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85" r:id="rId36"/>
    <p:sldId id="291" r:id="rId37"/>
    <p:sldId id="296" r:id="rId38"/>
    <p:sldId id="293" r:id="rId39"/>
    <p:sldId id="295" r:id="rId40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84" y="-1578"/>
      </p:cViewPr>
      <p:guideLst>
        <p:guide orient="horz" pos="211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F85A3-C719-401C-A5F1-B96D04355A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C1BE-9F85-4ECF-8302-46B14241E7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C1BE-9F85-4ECF-8302-46B14241E7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4298-6A56-4DCC-A479-324C0AE07B6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DF28-7253-406C-B679-86F6FD63E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5583" y="2492896"/>
            <a:ext cx="1584176" cy="484779"/>
            <a:chOff x="2713211" y="2267658"/>
            <a:chExt cx="1584176" cy="484779"/>
          </a:xfrm>
        </p:grpSpPr>
        <p:sp>
          <p:nvSpPr>
            <p:cNvPr id="13" name="圆角矩形 12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336947" y="2536335"/>
            <a:ext cx="190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第一</a:t>
            </a:r>
            <a:r>
              <a:rPr lang="en-US" altLang="zh-CN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PPT</a:t>
            </a:r>
            <a:endParaRPr lang="zh-CN" altLang="en-US" b="1" spc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1989" y="2790485"/>
            <a:ext cx="684772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08955" y="3582573"/>
            <a:ext cx="3528392" cy="5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这里可以简要的描述您的项目</a:t>
            </a:r>
            <a:endParaRPr lang="zh-CN" altLang="zh-CN" sz="18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362" y="4086629"/>
            <a:ext cx="325873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776101" y="4086629"/>
            <a:ext cx="1039215" cy="45719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13872" y="4086629"/>
            <a:ext cx="1039215" cy="45719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850460" y="4086629"/>
            <a:ext cx="1039215" cy="4571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50348" y="4255005"/>
            <a:ext cx="4467119" cy="1847848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5400000">
            <a:off x="6123706" y="738585"/>
            <a:ext cx="6867526" cy="5335588"/>
            <a:chOff x="5350741" y="1588"/>
            <a:chExt cx="6867526" cy="5335588"/>
          </a:xfrm>
          <a:solidFill>
            <a:srgbClr val="0070C0">
              <a:alpha val="41961"/>
            </a:srgbClr>
          </a:solidFill>
        </p:grpSpPr>
        <p:grpSp>
          <p:nvGrpSpPr>
            <p:cNvPr id="192" name="Group 352"/>
            <p:cNvGrpSpPr/>
            <p:nvPr/>
          </p:nvGrpSpPr>
          <p:grpSpPr>
            <a:xfrm>
              <a:off x="5868266" y="1588"/>
              <a:ext cx="6350001" cy="4414837"/>
              <a:chOff x="5207000" y="1588"/>
              <a:chExt cx="6350001" cy="4414837"/>
            </a:xfrm>
            <a:grpFill/>
          </p:grpSpPr>
          <p:sp>
            <p:nvSpPr>
              <p:cNvPr id="193" name="Freeform 18"/>
              <p:cNvSpPr>
                <a:spLocks noEditPoints="1"/>
              </p:cNvSpPr>
              <p:nvPr/>
            </p:nvSpPr>
            <p:spPr bwMode="auto">
              <a:xfrm>
                <a:off x="8974138" y="2708275"/>
                <a:ext cx="369888" cy="352425"/>
              </a:xfrm>
              <a:custGeom>
                <a:avLst/>
                <a:gdLst>
                  <a:gd name="T0" fmla="*/ 145 w 164"/>
                  <a:gd name="T1" fmla="*/ 34 h 156"/>
                  <a:gd name="T2" fmla="*/ 147 w 164"/>
                  <a:gd name="T3" fmla="*/ 100 h 156"/>
                  <a:gd name="T4" fmla="*/ 144 w 164"/>
                  <a:gd name="T5" fmla="*/ 103 h 156"/>
                  <a:gd name="T6" fmla="*/ 135 w 164"/>
                  <a:gd name="T7" fmla="*/ 101 h 156"/>
                  <a:gd name="T8" fmla="*/ 117 w 164"/>
                  <a:gd name="T9" fmla="*/ 108 h 156"/>
                  <a:gd name="T10" fmla="*/ 117 w 164"/>
                  <a:gd name="T11" fmla="*/ 143 h 156"/>
                  <a:gd name="T12" fmla="*/ 135 w 164"/>
                  <a:gd name="T13" fmla="*/ 151 h 156"/>
                  <a:gd name="T14" fmla="*/ 160 w 164"/>
                  <a:gd name="T15" fmla="*/ 126 h 156"/>
                  <a:gd name="T16" fmla="*/ 160 w 164"/>
                  <a:gd name="T17" fmla="*/ 37 h 156"/>
                  <a:gd name="T18" fmla="*/ 145 w 164"/>
                  <a:gd name="T19" fmla="*/ 5 h 156"/>
                  <a:gd name="T20" fmla="*/ 82 w 164"/>
                  <a:gd name="T21" fmla="*/ 0 h 156"/>
                  <a:gd name="T22" fmla="*/ 162 w 164"/>
                  <a:gd name="T23" fmla="*/ 0 h 156"/>
                  <a:gd name="T24" fmla="*/ 164 w 164"/>
                  <a:gd name="T25" fmla="*/ 37 h 156"/>
                  <a:gd name="T26" fmla="*/ 164 w 164"/>
                  <a:gd name="T27" fmla="*/ 126 h 156"/>
                  <a:gd name="T28" fmla="*/ 156 w 164"/>
                  <a:gd name="T29" fmla="*/ 147 h 156"/>
                  <a:gd name="T30" fmla="*/ 114 w 164"/>
                  <a:gd name="T31" fmla="*/ 147 h 156"/>
                  <a:gd name="T32" fmla="*/ 105 w 164"/>
                  <a:gd name="T33" fmla="*/ 126 h 156"/>
                  <a:gd name="T34" fmla="*/ 114 w 164"/>
                  <a:gd name="T35" fmla="*/ 105 h 156"/>
                  <a:gd name="T36" fmla="*/ 114 w 164"/>
                  <a:gd name="T37" fmla="*/ 105 h 156"/>
                  <a:gd name="T38" fmla="*/ 140 w 164"/>
                  <a:gd name="T39" fmla="*/ 97 h 156"/>
                  <a:gd name="T40" fmla="*/ 142 w 164"/>
                  <a:gd name="T41" fmla="*/ 39 h 156"/>
                  <a:gd name="T42" fmla="*/ 82 w 164"/>
                  <a:gd name="T43" fmla="*/ 34 h 156"/>
                  <a:gd name="T44" fmla="*/ 47 w 164"/>
                  <a:gd name="T45" fmla="*/ 144 h 156"/>
                  <a:gd name="T46" fmla="*/ 54 w 164"/>
                  <a:gd name="T47" fmla="*/ 126 h 156"/>
                  <a:gd name="T48" fmla="*/ 54 w 164"/>
                  <a:gd name="T49" fmla="*/ 37 h 156"/>
                  <a:gd name="T50" fmla="*/ 82 w 164"/>
                  <a:gd name="T51" fmla="*/ 34 h 156"/>
                  <a:gd name="T52" fmla="*/ 59 w 164"/>
                  <a:gd name="T53" fmla="*/ 39 h 156"/>
                  <a:gd name="T54" fmla="*/ 59 w 164"/>
                  <a:gd name="T55" fmla="*/ 126 h 156"/>
                  <a:gd name="T56" fmla="*/ 50 w 164"/>
                  <a:gd name="T57" fmla="*/ 147 h 156"/>
                  <a:gd name="T58" fmla="*/ 29 w 164"/>
                  <a:gd name="T59" fmla="*/ 156 h 156"/>
                  <a:gd name="T60" fmla="*/ 0 w 164"/>
                  <a:gd name="T61" fmla="*/ 126 h 156"/>
                  <a:gd name="T62" fmla="*/ 29 w 164"/>
                  <a:gd name="T63" fmla="*/ 96 h 156"/>
                  <a:gd name="T64" fmla="*/ 37 w 164"/>
                  <a:gd name="T65" fmla="*/ 97 h 156"/>
                  <a:gd name="T66" fmla="*/ 37 w 164"/>
                  <a:gd name="T67" fmla="*/ 2 h 156"/>
                  <a:gd name="T68" fmla="*/ 57 w 164"/>
                  <a:gd name="T69" fmla="*/ 0 h 156"/>
                  <a:gd name="T70" fmla="*/ 82 w 164"/>
                  <a:gd name="T71" fmla="*/ 5 h 156"/>
                  <a:gd name="T72" fmla="*/ 42 w 164"/>
                  <a:gd name="T73" fmla="*/ 5 h 156"/>
                  <a:gd name="T74" fmla="*/ 42 w 164"/>
                  <a:gd name="T75" fmla="*/ 100 h 156"/>
                  <a:gd name="T76" fmla="*/ 39 w 164"/>
                  <a:gd name="T77" fmla="*/ 103 h 156"/>
                  <a:gd name="T78" fmla="*/ 29 w 164"/>
                  <a:gd name="T79" fmla="*/ 101 h 156"/>
                  <a:gd name="T80" fmla="*/ 4 w 164"/>
                  <a:gd name="T81" fmla="*/ 126 h 156"/>
                  <a:gd name="T82" fmla="*/ 29 w 164"/>
                  <a:gd name="T83" fmla="*/ 15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4" h="156">
                    <a:moveTo>
                      <a:pt x="82" y="34"/>
                    </a:moveTo>
                    <a:cubicBezTo>
                      <a:pt x="145" y="34"/>
                      <a:pt x="145" y="34"/>
                      <a:pt x="145" y="34"/>
                    </a:cubicBezTo>
                    <a:cubicBezTo>
                      <a:pt x="146" y="34"/>
                      <a:pt x="147" y="36"/>
                      <a:pt x="147" y="37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7" y="102"/>
                      <a:pt x="146" y="103"/>
                      <a:pt x="145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2" y="102"/>
                      <a:pt x="141" y="102"/>
                      <a:pt x="139" y="101"/>
                    </a:cubicBezTo>
                    <a:cubicBezTo>
                      <a:pt x="138" y="101"/>
                      <a:pt x="136" y="101"/>
                      <a:pt x="135" y="101"/>
                    </a:cubicBezTo>
                    <a:cubicBezTo>
                      <a:pt x="128" y="101"/>
                      <a:pt x="121" y="104"/>
                      <a:pt x="117" y="108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12" y="113"/>
                      <a:pt x="110" y="119"/>
                      <a:pt x="110" y="126"/>
                    </a:cubicBezTo>
                    <a:cubicBezTo>
                      <a:pt x="110" y="133"/>
                      <a:pt x="112" y="139"/>
                      <a:pt x="117" y="143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22" y="148"/>
                      <a:pt x="128" y="151"/>
                      <a:pt x="135" y="151"/>
                    </a:cubicBezTo>
                    <a:cubicBezTo>
                      <a:pt x="142" y="151"/>
                      <a:pt x="148" y="148"/>
                      <a:pt x="152" y="143"/>
                    </a:cubicBezTo>
                    <a:cubicBezTo>
                      <a:pt x="157" y="139"/>
                      <a:pt x="160" y="133"/>
                      <a:pt x="160" y="126"/>
                    </a:cubicBezTo>
                    <a:cubicBezTo>
                      <a:pt x="160" y="126"/>
                      <a:pt x="160" y="126"/>
                      <a:pt x="160" y="12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60" y="5"/>
                      <a:pt x="160" y="5"/>
                      <a:pt x="160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3" y="0"/>
                      <a:pt x="164" y="1"/>
                      <a:pt x="164" y="2"/>
                    </a:cubicBezTo>
                    <a:cubicBezTo>
                      <a:pt x="164" y="37"/>
                      <a:pt x="164" y="37"/>
                      <a:pt x="164" y="37"/>
                    </a:cubicBez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34"/>
                      <a:pt x="161" y="141"/>
                      <a:pt x="156" y="147"/>
                    </a:cubicBezTo>
                    <a:cubicBezTo>
                      <a:pt x="150" y="152"/>
                      <a:pt x="143" y="156"/>
                      <a:pt x="135" y="156"/>
                    </a:cubicBezTo>
                    <a:cubicBezTo>
                      <a:pt x="126" y="156"/>
                      <a:pt x="119" y="152"/>
                      <a:pt x="114" y="147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08" y="141"/>
                      <a:pt x="105" y="134"/>
                      <a:pt x="105" y="126"/>
                    </a:cubicBezTo>
                    <a:cubicBezTo>
                      <a:pt x="105" y="118"/>
                      <a:pt x="108" y="110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9" y="99"/>
                      <a:pt x="126" y="96"/>
                      <a:pt x="135" y="96"/>
                    </a:cubicBezTo>
                    <a:cubicBezTo>
                      <a:pt x="137" y="96"/>
                      <a:pt x="138" y="96"/>
                      <a:pt x="140" y="97"/>
                    </a:cubicBezTo>
                    <a:cubicBezTo>
                      <a:pt x="141" y="97"/>
                      <a:pt x="142" y="97"/>
                      <a:pt x="142" y="97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82" y="39"/>
                      <a:pt x="82" y="39"/>
                      <a:pt x="82" y="39"/>
                    </a:cubicBezTo>
                    <a:lnTo>
                      <a:pt x="82" y="34"/>
                    </a:lnTo>
                    <a:close/>
                    <a:moveTo>
                      <a:pt x="29" y="151"/>
                    </a:moveTo>
                    <a:cubicBezTo>
                      <a:pt x="36" y="151"/>
                      <a:pt x="43" y="148"/>
                      <a:pt x="47" y="144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52" y="139"/>
                      <a:pt x="54" y="133"/>
                      <a:pt x="54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5" y="34"/>
                      <a:pt x="57" y="34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59" y="134"/>
                      <a:pt x="56" y="141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5" y="152"/>
                      <a:pt x="38" y="156"/>
                      <a:pt x="29" y="156"/>
                    </a:cubicBezTo>
                    <a:cubicBezTo>
                      <a:pt x="21" y="156"/>
                      <a:pt x="14" y="152"/>
                      <a:pt x="8" y="147"/>
                    </a:cubicBezTo>
                    <a:cubicBezTo>
                      <a:pt x="3" y="141"/>
                      <a:pt x="0" y="134"/>
                      <a:pt x="0" y="126"/>
                    </a:cubicBezTo>
                    <a:cubicBezTo>
                      <a:pt x="0" y="118"/>
                      <a:pt x="3" y="110"/>
                      <a:pt x="8" y="105"/>
                    </a:cubicBezTo>
                    <a:cubicBezTo>
                      <a:pt x="14" y="99"/>
                      <a:pt x="21" y="96"/>
                      <a:pt x="29" y="96"/>
                    </a:cubicBezTo>
                    <a:cubicBezTo>
                      <a:pt x="31" y="96"/>
                      <a:pt x="33" y="96"/>
                      <a:pt x="35" y="97"/>
                    </a:cubicBezTo>
                    <a:cubicBezTo>
                      <a:pt x="36" y="97"/>
                      <a:pt x="36" y="97"/>
                      <a:pt x="37" y="9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8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2"/>
                      <a:pt x="41" y="103"/>
                      <a:pt x="40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7" y="102"/>
                      <a:pt x="36" y="102"/>
                      <a:pt x="34" y="101"/>
                    </a:cubicBezTo>
                    <a:cubicBezTo>
                      <a:pt x="33" y="101"/>
                      <a:pt x="31" y="101"/>
                      <a:pt x="29" y="101"/>
                    </a:cubicBezTo>
                    <a:cubicBezTo>
                      <a:pt x="23" y="101"/>
                      <a:pt x="16" y="104"/>
                      <a:pt x="12" y="108"/>
                    </a:cubicBezTo>
                    <a:cubicBezTo>
                      <a:pt x="7" y="113"/>
                      <a:pt x="4" y="119"/>
                      <a:pt x="4" y="126"/>
                    </a:cubicBezTo>
                    <a:cubicBezTo>
                      <a:pt x="4" y="133"/>
                      <a:pt x="7" y="139"/>
                      <a:pt x="12" y="143"/>
                    </a:cubicBezTo>
                    <a:cubicBezTo>
                      <a:pt x="16" y="148"/>
                      <a:pt x="23" y="151"/>
                      <a:pt x="29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4" name="Freeform 20"/>
              <p:cNvSpPr>
                <a:spLocks noEditPoints="1"/>
              </p:cNvSpPr>
              <p:nvPr/>
            </p:nvSpPr>
            <p:spPr bwMode="auto">
              <a:xfrm>
                <a:off x="7943851" y="2947988"/>
                <a:ext cx="244475" cy="257175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8 h 114"/>
                  <a:gd name="T4" fmla="*/ 100 w 108"/>
                  <a:gd name="T5" fmla="*/ 50 h 114"/>
                  <a:gd name="T6" fmla="*/ 87 w 108"/>
                  <a:gd name="T7" fmla="*/ 50 h 114"/>
                  <a:gd name="T8" fmla="*/ 85 w 108"/>
                  <a:gd name="T9" fmla="*/ 48 h 114"/>
                  <a:gd name="T10" fmla="*/ 85 w 108"/>
                  <a:gd name="T11" fmla="*/ 4 h 114"/>
                  <a:gd name="T12" fmla="*/ 54 w 108"/>
                  <a:gd name="T13" fmla="*/ 4 h 114"/>
                  <a:gd name="T14" fmla="*/ 54 w 108"/>
                  <a:gd name="T15" fmla="*/ 0 h 114"/>
                  <a:gd name="T16" fmla="*/ 87 w 108"/>
                  <a:gd name="T17" fmla="*/ 0 h 114"/>
                  <a:gd name="T18" fmla="*/ 90 w 108"/>
                  <a:gd name="T19" fmla="*/ 2 h 114"/>
                  <a:gd name="T20" fmla="*/ 90 w 108"/>
                  <a:gd name="T21" fmla="*/ 45 h 114"/>
                  <a:gd name="T22" fmla="*/ 105 w 108"/>
                  <a:gd name="T23" fmla="*/ 45 h 114"/>
                  <a:gd name="T24" fmla="*/ 105 w 108"/>
                  <a:gd name="T25" fmla="*/ 45 h 114"/>
                  <a:gd name="T26" fmla="*/ 107 w 108"/>
                  <a:gd name="T27" fmla="*/ 46 h 114"/>
                  <a:gd name="T28" fmla="*/ 107 w 108"/>
                  <a:gd name="T29" fmla="*/ 49 h 114"/>
                  <a:gd name="T30" fmla="*/ 56 w 108"/>
                  <a:gd name="T31" fmla="*/ 113 h 114"/>
                  <a:gd name="T32" fmla="*/ 55 w 108"/>
                  <a:gd name="T33" fmla="*/ 113 h 114"/>
                  <a:gd name="T34" fmla="*/ 54 w 108"/>
                  <a:gd name="T35" fmla="*/ 114 h 114"/>
                  <a:gd name="T36" fmla="*/ 54 w 108"/>
                  <a:gd name="T37" fmla="*/ 108 h 114"/>
                  <a:gd name="T38" fmla="*/ 20 w 108"/>
                  <a:gd name="T39" fmla="*/ 50 h 114"/>
                  <a:gd name="T40" fmla="*/ 8 w 108"/>
                  <a:gd name="T41" fmla="*/ 50 h 114"/>
                  <a:gd name="T42" fmla="*/ 54 w 108"/>
                  <a:gd name="T43" fmla="*/ 108 h 114"/>
                  <a:gd name="T44" fmla="*/ 54 w 108"/>
                  <a:gd name="T45" fmla="*/ 114 h 114"/>
                  <a:gd name="T46" fmla="*/ 52 w 108"/>
                  <a:gd name="T47" fmla="*/ 113 h 114"/>
                  <a:gd name="T48" fmla="*/ 1 w 108"/>
                  <a:gd name="T49" fmla="*/ 50 h 114"/>
                  <a:gd name="T50" fmla="*/ 0 w 108"/>
                  <a:gd name="T51" fmla="*/ 48 h 114"/>
                  <a:gd name="T52" fmla="*/ 3 w 108"/>
                  <a:gd name="T53" fmla="*/ 45 h 114"/>
                  <a:gd name="T54" fmla="*/ 18 w 108"/>
                  <a:gd name="T55" fmla="*/ 45 h 114"/>
                  <a:gd name="T56" fmla="*/ 18 w 108"/>
                  <a:gd name="T57" fmla="*/ 2 h 114"/>
                  <a:gd name="T58" fmla="*/ 20 w 108"/>
                  <a:gd name="T59" fmla="*/ 0 h 114"/>
                  <a:gd name="T60" fmla="*/ 54 w 108"/>
                  <a:gd name="T61" fmla="*/ 0 h 114"/>
                  <a:gd name="T62" fmla="*/ 54 w 108"/>
                  <a:gd name="T63" fmla="*/ 4 h 114"/>
                  <a:gd name="T64" fmla="*/ 23 w 108"/>
                  <a:gd name="T65" fmla="*/ 4 h 114"/>
                  <a:gd name="T66" fmla="*/ 23 w 108"/>
                  <a:gd name="T67" fmla="*/ 48 h 114"/>
                  <a:gd name="T68" fmla="*/ 20 w 108"/>
                  <a:gd name="T69" fmla="*/ 5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cubicBezTo>
                      <a:pt x="54" y="108"/>
                      <a:pt x="54" y="108"/>
                      <a:pt x="54" y="108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6" y="50"/>
                      <a:pt x="85" y="49"/>
                      <a:pt x="85" y="48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0" y="1"/>
                      <a:pt x="90" y="2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6" y="45"/>
                      <a:pt x="106" y="46"/>
                      <a:pt x="107" y="46"/>
                    </a:cubicBezTo>
                    <a:cubicBezTo>
                      <a:pt x="108" y="47"/>
                      <a:pt x="108" y="48"/>
                      <a:pt x="107" y="49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3"/>
                      <a:pt x="55" y="113"/>
                      <a:pt x="55" y="113"/>
                    </a:cubicBezTo>
                    <a:cubicBezTo>
                      <a:pt x="55" y="114"/>
                      <a:pt x="54" y="114"/>
                      <a:pt x="54" y="114"/>
                    </a:cubicBezTo>
                    <a:lnTo>
                      <a:pt x="54" y="108"/>
                    </a:lnTo>
                    <a:close/>
                    <a:moveTo>
                      <a:pt x="20" y="50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53" y="114"/>
                      <a:pt x="52" y="114"/>
                      <a:pt x="52" y="113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49"/>
                      <a:pt x="0" y="49"/>
                      <a:pt x="0" y="48"/>
                    </a:cubicBezTo>
                    <a:cubicBezTo>
                      <a:pt x="0" y="47"/>
                      <a:pt x="1" y="45"/>
                      <a:pt x="3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2" y="50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5" name="Freeform 21"/>
              <p:cNvSpPr>
                <a:spLocks noEditPoints="1"/>
              </p:cNvSpPr>
              <p:nvPr/>
            </p:nvSpPr>
            <p:spPr bwMode="auto">
              <a:xfrm>
                <a:off x="9148763" y="3155950"/>
                <a:ext cx="365125" cy="366713"/>
              </a:xfrm>
              <a:custGeom>
                <a:avLst/>
                <a:gdLst>
                  <a:gd name="T0" fmla="*/ 135 w 162"/>
                  <a:gd name="T1" fmla="*/ 135 h 162"/>
                  <a:gd name="T2" fmla="*/ 135 w 162"/>
                  <a:gd name="T3" fmla="*/ 27 h 162"/>
                  <a:gd name="T4" fmla="*/ 81 w 162"/>
                  <a:gd name="T5" fmla="*/ 0 h 162"/>
                  <a:gd name="T6" fmla="*/ 162 w 162"/>
                  <a:gd name="T7" fmla="*/ 81 h 162"/>
                  <a:gd name="T8" fmla="*/ 81 w 162"/>
                  <a:gd name="T9" fmla="*/ 162 h 162"/>
                  <a:gd name="T10" fmla="*/ 81 w 162"/>
                  <a:gd name="T11" fmla="*/ 147 h 162"/>
                  <a:gd name="T12" fmla="*/ 146 w 162"/>
                  <a:gd name="T13" fmla="*/ 81 h 162"/>
                  <a:gd name="T14" fmla="*/ 111 w 162"/>
                  <a:gd name="T15" fmla="*/ 23 h 162"/>
                  <a:gd name="T16" fmla="*/ 101 w 162"/>
                  <a:gd name="T17" fmla="*/ 36 h 162"/>
                  <a:gd name="T18" fmla="*/ 122 w 162"/>
                  <a:gd name="T19" fmla="*/ 56 h 162"/>
                  <a:gd name="T20" fmla="*/ 115 w 162"/>
                  <a:gd name="T21" fmla="*/ 115 h 162"/>
                  <a:gd name="T22" fmla="*/ 81 w 162"/>
                  <a:gd name="T23" fmla="*/ 134 h 162"/>
                  <a:gd name="T24" fmla="*/ 133 w 162"/>
                  <a:gd name="T25" fmla="*/ 81 h 162"/>
                  <a:gd name="T26" fmla="*/ 107 w 162"/>
                  <a:gd name="T27" fmla="*/ 36 h 162"/>
                  <a:gd name="T28" fmla="*/ 133 w 162"/>
                  <a:gd name="T29" fmla="*/ 49 h 162"/>
                  <a:gd name="T30" fmla="*/ 124 w 162"/>
                  <a:gd name="T31" fmla="*/ 124 h 162"/>
                  <a:gd name="T32" fmla="*/ 81 w 162"/>
                  <a:gd name="T33" fmla="*/ 147 h 162"/>
                  <a:gd name="T34" fmla="*/ 88 w 162"/>
                  <a:gd name="T35" fmla="*/ 83 h 162"/>
                  <a:gd name="T36" fmla="*/ 90 w 162"/>
                  <a:gd name="T37" fmla="*/ 12 h 162"/>
                  <a:gd name="T38" fmla="*/ 81 w 162"/>
                  <a:gd name="T39" fmla="*/ 9 h 162"/>
                  <a:gd name="T40" fmla="*/ 85 w 162"/>
                  <a:gd name="T41" fmla="*/ 14 h 162"/>
                  <a:gd name="T42" fmla="*/ 81 w 162"/>
                  <a:gd name="T43" fmla="*/ 79 h 162"/>
                  <a:gd name="T44" fmla="*/ 81 w 162"/>
                  <a:gd name="T45" fmla="*/ 5 h 162"/>
                  <a:gd name="T46" fmla="*/ 5 w 162"/>
                  <a:gd name="T47" fmla="*/ 81 h 162"/>
                  <a:gd name="T48" fmla="*/ 81 w 162"/>
                  <a:gd name="T49" fmla="*/ 157 h 162"/>
                  <a:gd name="T50" fmla="*/ 24 w 162"/>
                  <a:gd name="T51" fmla="*/ 139 h 162"/>
                  <a:gd name="T52" fmla="*/ 24 w 162"/>
                  <a:gd name="T53" fmla="*/ 24 h 162"/>
                  <a:gd name="T54" fmla="*/ 81 w 162"/>
                  <a:gd name="T55" fmla="*/ 5 h 162"/>
                  <a:gd name="T56" fmla="*/ 74 w 162"/>
                  <a:gd name="T57" fmla="*/ 9 h 162"/>
                  <a:gd name="T58" fmla="*/ 72 w 162"/>
                  <a:gd name="T59" fmla="*/ 81 h 162"/>
                  <a:gd name="T60" fmla="*/ 81 w 162"/>
                  <a:gd name="T61" fmla="*/ 83 h 162"/>
                  <a:gd name="T62" fmla="*/ 77 w 162"/>
                  <a:gd name="T63" fmla="*/ 79 h 162"/>
                  <a:gd name="T64" fmla="*/ 81 w 162"/>
                  <a:gd name="T65" fmla="*/ 14 h 162"/>
                  <a:gd name="T66" fmla="*/ 81 w 162"/>
                  <a:gd name="T67" fmla="*/ 129 h 162"/>
                  <a:gd name="T68" fmla="*/ 33 w 162"/>
                  <a:gd name="T69" fmla="*/ 81 h 162"/>
                  <a:gd name="T70" fmla="*/ 40 w 162"/>
                  <a:gd name="T71" fmla="*/ 56 h 162"/>
                  <a:gd name="T72" fmla="*/ 61 w 162"/>
                  <a:gd name="T73" fmla="*/ 36 h 162"/>
                  <a:gd name="T74" fmla="*/ 51 w 162"/>
                  <a:gd name="T75" fmla="*/ 23 h 162"/>
                  <a:gd name="T76" fmla="*/ 16 w 162"/>
                  <a:gd name="T77" fmla="*/ 81 h 162"/>
                  <a:gd name="T78" fmla="*/ 81 w 162"/>
                  <a:gd name="T79" fmla="*/ 147 h 162"/>
                  <a:gd name="T80" fmla="*/ 38 w 162"/>
                  <a:gd name="T81" fmla="*/ 124 h 162"/>
                  <a:gd name="T82" fmla="*/ 29 w 162"/>
                  <a:gd name="T83" fmla="*/ 49 h 162"/>
                  <a:gd name="T84" fmla="*/ 55 w 162"/>
                  <a:gd name="T85" fmla="*/ 36 h 162"/>
                  <a:gd name="T86" fmla="*/ 36 w 162"/>
                  <a:gd name="T87" fmla="*/ 54 h 162"/>
                  <a:gd name="T88" fmla="*/ 44 w 162"/>
                  <a:gd name="T89" fmla="*/ 118 h 162"/>
                  <a:gd name="T90" fmla="*/ 81 w 162"/>
                  <a:gd name="T91" fmla="*/ 12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62">
                    <a:moveTo>
                      <a:pt x="81" y="157"/>
                    </a:moveTo>
                    <a:cubicBezTo>
                      <a:pt x="102" y="157"/>
                      <a:pt x="121" y="149"/>
                      <a:pt x="135" y="135"/>
                    </a:cubicBezTo>
                    <a:cubicBezTo>
                      <a:pt x="149" y="121"/>
                      <a:pt x="157" y="102"/>
                      <a:pt x="157" y="81"/>
                    </a:cubicBezTo>
                    <a:cubicBezTo>
                      <a:pt x="157" y="60"/>
                      <a:pt x="149" y="41"/>
                      <a:pt x="135" y="27"/>
                    </a:cubicBezTo>
                    <a:cubicBezTo>
                      <a:pt x="121" y="13"/>
                      <a:pt x="102" y="5"/>
                      <a:pt x="81" y="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03" y="0"/>
                      <a:pt x="124" y="9"/>
                      <a:pt x="138" y="24"/>
                    </a:cubicBezTo>
                    <a:cubicBezTo>
                      <a:pt x="153" y="39"/>
                      <a:pt x="162" y="59"/>
                      <a:pt x="162" y="81"/>
                    </a:cubicBezTo>
                    <a:cubicBezTo>
                      <a:pt x="162" y="104"/>
                      <a:pt x="153" y="124"/>
                      <a:pt x="138" y="139"/>
                    </a:cubicBezTo>
                    <a:cubicBezTo>
                      <a:pt x="124" y="153"/>
                      <a:pt x="103" y="162"/>
                      <a:pt x="81" y="162"/>
                    </a:cubicBezTo>
                    <a:cubicBezTo>
                      <a:pt x="81" y="157"/>
                      <a:pt x="81" y="157"/>
                      <a:pt x="81" y="157"/>
                    </a:cubicBezTo>
                    <a:close/>
                    <a:moveTo>
                      <a:pt x="81" y="147"/>
                    </a:moveTo>
                    <a:cubicBezTo>
                      <a:pt x="99" y="147"/>
                      <a:pt x="115" y="139"/>
                      <a:pt x="127" y="127"/>
                    </a:cubicBezTo>
                    <a:cubicBezTo>
                      <a:pt x="139" y="116"/>
                      <a:pt x="146" y="99"/>
                      <a:pt x="146" y="81"/>
                    </a:cubicBezTo>
                    <a:cubicBezTo>
                      <a:pt x="146" y="69"/>
                      <a:pt x="143" y="57"/>
                      <a:pt x="137" y="47"/>
                    </a:cubicBezTo>
                    <a:cubicBezTo>
                      <a:pt x="131" y="37"/>
                      <a:pt x="122" y="29"/>
                      <a:pt x="111" y="23"/>
                    </a:cubicBezTo>
                    <a:cubicBezTo>
                      <a:pt x="109" y="22"/>
                      <a:pt x="108" y="23"/>
                      <a:pt x="107" y="2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8"/>
                      <a:pt x="102" y="39"/>
                    </a:cubicBezTo>
                    <a:cubicBezTo>
                      <a:pt x="110" y="43"/>
                      <a:pt x="117" y="49"/>
                      <a:pt x="122" y="56"/>
                    </a:cubicBezTo>
                    <a:cubicBezTo>
                      <a:pt x="126" y="64"/>
                      <a:pt x="128" y="72"/>
                      <a:pt x="128" y="81"/>
                    </a:cubicBezTo>
                    <a:cubicBezTo>
                      <a:pt x="128" y="94"/>
                      <a:pt x="123" y="106"/>
                      <a:pt x="115" y="115"/>
                    </a:cubicBezTo>
                    <a:cubicBezTo>
                      <a:pt x="106" y="123"/>
                      <a:pt x="94" y="129"/>
                      <a:pt x="81" y="129"/>
                    </a:cubicBezTo>
                    <a:cubicBezTo>
                      <a:pt x="81" y="134"/>
                      <a:pt x="81" y="134"/>
                      <a:pt x="81" y="134"/>
                    </a:cubicBezTo>
                    <a:cubicBezTo>
                      <a:pt x="95" y="134"/>
                      <a:pt x="108" y="128"/>
                      <a:pt x="118" y="118"/>
                    </a:cubicBezTo>
                    <a:cubicBezTo>
                      <a:pt x="127" y="109"/>
                      <a:pt x="133" y="96"/>
                      <a:pt x="133" y="81"/>
                    </a:cubicBezTo>
                    <a:cubicBezTo>
                      <a:pt x="133" y="71"/>
                      <a:pt x="131" y="62"/>
                      <a:pt x="126" y="54"/>
                    </a:cubicBezTo>
                    <a:cubicBezTo>
                      <a:pt x="121" y="46"/>
                      <a:pt x="115" y="40"/>
                      <a:pt x="107" y="36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20" y="33"/>
                      <a:pt x="127" y="41"/>
                      <a:pt x="133" y="49"/>
                    </a:cubicBezTo>
                    <a:cubicBezTo>
                      <a:pt x="138" y="59"/>
                      <a:pt x="142" y="70"/>
                      <a:pt x="142" y="81"/>
                    </a:cubicBezTo>
                    <a:cubicBezTo>
                      <a:pt x="142" y="98"/>
                      <a:pt x="135" y="113"/>
                      <a:pt x="124" y="124"/>
                    </a:cubicBezTo>
                    <a:cubicBezTo>
                      <a:pt x="113" y="135"/>
                      <a:pt x="98" y="142"/>
                      <a:pt x="81" y="142"/>
                    </a:cubicBezTo>
                    <a:cubicBezTo>
                      <a:pt x="81" y="147"/>
                      <a:pt x="81" y="147"/>
                      <a:pt x="81" y="147"/>
                    </a:cubicBezTo>
                    <a:close/>
                    <a:moveTo>
                      <a:pt x="81" y="83"/>
                    </a:move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83"/>
                      <a:pt x="90" y="82"/>
                      <a:pt x="90" y="81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10"/>
                      <a:pt x="89" y="9"/>
                      <a:pt x="88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1" y="79"/>
                      <a:pt x="81" y="79"/>
                      <a:pt x="81" y="79"/>
                    </a:cubicBezTo>
                    <a:lnTo>
                      <a:pt x="81" y="83"/>
                    </a:lnTo>
                    <a:close/>
                    <a:moveTo>
                      <a:pt x="81" y="5"/>
                    </a:moveTo>
                    <a:cubicBezTo>
                      <a:pt x="60" y="5"/>
                      <a:pt x="41" y="13"/>
                      <a:pt x="27" y="27"/>
                    </a:cubicBezTo>
                    <a:cubicBezTo>
                      <a:pt x="13" y="41"/>
                      <a:pt x="5" y="60"/>
                      <a:pt x="5" y="81"/>
                    </a:cubicBezTo>
                    <a:cubicBezTo>
                      <a:pt x="5" y="102"/>
                      <a:pt x="13" y="121"/>
                      <a:pt x="27" y="135"/>
                    </a:cubicBezTo>
                    <a:cubicBezTo>
                      <a:pt x="41" y="149"/>
                      <a:pt x="60" y="157"/>
                      <a:pt x="81" y="157"/>
                    </a:cubicBezTo>
                    <a:cubicBezTo>
                      <a:pt x="81" y="162"/>
                      <a:pt x="81" y="162"/>
                      <a:pt x="81" y="162"/>
                    </a:cubicBezTo>
                    <a:cubicBezTo>
                      <a:pt x="59" y="162"/>
                      <a:pt x="38" y="153"/>
                      <a:pt x="24" y="139"/>
                    </a:cubicBezTo>
                    <a:cubicBezTo>
                      <a:pt x="9" y="124"/>
                      <a:pt x="0" y="104"/>
                      <a:pt x="0" y="81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8" y="9"/>
                      <a:pt x="59" y="0"/>
                      <a:pt x="81" y="0"/>
                    </a:cubicBezTo>
                    <a:cubicBezTo>
                      <a:pt x="81" y="5"/>
                      <a:pt x="81" y="5"/>
                      <a:pt x="81" y="5"/>
                    </a:cubicBezTo>
                    <a:close/>
                    <a:moveTo>
                      <a:pt x="81" y="9"/>
                    </a:moveTo>
                    <a:cubicBezTo>
                      <a:pt x="74" y="9"/>
                      <a:pt x="74" y="9"/>
                      <a:pt x="74" y="9"/>
                    </a:cubicBezTo>
                    <a:cubicBezTo>
                      <a:pt x="73" y="9"/>
                      <a:pt x="72" y="10"/>
                      <a:pt x="72" y="12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2"/>
                      <a:pt x="73" y="83"/>
                      <a:pt x="74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  <a:moveTo>
                      <a:pt x="81" y="129"/>
                    </a:moveTo>
                    <a:cubicBezTo>
                      <a:pt x="68" y="129"/>
                      <a:pt x="56" y="123"/>
                      <a:pt x="47" y="115"/>
                    </a:cubicBezTo>
                    <a:cubicBezTo>
                      <a:pt x="39" y="106"/>
                      <a:pt x="33" y="94"/>
                      <a:pt x="33" y="81"/>
                    </a:cubicBezTo>
                    <a:cubicBezTo>
                      <a:pt x="33" y="72"/>
                      <a:pt x="36" y="64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5" y="49"/>
                      <a:pt x="51" y="43"/>
                      <a:pt x="60" y="39"/>
                    </a:cubicBezTo>
                    <a:cubicBezTo>
                      <a:pt x="61" y="38"/>
                      <a:pt x="61" y="37"/>
                      <a:pt x="61" y="36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3"/>
                      <a:pt x="53" y="22"/>
                      <a:pt x="51" y="23"/>
                    </a:cubicBezTo>
                    <a:cubicBezTo>
                      <a:pt x="40" y="29"/>
                      <a:pt x="31" y="37"/>
                      <a:pt x="25" y="47"/>
                    </a:cubicBezTo>
                    <a:cubicBezTo>
                      <a:pt x="19" y="57"/>
                      <a:pt x="16" y="69"/>
                      <a:pt x="16" y="81"/>
                    </a:cubicBezTo>
                    <a:cubicBezTo>
                      <a:pt x="16" y="99"/>
                      <a:pt x="23" y="116"/>
                      <a:pt x="35" y="127"/>
                    </a:cubicBezTo>
                    <a:cubicBezTo>
                      <a:pt x="47" y="139"/>
                      <a:pt x="63" y="147"/>
                      <a:pt x="81" y="147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64" y="142"/>
                      <a:pt x="49" y="135"/>
                      <a:pt x="38" y="124"/>
                    </a:cubicBezTo>
                    <a:cubicBezTo>
                      <a:pt x="27" y="113"/>
                      <a:pt x="20" y="98"/>
                      <a:pt x="20" y="81"/>
                    </a:cubicBezTo>
                    <a:cubicBezTo>
                      <a:pt x="20" y="70"/>
                      <a:pt x="24" y="59"/>
                      <a:pt x="29" y="49"/>
                    </a:cubicBezTo>
                    <a:cubicBezTo>
                      <a:pt x="35" y="41"/>
                      <a:pt x="42" y="33"/>
                      <a:pt x="52" y="2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47" y="40"/>
                      <a:pt x="41" y="46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1" y="62"/>
                      <a:pt x="29" y="71"/>
                      <a:pt x="29" y="81"/>
                    </a:cubicBezTo>
                    <a:cubicBezTo>
                      <a:pt x="29" y="96"/>
                      <a:pt x="35" y="109"/>
                      <a:pt x="44" y="118"/>
                    </a:cubicBezTo>
                    <a:cubicBezTo>
                      <a:pt x="53" y="128"/>
                      <a:pt x="67" y="134"/>
                      <a:pt x="81" y="134"/>
                    </a:cubicBezTo>
                    <a:lnTo>
                      <a:pt x="81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6" name="Freeform 28"/>
              <p:cNvSpPr>
                <a:spLocks noEditPoints="1"/>
              </p:cNvSpPr>
              <p:nvPr/>
            </p:nvSpPr>
            <p:spPr bwMode="auto">
              <a:xfrm>
                <a:off x="7575551" y="3094038"/>
                <a:ext cx="411163" cy="504825"/>
              </a:xfrm>
              <a:custGeom>
                <a:avLst/>
                <a:gdLst>
                  <a:gd name="T0" fmla="*/ 171 w 182"/>
                  <a:gd name="T1" fmla="*/ 218 h 223"/>
                  <a:gd name="T2" fmla="*/ 120 w 182"/>
                  <a:gd name="T3" fmla="*/ 125 h 223"/>
                  <a:gd name="T4" fmla="*/ 104 w 182"/>
                  <a:gd name="T5" fmla="*/ 74 h 223"/>
                  <a:gd name="T6" fmla="*/ 129 w 182"/>
                  <a:gd name="T7" fmla="*/ 127 h 223"/>
                  <a:gd name="T8" fmla="*/ 182 w 182"/>
                  <a:gd name="T9" fmla="*/ 221 h 223"/>
                  <a:gd name="T10" fmla="*/ 125 w 182"/>
                  <a:gd name="T11" fmla="*/ 206 h 223"/>
                  <a:gd name="T12" fmla="*/ 112 w 182"/>
                  <a:gd name="T13" fmla="*/ 190 h 223"/>
                  <a:gd name="T14" fmla="*/ 106 w 182"/>
                  <a:gd name="T15" fmla="*/ 185 h 223"/>
                  <a:gd name="T16" fmla="*/ 107 w 182"/>
                  <a:gd name="T17" fmla="*/ 170 h 223"/>
                  <a:gd name="T18" fmla="*/ 106 w 182"/>
                  <a:gd name="T19" fmla="*/ 151 h 223"/>
                  <a:gd name="T20" fmla="*/ 104 w 182"/>
                  <a:gd name="T21" fmla="*/ 167 h 223"/>
                  <a:gd name="T22" fmla="*/ 91 w 182"/>
                  <a:gd name="T23" fmla="*/ 201 h 223"/>
                  <a:gd name="T24" fmla="*/ 104 w 182"/>
                  <a:gd name="T25" fmla="*/ 74 h 223"/>
                  <a:gd name="T26" fmla="*/ 91 w 182"/>
                  <a:gd name="T27" fmla="*/ 0 h 223"/>
                  <a:gd name="T28" fmla="*/ 102 w 182"/>
                  <a:gd name="T29" fmla="*/ 35 h 223"/>
                  <a:gd name="T30" fmla="*/ 103 w 182"/>
                  <a:gd name="T31" fmla="*/ 141 h 223"/>
                  <a:gd name="T32" fmla="*/ 99 w 182"/>
                  <a:gd name="T33" fmla="*/ 139 h 223"/>
                  <a:gd name="T34" fmla="*/ 102 w 182"/>
                  <a:gd name="T35" fmla="*/ 127 h 223"/>
                  <a:gd name="T36" fmla="*/ 97 w 182"/>
                  <a:gd name="T37" fmla="*/ 157 h 223"/>
                  <a:gd name="T38" fmla="*/ 103 w 182"/>
                  <a:gd name="T39" fmla="*/ 157 h 223"/>
                  <a:gd name="T40" fmla="*/ 91 w 182"/>
                  <a:gd name="T41" fmla="*/ 170 h 223"/>
                  <a:gd name="T42" fmla="*/ 104 w 182"/>
                  <a:gd name="T43" fmla="*/ 176 h 223"/>
                  <a:gd name="T44" fmla="*/ 104 w 182"/>
                  <a:gd name="T45" fmla="*/ 185 h 223"/>
                  <a:gd name="T46" fmla="*/ 97 w 182"/>
                  <a:gd name="T47" fmla="*/ 108 h 223"/>
                  <a:gd name="T48" fmla="*/ 91 w 182"/>
                  <a:gd name="T49" fmla="*/ 100 h 223"/>
                  <a:gd name="T50" fmla="*/ 91 w 182"/>
                  <a:gd name="T51" fmla="*/ 201 h 223"/>
                  <a:gd name="T52" fmla="*/ 78 w 182"/>
                  <a:gd name="T53" fmla="*/ 201 h 223"/>
                  <a:gd name="T54" fmla="*/ 85 w 182"/>
                  <a:gd name="T55" fmla="*/ 38 h 223"/>
                  <a:gd name="T56" fmla="*/ 82 w 182"/>
                  <a:gd name="T57" fmla="*/ 33 h 223"/>
                  <a:gd name="T58" fmla="*/ 91 w 182"/>
                  <a:gd name="T59" fmla="*/ 17 h 223"/>
                  <a:gd name="T60" fmla="*/ 87 w 182"/>
                  <a:gd name="T61" fmla="*/ 111 h 223"/>
                  <a:gd name="T62" fmla="*/ 90 w 182"/>
                  <a:gd name="T63" fmla="*/ 106 h 223"/>
                  <a:gd name="T64" fmla="*/ 91 w 182"/>
                  <a:gd name="T65" fmla="*/ 130 h 223"/>
                  <a:gd name="T66" fmla="*/ 91 w 182"/>
                  <a:gd name="T67" fmla="*/ 153 h 223"/>
                  <a:gd name="T68" fmla="*/ 78 w 182"/>
                  <a:gd name="T69" fmla="*/ 139 h 223"/>
                  <a:gd name="T70" fmla="*/ 91 w 182"/>
                  <a:gd name="T71" fmla="*/ 125 h 223"/>
                  <a:gd name="T72" fmla="*/ 89 w 182"/>
                  <a:gd name="T73" fmla="*/ 165 h 223"/>
                  <a:gd name="T74" fmla="*/ 78 w 182"/>
                  <a:gd name="T75" fmla="*/ 190 h 223"/>
                  <a:gd name="T76" fmla="*/ 85 w 182"/>
                  <a:gd name="T77" fmla="*/ 160 h 223"/>
                  <a:gd name="T78" fmla="*/ 79 w 182"/>
                  <a:gd name="T79" fmla="*/ 151 h 223"/>
                  <a:gd name="T80" fmla="*/ 78 w 182"/>
                  <a:gd name="T81" fmla="*/ 160 h 223"/>
                  <a:gd name="T82" fmla="*/ 56 w 182"/>
                  <a:gd name="T83" fmla="*/ 201 h 223"/>
                  <a:gd name="T84" fmla="*/ 40 w 182"/>
                  <a:gd name="T85" fmla="*/ 222 h 223"/>
                  <a:gd name="T86" fmla="*/ 1 w 182"/>
                  <a:gd name="T87" fmla="*/ 218 h 223"/>
                  <a:gd name="T88" fmla="*/ 53 w 182"/>
                  <a:gd name="T89" fmla="*/ 109 h 223"/>
                  <a:gd name="T90" fmla="*/ 70 w 182"/>
                  <a:gd name="T91" fmla="*/ 109 h 223"/>
                  <a:gd name="T92" fmla="*/ 62 w 182"/>
                  <a:gd name="T93" fmla="*/ 125 h 223"/>
                  <a:gd name="T94" fmla="*/ 78 w 182"/>
                  <a:gd name="T95" fmla="*/ 139 h 223"/>
                  <a:gd name="T96" fmla="*/ 78 w 182"/>
                  <a:gd name="T97" fmla="*/ 151 h 223"/>
                  <a:gd name="T98" fmla="*/ 72 w 182"/>
                  <a:gd name="T99" fmla="*/ 170 h 223"/>
                  <a:gd name="T100" fmla="*/ 78 w 182"/>
                  <a:gd name="T101" fmla="*/ 160 h 223"/>
                  <a:gd name="T102" fmla="*/ 70 w 182"/>
                  <a:gd name="T103" fmla="*/ 190 h 223"/>
                  <a:gd name="T104" fmla="*/ 78 w 182"/>
                  <a:gd name="T105" fmla="*/ 1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" h="223">
                    <a:moveTo>
                      <a:pt x="104" y="201"/>
                    </a:move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27" y="201"/>
                      <a:pt x="128" y="201"/>
                      <a:pt x="128" y="202"/>
                    </a:cubicBezTo>
                    <a:cubicBezTo>
                      <a:pt x="145" y="218"/>
                      <a:pt x="145" y="218"/>
                      <a:pt x="145" y="218"/>
                    </a:cubicBezTo>
                    <a:cubicBezTo>
                      <a:pt x="171" y="218"/>
                      <a:pt x="171" y="218"/>
                      <a:pt x="171" y="218"/>
                    </a:cubicBezTo>
                    <a:cubicBezTo>
                      <a:pt x="161" y="211"/>
                      <a:pt x="152" y="201"/>
                      <a:pt x="145" y="189"/>
                    </a:cubicBezTo>
                    <a:cubicBezTo>
                      <a:pt x="133" y="171"/>
                      <a:pt x="125" y="149"/>
                      <a:pt x="118" y="128"/>
                    </a:cubicBezTo>
                    <a:cubicBezTo>
                      <a:pt x="117" y="127"/>
                      <a:pt x="118" y="125"/>
                      <a:pt x="119" y="125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24" y="111"/>
                      <a:pt x="124" y="111"/>
                      <a:pt x="124" y="111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3" y="111"/>
                      <a:pt x="113" y="110"/>
                      <a:pt x="112" y="109"/>
                    </a:cubicBezTo>
                    <a:cubicBezTo>
                      <a:pt x="109" y="96"/>
                      <a:pt x="106" y="84"/>
                      <a:pt x="104" y="74"/>
                    </a:cubicBezTo>
                    <a:cubicBezTo>
                      <a:pt x="104" y="46"/>
                      <a:pt x="104" y="46"/>
                      <a:pt x="104" y="46"/>
                    </a:cubicBezTo>
                    <a:cubicBezTo>
                      <a:pt x="106" y="58"/>
                      <a:pt x="110" y="81"/>
                      <a:pt x="116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28" y="106"/>
                      <a:pt x="129" y="107"/>
                      <a:pt x="129" y="109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128"/>
                      <a:pt x="128" y="130"/>
                      <a:pt x="126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30" y="150"/>
                      <a:pt x="138" y="170"/>
                      <a:pt x="149" y="186"/>
                    </a:cubicBezTo>
                    <a:cubicBezTo>
                      <a:pt x="158" y="200"/>
                      <a:pt x="168" y="212"/>
                      <a:pt x="181" y="218"/>
                    </a:cubicBezTo>
                    <a:cubicBezTo>
                      <a:pt x="181" y="219"/>
                      <a:pt x="182" y="220"/>
                      <a:pt x="182" y="221"/>
                    </a:cubicBezTo>
                    <a:cubicBezTo>
                      <a:pt x="182" y="222"/>
                      <a:pt x="181" y="223"/>
                      <a:pt x="179" y="223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44" y="223"/>
                      <a:pt x="143" y="223"/>
                      <a:pt x="143" y="222"/>
                    </a:cubicBezTo>
                    <a:cubicBezTo>
                      <a:pt x="125" y="206"/>
                      <a:pt x="125" y="206"/>
                      <a:pt x="12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4" y="201"/>
                      <a:pt x="104" y="201"/>
                      <a:pt x="104" y="201"/>
                    </a:cubicBezTo>
                    <a:close/>
                    <a:moveTo>
                      <a:pt x="104" y="190"/>
                    </a:move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3" y="190"/>
                      <a:pt x="113" y="189"/>
                      <a:pt x="114" y="189"/>
                    </a:cubicBezTo>
                    <a:cubicBezTo>
                      <a:pt x="115" y="188"/>
                      <a:pt x="115" y="187"/>
                      <a:pt x="114" y="18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4" y="183"/>
                      <a:pt x="104" y="183"/>
                      <a:pt x="104" y="183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190"/>
                      <a:pt x="104" y="190"/>
                      <a:pt x="104" y="190"/>
                    </a:cubicBezTo>
                    <a:close/>
                    <a:moveTo>
                      <a:pt x="104" y="167"/>
                    </a:move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8" y="170"/>
                      <a:pt x="109" y="170"/>
                      <a:pt x="109" y="170"/>
                    </a:cubicBezTo>
                    <a:cubicBezTo>
                      <a:pt x="111" y="170"/>
                      <a:pt x="111" y="168"/>
                      <a:pt x="111" y="167"/>
                    </a:cubicBezTo>
                    <a:cubicBezTo>
                      <a:pt x="110" y="165"/>
                      <a:pt x="110" y="162"/>
                      <a:pt x="109" y="160"/>
                    </a:cubicBezTo>
                    <a:cubicBezTo>
                      <a:pt x="108" y="157"/>
                      <a:pt x="108" y="155"/>
                      <a:pt x="107" y="152"/>
                    </a:cubicBezTo>
                    <a:cubicBezTo>
                      <a:pt x="107" y="152"/>
                      <a:pt x="107" y="151"/>
                      <a:pt x="106" y="151"/>
                    </a:cubicBezTo>
                    <a:cubicBezTo>
                      <a:pt x="106" y="150"/>
                      <a:pt x="105" y="150"/>
                      <a:pt x="104" y="151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67"/>
                      <a:pt x="104" y="167"/>
                      <a:pt x="104" y="167"/>
                    </a:cubicBezTo>
                    <a:close/>
                    <a:moveTo>
                      <a:pt x="104" y="141"/>
                    </a:moveTo>
                    <a:cubicBezTo>
                      <a:pt x="104" y="140"/>
                      <a:pt x="104" y="140"/>
                      <a:pt x="104" y="139"/>
                    </a:cubicBezTo>
                    <a:cubicBezTo>
                      <a:pt x="104" y="138"/>
                      <a:pt x="104" y="138"/>
                      <a:pt x="104" y="138"/>
                    </a:cubicBezTo>
                    <a:lnTo>
                      <a:pt x="104" y="141"/>
                    </a:lnTo>
                    <a:close/>
                    <a:moveTo>
                      <a:pt x="91" y="201"/>
                    </a:moveTo>
                    <a:cubicBezTo>
                      <a:pt x="104" y="201"/>
                      <a:pt x="104" y="201"/>
                      <a:pt x="104" y="201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91" y="201"/>
                      <a:pt x="91" y="201"/>
                      <a:pt x="91" y="201"/>
                    </a:cubicBezTo>
                    <a:close/>
                    <a:moveTo>
                      <a:pt x="104" y="74"/>
                    </a:moveTo>
                    <a:cubicBezTo>
                      <a:pt x="100" y="56"/>
                      <a:pt x="99" y="43"/>
                      <a:pt x="98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4" y="37"/>
                      <a:pt x="94" y="3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2" y="0"/>
                      <a:pt x="93" y="1"/>
                      <a:pt x="93" y="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1" y="33"/>
                      <a:pt x="102" y="34"/>
                      <a:pt x="102" y="35"/>
                    </a:cubicBezTo>
                    <a:cubicBezTo>
                      <a:pt x="102" y="35"/>
                      <a:pt x="103" y="39"/>
                      <a:pt x="104" y="46"/>
                    </a:cubicBezTo>
                    <a:cubicBezTo>
                      <a:pt x="104" y="74"/>
                      <a:pt x="104" y="74"/>
                      <a:pt x="104" y="74"/>
                    </a:cubicBezTo>
                    <a:close/>
                    <a:moveTo>
                      <a:pt x="104" y="138"/>
                    </a:moveTo>
                    <a:cubicBezTo>
                      <a:pt x="104" y="141"/>
                      <a:pt x="104" y="141"/>
                      <a:pt x="104" y="141"/>
                    </a:cubicBezTo>
                    <a:cubicBezTo>
                      <a:pt x="104" y="141"/>
                      <a:pt x="104" y="141"/>
                      <a:pt x="103" y="141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93" y="152"/>
                      <a:pt x="93" y="152"/>
                      <a:pt x="93" y="152"/>
                    </a:cubicBezTo>
                    <a:cubicBezTo>
                      <a:pt x="92" y="152"/>
                      <a:pt x="92" y="153"/>
                      <a:pt x="91" y="153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98" y="135"/>
                      <a:pt x="98" y="132"/>
                      <a:pt x="97" y="130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100" y="125"/>
                      <a:pt x="101" y="126"/>
                      <a:pt x="102" y="127"/>
                    </a:cubicBezTo>
                    <a:cubicBezTo>
                      <a:pt x="102" y="127"/>
                      <a:pt x="103" y="132"/>
                      <a:pt x="104" y="138"/>
                    </a:cubicBezTo>
                    <a:close/>
                    <a:moveTo>
                      <a:pt x="104" y="151"/>
                    </a:moveTo>
                    <a:cubicBezTo>
                      <a:pt x="104" y="151"/>
                      <a:pt x="103" y="151"/>
                      <a:pt x="103" y="151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7" y="157"/>
                      <a:pt x="97" y="157"/>
                      <a:pt x="97" y="157"/>
                    </a:cubicBezTo>
                    <a:cubicBezTo>
                      <a:pt x="96" y="158"/>
                      <a:pt x="96" y="159"/>
                      <a:pt x="97" y="160"/>
                    </a:cubicBezTo>
                    <a:cubicBezTo>
                      <a:pt x="104" y="167"/>
                      <a:pt x="104" y="167"/>
                      <a:pt x="104" y="167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51"/>
                      <a:pt x="104" y="151"/>
                      <a:pt x="104" y="151"/>
                    </a:cubicBezTo>
                    <a:close/>
                    <a:moveTo>
                      <a:pt x="104" y="176"/>
                    </a:moveTo>
                    <a:cubicBezTo>
                      <a:pt x="104" y="183"/>
                      <a:pt x="104" y="183"/>
                      <a:pt x="104" y="183"/>
                    </a:cubicBezTo>
                    <a:cubicBezTo>
                      <a:pt x="91" y="170"/>
                      <a:pt x="91" y="170"/>
                      <a:pt x="91" y="170"/>
                    </a:cubicBezTo>
                    <a:cubicBezTo>
                      <a:pt x="91" y="170"/>
                      <a:pt x="91" y="170"/>
                      <a:pt x="91" y="170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2" y="164"/>
                      <a:pt x="92" y="164"/>
                      <a:pt x="93" y="165"/>
                    </a:cubicBezTo>
                    <a:cubicBezTo>
                      <a:pt x="93" y="165"/>
                      <a:pt x="93" y="165"/>
                      <a:pt x="93" y="165"/>
                    </a:cubicBezTo>
                    <a:cubicBezTo>
                      <a:pt x="104" y="176"/>
                      <a:pt x="104" y="176"/>
                      <a:pt x="104" y="176"/>
                    </a:cubicBezTo>
                    <a:close/>
                    <a:moveTo>
                      <a:pt x="104" y="185"/>
                    </a:moveTo>
                    <a:cubicBezTo>
                      <a:pt x="104" y="190"/>
                      <a:pt x="104" y="190"/>
                      <a:pt x="104" y="190"/>
                    </a:cubicBezTo>
                    <a:cubicBezTo>
                      <a:pt x="91" y="190"/>
                      <a:pt x="91" y="190"/>
                      <a:pt x="91" y="190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104" y="185"/>
                      <a:pt x="104" y="185"/>
                      <a:pt x="104" y="185"/>
                    </a:cubicBezTo>
                    <a:close/>
                    <a:moveTo>
                      <a:pt x="91" y="111"/>
                    </a:move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6" y="111"/>
                      <a:pt x="97" y="110"/>
                      <a:pt x="97" y="108"/>
                    </a:cubicBezTo>
                    <a:cubicBezTo>
                      <a:pt x="95" y="99"/>
                      <a:pt x="93" y="67"/>
                      <a:pt x="93" y="67"/>
                    </a:cubicBezTo>
                    <a:cubicBezTo>
                      <a:pt x="93" y="66"/>
                      <a:pt x="92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2"/>
                      <a:pt x="92" y="104"/>
                      <a:pt x="92" y="106"/>
                    </a:cubicBezTo>
                    <a:cubicBezTo>
                      <a:pt x="91" y="106"/>
                      <a:pt x="91" y="106"/>
                      <a:pt x="91" y="106"/>
                    </a:cubicBezTo>
                    <a:lnTo>
                      <a:pt x="91" y="111"/>
                    </a:lnTo>
                    <a:close/>
                    <a:moveTo>
                      <a:pt x="78" y="201"/>
                    </a:moveTo>
                    <a:cubicBezTo>
                      <a:pt x="91" y="201"/>
                      <a:pt x="91" y="201"/>
                      <a:pt x="91" y="201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78" y="206"/>
                      <a:pt x="78" y="206"/>
                      <a:pt x="78" y="206"/>
                    </a:cubicBezTo>
                    <a:cubicBezTo>
                      <a:pt x="78" y="201"/>
                      <a:pt x="78" y="201"/>
                      <a:pt x="78" y="201"/>
                    </a:cubicBezTo>
                    <a:close/>
                    <a:moveTo>
                      <a:pt x="91" y="17"/>
                    </a:moveTo>
                    <a:cubicBezTo>
                      <a:pt x="91" y="17"/>
                      <a:pt x="91" y="17"/>
                      <a:pt x="91" y="17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7"/>
                      <a:pt x="87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43"/>
                      <a:pt x="82" y="56"/>
                      <a:pt x="78" y="74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0"/>
                      <a:pt x="80" y="36"/>
                      <a:pt x="80" y="35"/>
                    </a:cubicBezTo>
                    <a:cubicBezTo>
                      <a:pt x="80" y="34"/>
                      <a:pt x="81" y="33"/>
                      <a:pt x="82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90" y="1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17"/>
                      <a:pt x="91" y="17"/>
                      <a:pt x="91" y="17"/>
                    </a:cubicBezTo>
                    <a:close/>
                    <a:moveTo>
                      <a:pt x="91" y="65"/>
                    </a:moveTo>
                    <a:cubicBezTo>
                      <a:pt x="90" y="65"/>
                      <a:pt x="89" y="66"/>
                      <a:pt x="89" y="67"/>
                    </a:cubicBezTo>
                    <a:cubicBezTo>
                      <a:pt x="89" y="67"/>
                      <a:pt x="87" y="98"/>
                      <a:pt x="85" y="108"/>
                    </a:cubicBezTo>
                    <a:cubicBezTo>
                      <a:pt x="85" y="108"/>
                      <a:pt x="85" y="109"/>
                      <a:pt x="85" y="109"/>
                    </a:cubicBezTo>
                    <a:cubicBezTo>
                      <a:pt x="85" y="110"/>
                      <a:pt x="86" y="111"/>
                      <a:pt x="87" y="111"/>
                    </a:cubicBezTo>
                    <a:cubicBezTo>
                      <a:pt x="91" y="111"/>
                      <a:pt x="91" y="111"/>
                      <a:pt x="91" y="111"/>
                    </a:cubicBezTo>
                    <a:cubicBezTo>
                      <a:pt x="91" y="111"/>
                      <a:pt x="91" y="111"/>
                      <a:pt x="91" y="111"/>
                    </a:cubicBezTo>
                    <a:cubicBezTo>
                      <a:pt x="91" y="106"/>
                      <a:pt x="91" y="106"/>
                      <a:pt x="91" y="106"/>
                    </a:cubicBezTo>
                    <a:cubicBezTo>
                      <a:pt x="91" y="106"/>
                      <a:pt x="91" y="106"/>
                      <a:pt x="91" y="106"/>
                    </a:cubicBezTo>
                    <a:cubicBezTo>
                      <a:pt x="90" y="106"/>
                      <a:pt x="90" y="106"/>
                      <a:pt x="90" y="106"/>
                    </a:cubicBezTo>
                    <a:cubicBezTo>
                      <a:pt x="91" y="104"/>
                      <a:pt x="91" y="102"/>
                      <a:pt x="91" y="100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91" y="125"/>
                    </a:moveTo>
                    <a:cubicBezTo>
                      <a:pt x="91" y="130"/>
                      <a:pt x="91" y="130"/>
                      <a:pt x="91" y="130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85" y="130"/>
                      <a:pt x="85" y="130"/>
                      <a:pt x="85" y="130"/>
                    </a:cubicBezTo>
                    <a:cubicBezTo>
                      <a:pt x="84" y="132"/>
                      <a:pt x="84" y="135"/>
                      <a:pt x="83" y="139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78" y="141"/>
                      <a:pt x="78" y="141"/>
                      <a:pt x="78" y="141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0" y="132"/>
                      <a:pt x="80" y="127"/>
                      <a:pt x="80" y="127"/>
                    </a:cubicBezTo>
                    <a:cubicBezTo>
                      <a:pt x="81" y="126"/>
                      <a:pt x="82" y="125"/>
                      <a:pt x="83" y="125"/>
                    </a:cubicBezTo>
                    <a:cubicBezTo>
                      <a:pt x="83" y="125"/>
                      <a:pt x="83" y="125"/>
                      <a:pt x="83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1" y="125"/>
                      <a:pt x="91" y="125"/>
                      <a:pt x="91" y="125"/>
                    </a:cubicBezTo>
                    <a:close/>
                    <a:moveTo>
                      <a:pt x="91" y="164"/>
                    </a:moveTo>
                    <a:cubicBezTo>
                      <a:pt x="91" y="170"/>
                      <a:pt x="91" y="170"/>
                      <a:pt x="91" y="170"/>
                    </a:cubicBezTo>
                    <a:cubicBezTo>
                      <a:pt x="78" y="183"/>
                      <a:pt x="78" y="183"/>
                      <a:pt x="78" y="183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4"/>
                      <a:pt x="90" y="164"/>
                      <a:pt x="91" y="164"/>
                    </a:cubicBezTo>
                    <a:close/>
                    <a:moveTo>
                      <a:pt x="91" y="185"/>
                    </a:moveTo>
                    <a:cubicBezTo>
                      <a:pt x="91" y="190"/>
                      <a:pt x="91" y="190"/>
                      <a:pt x="91" y="190"/>
                    </a:cubicBezTo>
                    <a:cubicBezTo>
                      <a:pt x="91" y="190"/>
                      <a:pt x="91" y="190"/>
                      <a:pt x="91" y="190"/>
                    </a:cubicBezTo>
                    <a:cubicBezTo>
                      <a:pt x="78" y="190"/>
                      <a:pt x="78" y="190"/>
                      <a:pt x="78" y="190"/>
                    </a:cubicBezTo>
                    <a:cubicBezTo>
                      <a:pt x="78" y="185"/>
                      <a:pt x="78" y="185"/>
                      <a:pt x="78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lose/>
                    <a:moveTo>
                      <a:pt x="78" y="167"/>
                    </a:move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6" y="159"/>
                      <a:pt x="86" y="158"/>
                      <a:pt x="85" y="157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8" y="151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80" y="158"/>
                      <a:pt x="80" y="158"/>
                      <a:pt x="80" y="158"/>
                    </a:cubicBezTo>
                    <a:cubicBezTo>
                      <a:pt x="78" y="160"/>
                      <a:pt x="78" y="160"/>
                      <a:pt x="78" y="160"/>
                    </a:cubicBezTo>
                    <a:lnTo>
                      <a:pt x="78" y="167"/>
                    </a:lnTo>
                    <a:close/>
                    <a:moveTo>
                      <a:pt x="11" y="218"/>
                    </a:moveTo>
                    <a:cubicBezTo>
                      <a:pt x="37" y="218"/>
                      <a:pt x="37" y="218"/>
                      <a:pt x="37" y="218"/>
                    </a:cubicBezTo>
                    <a:cubicBezTo>
                      <a:pt x="54" y="202"/>
                      <a:pt x="54" y="202"/>
                      <a:pt x="54" y="202"/>
                    </a:cubicBezTo>
                    <a:cubicBezTo>
                      <a:pt x="55" y="201"/>
                      <a:pt x="55" y="201"/>
                      <a:pt x="56" y="201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78" y="201"/>
                      <a:pt x="78" y="201"/>
                      <a:pt x="78" y="201"/>
                    </a:cubicBezTo>
                    <a:cubicBezTo>
                      <a:pt x="78" y="206"/>
                      <a:pt x="78" y="206"/>
                      <a:pt x="78" y="20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40" y="222"/>
                      <a:pt x="40" y="222"/>
                      <a:pt x="40" y="222"/>
                    </a:cubicBezTo>
                    <a:cubicBezTo>
                      <a:pt x="39" y="223"/>
                      <a:pt x="39" y="223"/>
                      <a:pt x="38" y="223"/>
                    </a:cubicBezTo>
                    <a:cubicBezTo>
                      <a:pt x="3" y="223"/>
                      <a:pt x="3" y="223"/>
                      <a:pt x="3" y="223"/>
                    </a:cubicBezTo>
                    <a:cubicBezTo>
                      <a:pt x="3" y="223"/>
                      <a:pt x="3" y="223"/>
                      <a:pt x="3" y="223"/>
                    </a:cubicBezTo>
                    <a:cubicBezTo>
                      <a:pt x="2" y="223"/>
                      <a:pt x="1" y="223"/>
                      <a:pt x="0" y="222"/>
                    </a:cubicBezTo>
                    <a:cubicBezTo>
                      <a:pt x="0" y="221"/>
                      <a:pt x="0" y="219"/>
                      <a:pt x="1" y="218"/>
                    </a:cubicBezTo>
                    <a:cubicBezTo>
                      <a:pt x="15" y="211"/>
                      <a:pt x="27" y="198"/>
                      <a:pt x="36" y="181"/>
                    </a:cubicBezTo>
                    <a:cubicBezTo>
                      <a:pt x="45" y="166"/>
                      <a:pt x="53" y="148"/>
                      <a:pt x="59" y="130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4" y="130"/>
                      <a:pt x="53" y="128"/>
                      <a:pt x="53" y="127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7"/>
                      <a:pt x="54" y="106"/>
                      <a:pt x="5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72" y="81"/>
                      <a:pt x="76" y="59"/>
                      <a:pt x="78" y="46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6" y="84"/>
                      <a:pt x="73" y="97"/>
                      <a:pt x="70" y="109"/>
                    </a:cubicBezTo>
                    <a:cubicBezTo>
                      <a:pt x="69" y="110"/>
                      <a:pt x="69" y="111"/>
                      <a:pt x="67" y="111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25"/>
                      <a:pt x="58" y="125"/>
                      <a:pt x="58" y="125"/>
                    </a:cubicBezTo>
                    <a:cubicBezTo>
                      <a:pt x="62" y="125"/>
                      <a:pt x="62" y="125"/>
                      <a:pt x="62" y="125"/>
                    </a:cubicBezTo>
                    <a:cubicBezTo>
                      <a:pt x="63" y="125"/>
                      <a:pt x="64" y="126"/>
                      <a:pt x="64" y="127"/>
                    </a:cubicBezTo>
                    <a:cubicBezTo>
                      <a:pt x="64" y="127"/>
                      <a:pt x="64" y="128"/>
                      <a:pt x="64" y="128"/>
                    </a:cubicBezTo>
                    <a:cubicBezTo>
                      <a:pt x="58" y="148"/>
                      <a:pt x="50" y="167"/>
                      <a:pt x="40" y="184"/>
                    </a:cubicBezTo>
                    <a:cubicBezTo>
                      <a:pt x="32" y="198"/>
                      <a:pt x="22" y="210"/>
                      <a:pt x="11" y="218"/>
                    </a:cubicBezTo>
                    <a:close/>
                    <a:moveTo>
                      <a:pt x="78" y="139"/>
                    </a:move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40"/>
                      <a:pt x="78" y="140"/>
                      <a:pt x="78" y="141"/>
                    </a:cubicBezTo>
                    <a:cubicBezTo>
                      <a:pt x="78" y="139"/>
                      <a:pt x="78" y="139"/>
                      <a:pt x="78" y="139"/>
                    </a:cubicBezTo>
                    <a:close/>
                    <a:moveTo>
                      <a:pt x="78" y="151"/>
                    </a:moveTo>
                    <a:cubicBezTo>
                      <a:pt x="78" y="150"/>
                      <a:pt x="78" y="150"/>
                      <a:pt x="78" y="150"/>
                    </a:cubicBezTo>
                    <a:cubicBezTo>
                      <a:pt x="77" y="150"/>
                      <a:pt x="75" y="151"/>
                      <a:pt x="75" y="152"/>
                    </a:cubicBezTo>
                    <a:cubicBezTo>
                      <a:pt x="74" y="155"/>
                      <a:pt x="74" y="157"/>
                      <a:pt x="73" y="160"/>
                    </a:cubicBezTo>
                    <a:cubicBezTo>
                      <a:pt x="72" y="162"/>
                      <a:pt x="72" y="165"/>
                      <a:pt x="71" y="167"/>
                    </a:cubicBezTo>
                    <a:cubicBezTo>
                      <a:pt x="71" y="168"/>
                      <a:pt x="71" y="169"/>
                      <a:pt x="72" y="170"/>
                    </a:cubicBezTo>
                    <a:cubicBezTo>
                      <a:pt x="73" y="171"/>
                      <a:pt x="74" y="171"/>
                      <a:pt x="75" y="170"/>
                    </a:cubicBezTo>
                    <a:cubicBezTo>
                      <a:pt x="78" y="167"/>
                      <a:pt x="78" y="167"/>
                      <a:pt x="78" y="167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51"/>
                      <a:pt x="78" y="151"/>
                      <a:pt x="78" y="151"/>
                    </a:cubicBezTo>
                    <a:close/>
                    <a:moveTo>
                      <a:pt x="78" y="176"/>
                    </a:moveTo>
                    <a:cubicBezTo>
                      <a:pt x="68" y="186"/>
                      <a:pt x="68" y="186"/>
                      <a:pt x="68" y="186"/>
                    </a:cubicBezTo>
                    <a:cubicBezTo>
                      <a:pt x="68" y="186"/>
                      <a:pt x="68" y="187"/>
                      <a:pt x="68" y="187"/>
                    </a:cubicBezTo>
                    <a:cubicBezTo>
                      <a:pt x="68" y="189"/>
                      <a:pt x="69" y="190"/>
                      <a:pt x="70" y="190"/>
                    </a:cubicBezTo>
                    <a:cubicBezTo>
                      <a:pt x="78" y="190"/>
                      <a:pt x="78" y="190"/>
                      <a:pt x="78" y="190"/>
                    </a:cubicBezTo>
                    <a:cubicBezTo>
                      <a:pt x="78" y="185"/>
                      <a:pt x="78" y="185"/>
                      <a:pt x="78" y="185"/>
                    </a:cubicBezTo>
                    <a:cubicBezTo>
                      <a:pt x="76" y="185"/>
                      <a:pt x="76" y="185"/>
                      <a:pt x="76" y="185"/>
                    </a:cubicBezTo>
                    <a:cubicBezTo>
                      <a:pt x="78" y="183"/>
                      <a:pt x="78" y="183"/>
                      <a:pt x="78" y="183"/>
                    </a:cubicBezTo>
                    <a:lnTo>
                      <a:pt x="7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7" name="Freeform 37"/>
              <p:cNvSpPr>
                <a:spLocks noEditPoints="1"/>
              </p:cNvSpPr>
              <p:nvPr/>
            </p:nvSpPr>
            <p:spPr bwMode="auto">
              <a:xfrm>
                <a:off x="7912101" y="2644775"/>
                <a:ext cx="468313" cy="223838"/>
              </a:xfrm>
              <a:custGeom>
                <a:avLst/>
                <a:gdLst>
                  <a:gd name="T0" fmla="*/ 205 w 207"/>
                  <a:gd name="T1" fmla="*/ 99 h 99"/>
                  <a:gd name="T2" fmla="*/ 183 w 207"/>
                  <a:gd name="T3" fmla="*/ 18 h 99"/>
                  <a:gd name="T4" fmla="*/ 169 w 207"/>
                  <a:gd name="T5" fmla="*/ 94 h 99"/>
                  <a:gd name="T6" fmla="*/ 176 w 207"/>
                  <a:gd name="T7" fmla="*/ 31 h 99"/>
                  <a:gd name="T8" fmla="*/ 169 w 207"/>
                  <a:gd name="T9" fmla="*/ 68 h 99"/>
                  <a:gd name="T10" fmla="*/ 169 w 207"/>
                  <a:gd name="T11" fmla="*/ 40 h 99"/>
                  <a:gd name="T12" fmla="*/ 156 w 207"/>
                  <a:gd name="T13" fmla="*/ 99 h 99"/>
                  <a:gd name="T14" fmla="*/ 163 w 207"/>
                  <a:gd name="T15" fmla="*/ 45 h 99"/>
                  <a:gd name="T16" fmla="*/ 169 w 207"/>
                  <a:gd name="T17" fmla="*/ 68 h 99"/>
                  <a:gd name="T18" fmla="*/ 156 w 207"/>
                  <a:gd name="T19" fmla="*/ 36 h 99"/>
                  <a:gd name="T20" fmla="*/ 165 w 207"/>
                  <a:gd name="T21" fmla="*/ 36 h 99"/>
                  <a:gd name="T22" fmla="*/ 143 w 207"/>
                  <a:gd name="T23" fmla="*/ 0 h 99"/>
                  <a:gd name="T24" fmla="*/ 147 w 207"/>
                  <a:gd name="T25" fmla="*/ 36 h 99"/>
                  <a:gd name="T26" fmla="*/ 156 w 207"/>
                  <a:gd name="T27" fmla="*/ 68 h 99"/>
                  <a:gd name="T28" fmla="*/ 149 w 207"/>
                  <a:gd name="T29" fmla="*/ 45 h 99"/>
                  <a:gd name="T30" fmla="*/ 143 w 207"/>
                  <a:gd name="T31" fmla="*/ 94 h 99"/>
                  <a:gd name="T32" fmla="*/ 143 w 207"/>
                  <a:gd name="T33" fmla="*/ 40 h 99"/>
                  <a:gd name="T34" fmla="*/ 134 w 207"/>
                  <a:gd name="T35" fmla="*/ 40 h 99"/>
                  <a:gd name="T36" fmla="*/ 129 w 207"/>
                  <a:gd name="T37" fmla="*/ 90 h 99"/>
                  <a:gd name="T38" fmla="*/ 138 w 207"/>
                  <a:gd name="T39" fmla="*/ 14 h 99"/>
                  <a:gd name="T40" fmla="*/ 116 w 207"/>
                  <a:gd name="T41" fmla="*/ 94 h 99"/>
                  <a:gd name="T42" fmla="*/ 123 w 207"/>
                  <a:gd name="T43" fmla="*/ 31 h 99"/>
                  <a:gd name="T44" fmla="*/ 129 w 207"/>
                  <a:gd name="T45" fmla="*/ 72 h 99"/>
                  <a:gd name="T46" fmla="*/ 116 w 207"/>
                  <a:gd name="T47" fmla="*/ 63 h 99"/>
                  <a:gd name="T48" fmla="*/ 125 w 207"/>
                  <a:gd name="T49" fmla="*/ 63 h 99"/>
                  <a:gd name="T50" fmla="*/ 104 w 207"/>
                  <a:gd name="T51" fmla="*/ 0 h 99"/>
                  <a:gd name="T52" fmla="*/ 107 w 207"/>
                  <a:gd name="T53" fmla="*/ 63 h 99"/>
                  <a:gd name="T54" fmla="*/ 116 w 207"/>
                  <a:gd name="T55" fmla="*/ 68 h 99"/>
                  <a:gd name="T56" fmla="*/ 109 w 207"/>
                  <a:gd name="T57" fmla="*/ 18 h 99"/>
                  <a:gd name="T58" fmla="*/ 104 w 207"/>
                  <a:gd name="T59" fmla="*/ 94 h 99"/>
                  <a:gd name="T60" fmla="*/ 104 w 207"/>
                  <a:gd name="T61" fmla="*/ 14 h 99"/>
                  <a:gd name="T62" fmla="*/ 94 w 207"/>
                  <a:gd name="T63" fmla="*/ 14 h 99"/>
                  <a:gd name="T64" fmla="*/ 90 w 207"/>
                  <a:gd name="T65" fmla="*/ 90 h 99"/>
                  <a:gd name="T66" fmla="*/ 99 w 207"/>
                  <a:gd name="T67" fmla="*/ 40 h 99"/>
                  <a:gd name="T68" fmla="*/ 76 w 207"/>
                  <a:gd name="T69" fmla="*/ 94 h 99"/>
                  <a:gd name="T70" fmla="*/ 83 w 207"/>
                  <a:gd name="T71" fmla="*/ 58 h 99"/>
                  <a:gd name="T72" fmla="*/ 90 w 207"/>
                  <a:gd name="T73" fmla="*/ 72 h 99"/>
                  <a:gd name="T74" fmla="*/ 76 w 207"/>
                  <a:gd name="T75" fmla="*/ 36 h 99"/>
                  <a:gd name="T76" fmla="*/ 85 w 207"/>
                  <a:gd name="T77" fmla="*/ 36 h 99"/>
                  <a:gd name="T78" fmla="*/ 63 w 207"/>
                  <a:gd name="T79" fmla="*/ 0 h 99"/>
                  <a:gd name="T80" fmla="*/ 68 w 207"/>
                  <a:gd name="T81" fmla="*/ 36 h 99"/>
                  <a:gd name="T82" fmla="*/ 76 w 207"/>
                  <a:gd name="T83" fmla="*/ 68 h 99"/>
                  <a:gd name="T84" fmla="*/ 70 w 207"/>
                  <a:gd name="T85" fmla="*/ 45 h 99"/>
                  <a:gd name="T86" fmla="*/ 63 w 207"/>
                  <a:gd name="T87" fmla="*/ 94 h 99"/>
                  <a:gd name="T88" fmla="*/ 63 w 207"/>
                  <a:gd name="T89" fmla="*/ 40 h 99"/>
                  <a:gd name="T90" fmla="*/ 54 w 207"/>
                  <a:gd name="T91" fmla="*/ 40 h 99"/>
                  <a:gd name="T92" fmla="*/ 50 w 207"/>
                  <a:gd name="T93" fmla="*/ 90 h 99"/>
                  <a:gd name="T94" fmla="*/ 59 w 207"/>
                  <a:gd name="T95" fmla="*/ 14 h 99"/>
                  <a:gd name="T96" fmla="*/ 37 w 207"/>
                  <a:gd name="T97" fmla="*/ 94 h 99"/>
                  <a:gd name="T98" fmla="*/ 44 w 207"/>
                  <a:gd name="T99" fmla="*/ 31 h 99"/>
                  <a:gd name="T100" fmla="*/ 50 w 207"/>
                  <a:gd name="T101" fmla="*/ 72 h 99"/>
                  <a:gd name="T102" fmla="*/ 37 w 207"/>
                  <a:gd name="T103" fmla="*/ 58 h 99"/>
                  <a:gd name="T104" fmla="*/ 37 w 207"/>
                  <a:gd name="T105" fmla="*/ 63 h 99"/>
                  <a:gd name="T106" fmla="*/ 37 w 207"/>
                  <a:gd name="T107" fmla="*/ 0 h 99"/>
                  <a:gd name="T108" fmla="*/ 25 w 207"/>
                  <a:gd name="T109" fmla="*/ 60 h 99"/>
                  <a:gd name="T110" fmla="*/ 37 w 207"/>
                  <a:gd name="T111" fmla="*/ 68 h 99"/>
                  <a:gd name="T112" fmla="*/ 35 w 207"/>
                  <a:gd name="T113" fmla="*/ 16 h 99"/>
                  <a:gd name="T114" fmla="*/ 0 w 207"/>
                  <a:gd name="T115" fmla="*/ 3 h 99"/>
                  <a:gd name="T116" fmla="*/ 12 w 207"/>
                  <a:gd name="T117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" h="99">
                    <a:moveTo>
                      <a:pt x="183" y="94"/>
                    </a:moveTo>
                    <a:cubicBezTo>
                      <a:pt x="202" y="94"/>
                      <a:pt x="202" y="94"/>
                      <a:pt x="202" y="94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183" y="5"/>
                      <a:pt x="183" y="5"/>
                      <a:pt x="183" y="5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6" y="0"/>
                      <a:pt x="207" y="1"/>
                      <a:pt x="207" y="3"/>
                    </a:cubicBezTo>
                    <a:cubicBezTo>
                      <a:pt x="207" y="97"/>
                      <a:pt x="207" y="97"/>
                      <a:pt x="207" y="97"/>
                    </a:cubicBezTo>
                    <a:cubicBezTo>
                      <a:pt x="207" y="98"/>
                      <a:pt x="206" y="99"/>
                      <a:pt x="205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94"/>
                      <a:pt x="183" y="94"/>
                      <a:pt x="183" y="94"/>
                    </a:cubicBezTo>
                    <a:close/>
                    <a:moveTo>
                      <a:pt x="183" y="36"/>
                    </a:moveTo>
                    <a:cubicBezTo>
                      <a:pt x="191" y="36"/>
                      <a:pt x="191" y="36"/>
                      <a:pt x="191" y="36"/>
                    </a:cubicBezTo>
                    <a:cubicBezTo>
                      <a:pt x="193" y="36"/>
                      <a:pt x="194" y="35"/>
                      <a:pt x="194" y="34"/>
                    </a:cubicBezTo>
                    <a:cubicBezTo>
                      <a:pt x="194" y="16"/>
                      <a:pt x="194" y="16"/>
                      <a:pt x="194" y="16"/>
                    </a:cubicBezTo>
                    <a:cubicBezTo>
                      <a:pt x="194" y="15"/>
                      <a:pt x="193" y="14"/>
                      <a:pt x="191" y="14"/>
                    </a:cubicBezTo>
                    <a:cubicBezTo>
                      <a:pt x="183" y="14"/>
                      <a:pt x="183" y="14"/>
                      <a:pt x="183" y="14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3" y="31"/>
                      <a:pt x="183" y="31"/>
                      <a:pt x="183" y="31"/>
                    </a:cubicBezTo>
                    <a:lnTo>
                      <a:pt x="183" y="36"/>
                    </a:lnTo>
                    <a:close/>
                    <a:moveTo>
                      <a:pt x="169" y="94"/>
                    </a:moveTo>
                    <a:cubicBezTo>
                      <a:pt x="183" y="94"/>
                      <a:pt x="183" y="94"/>
                      <a:pt x="183" y="94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4"/>
                      <a:pt x="169" y="94"/>
                      <a:pt x="169" y="94"/>
                    </a:cubicBezTo>
                    <a:close/>
                    <a:moveTo>
                      <a:pt x="183" y="5"/>
                    </a:move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5"/>
                      <a:pt x="183" y="5"/>
                      <a:pt x="183" y="5"/>
                    </a:cubicBezTo>
                    <a:close/>
                    <a:moveTo>
                      <a:pt x="183" y="14"/>
                    </a:moveTo>
                    <a:cubicBezTo>
                      <a:pt x="183" y="18"/>
                      <a:pt x="183" y="18"/>
                      <a:pt x="183" y="18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2" y="36"/>
                      <a:pt x="171" y="35"/>
                      <a:pt x="171" y="3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5"/>
                      <a:pt x="172" y="14"/>
                      <a:pt x="174" y="14"/>
                    </a:cubicBezTo>
                    <a:cubicBezTo>
                      <a:pt x="183" y="14"/>
                      <a:pt x="183" y="14"/>
                      <a:pt x="183" y="14"/>
                    </a:cubicBezTo>
                    <a:close/>
                    <a:moveTo>
                      <a:pt x="169" y="90"/>
                    </a:moveTo>
                    <a:cubicBezTo>
                      <a:pt x="169" y="68"/>
                      <a:pt x="169" y="68"/>
                      <a:pt x="169" y="68"/>
                    </a:cubicBezTo>
                    <a:cubicBezTo>
                      <a:pt x="171" y="68"/>
                      <a:pt x="172" y="69"/>
                      <a:pt x="172" y="70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9"/>
                      <a:pt x="171" y="90"/>
                      <a:pt x="169" y="90"/>
                    </a:cubicBezTo>
                    <a:close/>
                    <a:moveTo>
                      <a:pt x="169" y="63"/>
                    </a:moveTo>
                    <a:cubicBezTo>
                      <a:pt x="169" y="58"/>
                      <a:pt x="169" y="58"/>
                      <a:pt x="169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79" y="40"/>
                      <a:pt x="180" y="41"/>
                      <a:pt x="180" y="42"/>
                    </a:cubicBezTo>
                    <a:cubicBezTo>
                      <a:pt x="180" y="60"/>
                      <a:pt x="180" y="60"/>
                      <a:pt x="180" y="60"/>
                    </a:cubicBezTo>
                    <a:cubicBezTo>
                      <a:pt x="180" y="61"/>
                      <a:pt x="179" y="63"/>
                      <a:pt x="178" y="63"/>
                    </a:cubicBezTo>
                    <a:lnTo>
                      <a:pt x="169" y="63"/>
                    </a:lnTo>
                    <a:close/>
                    <a:moveTo>
                      <a:pt x="156" y="94"/>
                    </a:moveTo>
                    <a:cubicBezTo>
                      <a:pt x="169" y="94"/>
                      <a:pt x="169" y="94"/>
                      <a:pt x="169" y="94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4"/>
                      <a:pt x="156" y="94"/>
                      <a:pt x="156" y="94"/>
                    </a:cubicBezTo>
                    <a:close/>
                    <a:moveTo>
                      <a:pt x="169" y="5"/>
                    </a:move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9" y="5"/>
                      <a:pt x="169" y="5"/>
                      <a:pt x="169" y="5"/>
                    </a:cubicBezTo>
                    <a:close/>
                    <a:moveTo>
                      <a:pt x="169" y="40"/>
                    </a:moveTo>
                    <a:cubicBezTo>
                      <a:pt x="169" y="45"/>
                      <a:pt x="169" y="45"/>
                      <a:pt x="169" y="45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59" y="63"/>
                      <a:pt x="158" y="61"/>
                      <a:pt x="158" y="60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158" y="41"/>
                      <a:pt x="159" y="40"/>
                      <a:pt x="160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68"/>
                    </a:moveTo>
                    <a:cubicBezTo>
                      <a:pt x="169" y="90"/>
                      <a:pt x="169" y="90"/>
                      <a:pt x="169" y="90"/>
                    </a:cubicBezTo>
                    <a:cubicBezTo>
                      <a:pt x="156" y="90"/>
                      <a:pt x="156" y="90"/>
                      <a:pt x="156" y="90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56" y="72"/>
                      <a:pt x="156" y="72"/>
                      <a:pt x="156" y="72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69" y="68"/>
                      <a:pt x="169" y="68"/>
                      <a:pt x="169" y="68"/>
                    </a:cubicBezTo>
                    <a:close/>
                    <a:moveTo>
                      <a:pt x="156" y="36"/>
                    </a:moveTo>
                    <a:cubicBezTo>
                      <a:pt x="156" y="31"/>
                      <a:pt x="156" y="31"/>
                      <a:pt x="156" y="31"/>
                    </a:cubicBezTo>
                    <a:cubicBezTo>
                      <a:pt x="162" y="31"/>
                      <a:pt x="162" y="31"/>
                      <a:pt x="162" y="31"/>
                    </a:cubicBezTo>
                    <a:cubicBezTo>
                      <a:pt x="162" y="18"/>
                      <a:pt x="162" y="18"/>
                      <a:pt x="162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6" y="14"/>
                      <a:pt x="167" y="15"/>
                      <a:pt x="167" y="16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5" y="36"/>
                    </a:cubicBezTo>
                    <a:lnTo>
                      <a:pt x="156" y="36"/>
                    </a:lnTo>
                    <a:close/>
                    <a:moveTo>
                      <a:pt x="143" y="94"/>
                    </a:move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4"/>
                      <a:pt x="143" y="94"/>
                      <a:pt x="143" y="94"/>
                    </a:cubicBezTo>
                    <a:close/>
                    <a:moveTo>
                      <a:pt x="156" y="5"/>
                    </a:moveTo>
                    <a:cubicBezTo>
                      <a:pt x="143" y="5"/>
                      <a:pt x="143" y="5"/>
                      <a:pt x="143" y="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5"/>
                      <a:pt x="156" y="5"/>
                      <a:pt x="156" y="5"/>
                    </a:cubicBezTo>
                    <a:close/>
                    <a:moveTo>
                      <a:pt x="156" y="14"/>
                    </a:moveTo>
                    <a:cubicBezTo>
                      <a:pt x="156" y="18"/>
                      <a:pt x="156" y="18"/>
                      <a:pt x="156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6" y="36"/>
                      <a:pt x="145" y="35"/>
                      <a:pt x="145" y="34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5" y="15"/>
                      <a:pt x="146" y="14"/>
                      <a:pt x="147" y="14"/>
                    </a:cubicBezTo>
                    <a:cubicBezTo>
                      <a:pt x="156" y="14"/>
                      <a:pt x="156" y="14"/>
                      <a:pt x="156" y="14"/>
                    </a:cubicBezTo>
                    <a:close/>
                    <a:moveTo>
                      <a:pt x="156" y="68"/>
                    </a:moveTo>
                    <a:cubicBezTo>
                      <a:pt x="156" y="72"/>
                      <a:pt x="156" y="72"/>
                      <a:pt x="156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56" y="68"/>
                      <a:pt x="156" y="68"/>
                      <a:pt x="156" y="68"/>
                    </a:cubicBezTo>
                    <a:close/>
                    <a:moveTo>
                      <a:pt x="156" y="85"/>
                    </a:moveTo>
                    <a:cubicBezTo>
                      <a:pt x="156" y="90"/>
                      <a:pt x="156" y="90"/>
                      <a:pt x="156" y="90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56" y="85"/>
                      <a:pt x="156" y="85"/>
                      <a:pt x="156" y="85"/>
                    </a:cubicBezTo>
                    <a:close/>
                    <a:moveTo>
                      <a:pt x="143" y="63"/>
                    </a:moveTo>
                    <a:cubicBezTo>
                      <a:pt x="143" y="58"/>
                      <a:pt x="143" y="58"/>
                      <a:pt x="143" y="58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3" y="40"/>
                      <a:pt x="154" y="41"/>
                      <a:pt x="154" y="42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1"/>
                      <a:pt x="153" y="63"/>
                      <a:pt x="152" y="63"/>
                    </a:cubicBezTo>
                    <a:lnTo>
                      <a:pt x="143" y="63"/>
                    </a:lnTo>
                    <a:close/>
                    <a:moveTo>
                      <a:pt x="129" y="94"/>
                    </a:moveTo>
                    <a:cubicBezTo>
                      <a:pt x="143" y="94"/>
                      <a:pt x="143" y="94"/>
                      <a:pt x="143" y="94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4"/>
                      <a:pt x="129" y="94"/>
                      <a:pt x="129" y="94"/>
                    </a:cubicBezTo>
                    <a:close/>
                    <a:moveTo>
                      <a:pt x="143" y="5"/>
                    </a:move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5"/>
                      <a:pt x="143" y="5"/>
                      <a:pt x="143" y="5"/>
                    </a:cubicBezTo>
                    <a:close/>
                    <a:moveTo>
                      <a:pt x="143" y="40"/>
                    </a:moveTo>
                    <a:cubicBezTo>
                      <a:pt x="143" y="45"/>
                      <a:pt x="143" y="45"/>
                      <a:pt x="143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34" y="63"/>
                      <a:pt x="134" y="63"/>
                      <a:pt x="134" y="63"/>
                    </a:cubicBezTo>
                    <a:cubicBezTo>
                      <a:pt x="133" y="63"/>
                      <a:pt x="132" y="61"/>
                      <a:pt x="132" y="60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2" y="41"/>
                      <a:pt x="133" y="40"/>
                      <a:pt x="134" y="40"/>
                    </a:cubicBezTo>
                    <a:cubicBezTo>
                      <a:pt x="143" y="40"/>
                      <a:pt x="143" y="40"/>
                      <a:pt x="143" y="40"/>
                    </a:cubicBezTo>
                    <a:close/>
                    <a:moveTo>
                      <a:pt x="143" y="68"/>
                    </a:moveTo>
                    <a:cubicBezTo>
                      <a:pt x="143" y="72"/>
                      <a:pt x="143" y="72"/>
                      <a:pt x="143" y="7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43" y="68"/>
                      <a:pt x="143" y="68"/>
                      <a:pt x="143" y="68"/>
                    </a:cubicBezTo>
                    <a:close/>
                    <a:moveTo>
                      <a:pt x="143" y="85"/>
                    </a:moveTo>
                    <a:cubicBezTo>
                      <a:pt x="143" y="90"/>
                      <a:pt x="143" y="90"/>
                      <a:pt x="143" y="90"/>
                    </a:cubicBezTo>
                    <a:cubicBezTo>
                      <a:pt x="129" y="90"/>
                      <a:pt x="129" y="90"/>
                      <a:pt x="129" y="90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43" y="85"/>
                      <a:pt x="143" y="85"/>
                      <a:pt x="143" y="85"/>
                    </a:cubicBezTo>
                    <a:close/>
                    <a:moveTo>
                      <a:pt x="129" y="36"/>
                    </a:moveTo>
                    <a:cubicBezTo>
                      <a:pt x="129" y="31"/>
                      <a:pt x="129" y="31"/>
                      <a:pt x="129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40" y="14"/>
                      <a:pt x="141" y="15"/>
                      <a:pt x="141" y="16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5"/>
                      <a:pt x="140" y="36"/>
                      <a:pt x="138" y="36"/>
                    </a:cubicBezTo>
                    <a:lnTo>
                      <a:pt x="129" y="36"/>
                    </a:lnTo>
                    <a:close/>
                    <a:moveTo>
                      <a:pt x="116" y="94"/>
                    </a:moveTo>
                    <a:cubicBezTo>
                      <a:pt x="129" y="94"/>
                      <a:pt x="129" y="94"/>
                      <a:pt x="129" y="94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16" y="99"/>
                      <a:pt x="116" y="99"/>
                      <a:pt x="116" y="99"/>
                    </a:cubicBezTo>
                    <a:cubicBezTo>
                      <a:pt x="116" y="94"/>
                      <a:pt x="116" y="94"/>
                      <a:pt x="116" y="94"/>
                    </a:cubicBezTo>
                    <a:close/>
                    <a:moveTo>
                      <a:pt x="129" y="5"/>
                    </a:moveTo>
                    <a:cubicBezTo>
                      <a:pt x="116" y="5"/>
                      <a:pt x="116" y="5"/>
                      <a:pt x="116" y="5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5"/>
                      <a:pt x="129" y="5"/>
                      <a:pt x="129" y="5"/>
                    </a:cubicBezTo>
                    <a:close/>
                    <a:moveTo>
                      <a:pt x="129" y="14"/>
                    </a:moveTo>
                    <a:cubicBezTo>
                      <a:pt x="129" y="18"/>
                      <a:pt x="129" y="18"/>
                      <a:pt x="129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1" y="36"/>
                      <a:pt x="121" y="36"/>
                      <a:pt x="121" y="36"/>
                    </a:cubicBezTo>
                    <a:cubicBezTo>
                      <a:pt x="119" y="36"/>
                      <a:pt x="118" y="35"/>
                      <a:pt x="118" y="34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8" y="15"/>
                      <a:pt x="119" y="14"/>
                      <a:pt x="121" y="14"/>
                    </a:cubicBezTo>
                    <a:cubicBezTo>
                      <a:pt x="129" y="14"/>
                      <a:pt x="129" y="14"/>
                      <a:pt x="129" y="14"/>
                    </a:cubicBezTo>
                    <a:close/>
                    <a:moveTo>
                      <a:pt x="129" y="68"/>
                    </a:moveTo>
                    <a:cubicBezTo>
                      <a:pt x="129" y="72"/>
                      <a:pt x="129" y="72"/>
                      <a:pt x="129" y="72"/>
                    </a:cubicBezTo>
                    <a:cubicBezTo>
                      <a:pt x="116" y="72"/>
                      <a:pt x="116" y="72"/>
                      <a:pt x="116" y="72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29" y="68"/>
                      <a:pt x="129" y="68"/>
                      <a:pt x="129" y="68"/>
                    </a:cubicBezTo>
                    <a:close/>
                    <a:moveTo>
                      <a:pt x="129" y="85"/>
                    </a:moveTo>
                    <a:cubicBezTo>
                      <a:pt x="129" y="90"/>
                      <a:pt x="129" y="90"/>
                      <a:pt x="129" y="90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29" y="85"/>
                      <a:pt x="129" y="85"/>
                      <a:pt x="129" y="85"/>
                    </a:cubicBezTo>
                    <a:close/>
                    <a:moveTo>
                      <a:pt x="116" y="63"/>
                    </a:moveTo>
                    <a:cubicBezTo>
                      <a:pt x="116" y="58"/>
                      <a:pt x="116" y="58"/>
                      <a:pt x="116" y="58"/>
                    </a:cubicBezTo>
                    <a:cubicBezTo>
                      <a:pt x="123" y="58"/>
                      <a:pt x="123" y="58"/>
                      <a:pt x="123" y="58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6" y="40"/>
                      <a:pt x="127" y="41"/>
                      <a:pt x="127" y="42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1"/>
                      <a:pt x="126" y="63"/>
                      <a:pt x="125" y="63"/>
                    </a:cubicBezTo>
                    <a:lnTo>
                      <a:pt x="116" y="63"/>
                    </a:lnTo>
                    <a:close/>
                    <a:moveTo>
                      <a:pt x="104" y="94"/>
                    </a:moveTo>
                    <a:cubicBezTo>
                      <a:pt x="116" y="94"/>
                      <a:pt x="116" y="94"/>
                      <a:pt x="116" y="94"/>
                    </a:cubicBezTo>
                    <a:cubicBezTo>
                      <a:pt x="116" y="99"/>
                      <a:pt x="116" y="99"/>
                      <a:pt x="116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4"/>
                      <a:pt x="104" y="94"/>
                      <a:pt x="104" y="94"/>
                    </a:cubicBezTo>
                    <a:close/>
                    <a:moveTo>
                      <a:pt x="116" y="5"/>
                    </a:move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lose/>
                    <a:moveTo>
                      <a:pt x="116" y="40"/>
                    </a:moveTo>
                    <a:cubicBezTo>
                      <a:pt x="116" y="45"/>
                      <a:pt x="116" y="45"/>
                      <a:pt x="116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5" y="61"/>
                      <a:pt x="105" y="6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1"/>
                      <a:pt x="106" y="40"/>
                      <a:pt x="107" y="40"/>
                    </a:cubicBezTo>
                    <a:cubicBezTo>
                      <a:pt x="116" y="40"/>
                      <a:pt x="116" y="40"/>
                      <a:pt x="116" y="40"/>
                    </a:cubicBezTo>
                    <a:close/>
                    <a:moveTo>
                      <a:pt x="116" y="68"/>
                    </a:moveTo>
                    <a:cubicBezTo>
                      <a:pt x="116" y="72"/>
                      <a:pt x="116" y="72"/>
                      <a:pt x="116" y="72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16" y="68"/>
                      <a:pt x="116" y="68"/>
                      <a:pt x="116" y="68"/>
                    </a:cubicBezTo>
                    <a:close/>
                    <a:moveTo>
                      <a:pt x="116" y="85"/>
                    </a:moveTo>
                    <a:cubicBezTo>
                      <a:pt x="116" y="90"/>
                      <a:pt x="116" y="90"/>
                      <a:pt x="116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16" y="85"/>
                      <a:pt x="116" y="85"/>
                      <a:pt x="116" y="85"/>
                    </a:cubicBezTo>
                    <a:close/>
                    <a:moveTo>
                      <a:pt x="104" y="36"/>
                    </a:moveTo>
                    <a:cubicBezTo>
                      <a:pt x="104" y="31"/>
                      <a:pt x="104" y="31"/>
                      <a:pt x="104" y="31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3" y="14"/>
                      <a:pt x="114" y="15"/>
                      <a:pt x="114" y="16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5"/>
                      <a:pt x="113" y="36"/>
                      <a:pt x="112" y="36"/>
                    </a:cubicBezTo>
                    <a:lnTo>
                      <a:pt x="104" y="36"/>
                    </a:lnTo>
                    <a:close/>
                    <a:moveTo>
                      <a:pt x="90" y="94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0" y="94"/>
                      <a:pt x="90" y="94"/>
                      <a:pt x="90" y="94"/>
                    </a:cubicBezTo>
                    <a:close/>
                    <a:moveTo>
                      <a:pt x="104" y="5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5"/>
                      <a:pt x="104" y="5"/>
                      <a:pt x="104" y="5"/>
                    </a:cubicBezTo>
                    <a:close/>
                    <a:moveTo>
                      <a:pt x="104" y="14"/>
                    </a:moveTo>
                    <a:cubicBezTo>
                      <a:pt x="104" y="18"/>
                      <a:pt x="104" y="18"/>
                      <a:pt x="104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93" y="36"/>
                      <a:pt x="92" y="35"/>
                      <a:pt x="92" y="34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5"/>
                      <a:pt x="93" y="14"/>
                      <a:pt x="94" y="14"/>
                    </a:cubicBezTo>
                    <a:cubicBezTo>
                      <a:pt x="104" y="14"/>
                      <a:pt x="104" y="14"/>
                      <a:pt x="104" y="14"/>
                    </a:cubicBezTo>
                    <a:close/>
                    <a:moveTo>
                      <a:pt x="104" y="68"/>
                    </a:moveTo>
                    <a:cubicBezTo>
                      <a:pt x="104" y="72"/>
                      <a:pt x="104" y="72"/>
                      <a:pt x="104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68"/>
                      <a:pt x="90" y="68"/>
                      <a:pt x="90" y="68"/>
                    </a:cubicBezTo>
                    <a:cubicBezTo>
                      <a:pt x="104" y="68"/>
                      <a:pt x="104" y="68"/>
                      <a:pt x="104" y="68"/>
                    </a:cubicBezTo>
                    <a:close/>
                    <a:moveTo>
                      <a:pt x="104" y="85"/>
                    </a:moveTo>
                    <a:cubicBezTo>
                      <a:pt x="104" y="90"/>
                      <a:pt x="104" y="90"/>
                      <a:pt x="104" y="9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104" y="85"/>
                      <a:pt x="104" y="85"/>
                      <a:pt x="104" y="85"/>
                    </a:cubicBezTo>
                    <a:close/>
                    <a:moveTo>
                      <a:pt x="90" y="63"/>
                    </a:moveTo>
                    <a:cubicBezTo>
                      <a:pt x="90" y="58"/>
                      <a:pt x="90" y="58"/>
                      <a:pt x="90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0"/>
                      <a:pt x="101" y="41"/>
                      <a:pt x="101" y="42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1"/>
                      <a:pt x="100" y="63"/>
                      <a:pt x="99" y="63"/>
                    </a:cubicBezTo>
                    <a:lnTo>
                      <a:pt x="90" y="63"/>
                    </a:lnTo>
                    <a:close/>
                    <a:moveTo>
                      <a:pt x="76" y="94"/>
                    </a:moveTo>
                    <a:cubicBezTo>
                      <a:pt x="90" y="94"/>
                      <a:pt x="90" y="94"/>
                      <a:pt x="90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94"/>
                      <a:pt x="76" y="94"/>
                      <a:pt x="76" y="94"/>
                    </a:cubicBezTo>
                    <a:close/>
                    <a:moveTo>
                      <a:pt x="90" y="5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5"/>
                      <a:pt x="90" y="5"/>
                      <a:pt x="90" y="5"/>
                    </a:cubicBezTo>
                    <a:close/>
                    <a:moveTo>
                      <a:pt x="90" y="40"/>
                    </a:moveTo>
                    <a:cubicBezTo>
                      <a:pt x="90" y="45"/>
                      <a:pt x="90" y="45"/>
                      <a:pt x="90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78" y="61"/>
                      <a:pt x="78" y="60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1"/>
                      <a:pt x="80" y="40"/>
                      <a:pt x="81" y="40"/>
                    </a:cubicBezTo>
                    <a:cubicBezTo>
                      <a:pt x="90" y="40"/>
                      <a:pt x="90" y="40"/>
                      <a:pt x="90" y="40"/>
                    </a:cubicBezTo>
                    <a:close/>
                    <a:moveTo>
                      <a:pt x="90" y="68"/>
                    </a:moveTo>
                    <a:cubicBezTo>
                      <a:pt x="90" y="72"/>
                      <a:pt x="90" y="72"/>
                      <a:pt x="90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90" y="68"/>
                      <a:pt x="90" y="68"/>
                      <a:pt x="90" y="68"/>
                    </a:cubicBezTo>
                    <a:close/>
                    <a:moveTo>
                      <a:pt x="90" y="85"/>
                    </a:moveTo>
                    <a:cubicBezTo>
                      <a:pt x="90" y="90"/>
                      <a:pt x="90" y="90"/>
                      <a:pt x="90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90" y="85"/>
                      <a:pt x="90" y="85"/>
                      <a:pt x="90" y="85"/>
                    </a:cubicBezTo>
                    <a:close/>
                    <a:moveTo>
                      <a:pt x="76" y="36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7" y="14"/>
                      <a:pt x="88" y="15"/>
                      <a:pt x="88" y="1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5"/>
                      <a:pt x="87" y="36"/>
                      <a:pt x="85" y="36"/>
                    </a:cubicBezTo>
                    <a:lnTo>
                      <a:pt x="76" y="36"/>
                    </a:lnTo>
                    <a:close/>
                    <a:moveTo>
                      <a:pt x="63" y="94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4"/>
                      <a:pt x="63" y="94"/>
                      <a:pt x="63" y="94"/>
                    </a:cubicBezTo>
                    <a:close/>
                    <a:moveTo>
                      <a:pt x="76" y="5"/>
                    </a:moveTo>
                    <a:cubicBezTo>
                      <a:pt x="63" y="5"/>
                      <a:pt x="63" y="5"/>
                      <a:pt x="63" y="5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5"/>
                      <a:pt x="76" y="5"/>
                      <a:pt x="76" y="5"/>
                    </a:cubicBezTo>
                    <a:close/>
                    <a:moveTo>
                      <a:pt x="76" y="14"/>
                    </a:moveTo>
                    <a:cubicBezTo>
                      <a:pt x="76" y="18"/>
                      <a:pt x="76" y="18"/>
                      <a:pt x="76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6" y="36"/>
                      <a:pt x="65" y="35"/>
                      <a:pt x="65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5"/>
                      <a:pt x="66" y="14"/>
                      <a:pt x="68" y="14"/>
                    </a:cubicBezTo>
                    <a:cubicBezTo>
                      <a:pt x="76" y="14"/>
                      <a:pt x="76" y="14"/>
                      <a:pt x="76" y="14"/>
                    </a:cubicBezTo>
                    <a:close/>
                    <a:moveTo>
                      <a:pt x="76" y="68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76" y="68"/>
                      <a:pt x="76" y="68"/>
                      <a:pt x="76" y="68"/>
                    </a:cubicBezTo>
                    <a:close/>
                    <a:moveTo>
                      <a:pt x="76" y="85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5"/>
                      <a:pt x="76" y="85"/>
                      <a:pt x="76" y="85"/>
                    </a:cubicBezTo>
                    <a:close/>
                    <a:moveTo>
                      <a:pt x="63" y="63"/>
                    </a:moveTo>
                    <a:cubicBezTo>
                      <a:pt x="63" y="58"/>
                      <a:pt x="63" y="58"/>
                      <a:pt x="63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3" y="40"/>
                      <a:pt x="74" y="41"/>
                      <a:pt x="74" y="42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1"/>
                      <a:pt x="73" y="63"/>
                      <a:pt x="72" y="63"/>
                    </a:cubicBezTo>
                    <a:lnTo>
                      <a:pt x="63" y="63"/>
                    </a:lnTo>
                    <a:close/>
                    <a:moveTo>
                      <a:pt x="50" y="94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0" y="94"/>
                      <a:pt x="50" y="94"/>
                      <a:pt x="50" y="94"/>
                    </a:cubicBezTo>
                    <a:close/>
                    <a:moveTo>
                      <a:pt x="63" y="5"/>
                    </a:moveTo>
                    <a:cubicBezTo>
                      <a:pt x="50" y="5"/>
                      <a:pt x="50" y="5"/>
                      <a:pt x="50" y="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5"/>
                      <a:pt x="63" y="5"/>
                      <a:pt x="63" y="5"/>
                    </a:cubicBezTo>
                    <a:close/>
                    <a:moveTo>
                      <a:pt x="63" y="40"/>
                    </a:moveTo>
                    <a:cubicBezTo>
                      <a:pt x="63" y="45"/>
                      <a:pt x="63" y="45"/>
                      <a:pt x="63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3"/>
                      <a:pt x="52" y="61"/>
                      <a:pt x="52" y="60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3" y="40"/>
                      <a:pt x="54" y="40"/>
                    </a:cubicBezTo>
                    <a:cubicBezTo>
                      <a:pt x="63" y="40"/>
                      <a:pt x="63" y="40"/>
                      <a:pt x="63" y="40"/>
                    </a:cubicBezTo>
                    <a:close/>
                    <a:moveTo>
                      <a:pt x="63" y="68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63" y="68"/>
                      <a:pt x="63" y="68"/>
                      <a:pt x="63" y="68"/>
                    </a:cubicBezTo>
                    <a:close/>
                    <a:moveTo>
                      <a:pt x="63" y="85"/>
                    </a:moveTo>
                    <a:cubicBezTo>
                      <a:pt x="63" y="90"/>
                      <a:pt x="63" y="90"/>
                      <a:pt x="63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63" y="85"/>
                      <a:pt x="63" y="85"/>
                      <a:pt x="63" y="85"/>
                    </a:cubicBezTo>
                    <a:close/>
                    <a:moveTo>
                      <a:pt x="50" y="36"/>
                    </a:moveTo>
                    <a:cubicBezTo>
                      <a:pt x="50" y="31"/>
                      <a:pt x="50" y="31"/>
                      <a:pt x="50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4"/>
                      <a:pt x="61" y="15"/>
                      <a:pt x="61" y="16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5"/>
                      <a:pt x="60" y="36"/>
                      <a:pt x="59" y="36"/>
                    </a:cubicBezTo>
                    <a:lnTo>
                      <a:pt x="50" y="36"/>
                    </a:lnTo>
                    <a:close/>
                    <a:moveTo>
                      <a:pt x="37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7" y="94"/>
                      <a:pt x="37" y="94"/>
                      <a:pt x="37" y="94"/>
                    </a:cubicBezTo>
                    <a:close/>
                    <a:moveTo>
                      <a:pt x="50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5"/>
                      <a:pt x="50" y="5"/>
                    </a:cubicBezTo>
                    <a:close/>
                    <a:moveTo>
                      <a:pt x="50" y="14"/>
                    </a:moveTo>
                    <a:cubicBezTo>
                      <a:pt x="50" y="18"/>
                      <a:pt x="50" y="18"/>
                      <a:pt x="5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6"/>
                      <a:pt x="39" y="35"/>
                      <a:pt x="39" y="34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0" y="68"/>
                    </a:moveTo>
                    <a:cubicBezTo>
                      <a:pt x="50" y="72"/>
                      <a:pt x="50" y="72"/>
                      <a:pt x="50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50" y="68"/>
                      <a:pt x="50" y="68"/>
                      <a:pt x="50" y="68"/>
                    </a:cubicBezTo>
                    <a:close/>
                    <a:moveTo>
                      <a:pt x="37" y="63"/>
                    </a:moveTo>
                    <a:cubicBezTo>
                      <a:pt x="37" y="58"/>
                      <a:pt x="37" y="58"/>
                      <a:pt x="37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8" y="41"/>
                      <a:pt x="48" y="42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61"/>
                      <a:pt x="47" y="63"/>
                      <a:pt x="46" y="63"/>
                    </a:cubicBezTo>
                    <a:lnTo>
                      <a:pt x="37" y="63"/>
                    </a:lnTo>
                    <a:close/>
                    <a:moveTo>
                      <a:pt x="23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4"/>
                      <a:pt x="23" y="94"/>
                      <a:pt x="23" y="94"/>
                    </a:cubicBezTo>
                    <a:close/>
                    <a:moveTo>
                      <a:pt x="37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5"/>
                      <a:pt x="37" y="5"/>
                      <a:pt x="37" y="5"/>
                    </a:cubicBezTo>
                    <a:close/>
                    <a:moveTo>
                      <a:pt x="37" y="40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5" y="61"/>
                      <a:pt x="25" y="60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7" y="40"/>
                      <a:pt x="28" y="40"/>
                    </a:cubicBezTo>
                    <a:cubicBezTo>
                      <a:pt x="37" y="40"/>
                      <a:pt x="37" y="40"/>
                      <a:pt x="37" y="40"/>
                    </a:cubicBezTo>
                    <a:close/>
                    <a:moveTo>
                      <a:pt x="37" y="68"/>
                    </a:move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5" y="90"/>
                      <a:pt x="34" y="89"/>
                      <a:pt x="34" y="88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9"/>
                      <a:pt x="35" y="68"/>
                      <a:pt x="37" y="68"/>
                    </a:cubicBezTo>
                    <a:cubicBezTo>
                      <a:pt x="37" y="68"/>
                      <a:pt x="37" y="68"/>
                      <a:pt x="37" y="68"/>
                    </a:cubicBezTo>
                    <a:close/>
                    <a:moveTo>
                      <a:pt x="23" y="36"/>
                    </a:moveTo>
                    <a:cubicBezTo>
                      <a:pt x="23" y="31"/>
                      <a:pt x="23" y="31"/>
                      <a:pt x="23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5" y="15"/>
                      <a:pt x="35" y="1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4" y="36"/>
                      <a:pt x="32" y="36"/>
                    </a:cubicBezTo>
                    <a:lnTo>
                      <a:pt x="23" y="36"/>
                    </a:lnTo>
                    <a:close/>
                    <a:moveTo>
                      <a:pt x="5" y="94"/>
                    </a:move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99"/>
                      <a:pt x="0" y="98"/>
                      <a:pt x="0" y="9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94"/>
                      <a:pt x="5" y="94"/>
                      <a:pt x="5" y="94"/>
                    </a:cubicBezTo>
                    <a:close/>
                    <a:moveTo>
                      <a:pt x="23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4"/>
                      <a:pt x="12" y="15"/>
                      <a:pt x="12" y="1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5"/>
                      <a:pt x="13" y="36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8"/>
                      <a:pt x="23" y="18"/>
                      <a:pt x="23" y="18"/>
                    </a:cubicBezTo>
                    <a:lnTo>
                      <a:pt x="2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8" name="Freeform 45"/>
              <p:cNvSpPr>
                <a:spLocks noEditPoints="1"/>
              </p:cNvSpPr>
              <p:nvPr/>
            </p:nvSpPr>
            <p:spPr bwMode="auto">
              <a:xfrm>
                <a:off x="8220076" y="458788"/>
                <a:ext cx="317500" cy="276225"/>
              </a:xfrm>
              <a:custGeom>
                <a:avLst/>
                <a:gdLst>
                  <a:gd name="T0" fmla="*/ 137 w 141"/>
                  <a:gd name="T1" fmla="*/ 5 h 122"/>
                  <a:gd name="T2" fmla="*/ 71 w 141"/>
                  <a:gd name="T3" fmla="*/ 5 h 122"/>
                  <a:gd name="T4" fmla="*/ 71 w 141"/>
                  <a:gd name="T5" fmla="*/ 0 h 122"/>
                  <a:gd name="T6" fmla="*/ 139 w 141"/>
                  <a:gd name="T7" fmla="*/ 0 h 122"/>
                  <a:gd name="T8" fmla="*/ 141 w 141"/>
                  <a:gd name="T9" fmla="*/ 3 h 122"/>
                  <a:gd name="T10" fmla="*/ 141 w 141"/>
                  <a:gd name="T11" fmla="*/ 94 h 122"/>
                  <a:gd name="T12" fmla="*/ 139 w 141"/>
                  <a:gd name="T13" fmla="*/ 96 h 122"/>
                  <a:gd name="T14" fmla="*/ 127 w 141"/>
                  <a:gd name="T15" fmla="*/ 96 h 122"/>
                  <a:gd name="T16" fmla="*/ 127 w 141"/>
                  <a:gd name="T17" fmla="*/ 120 h 122"/>
                  <a:gd name="T18" fmla="*/ 127 w 141"/>
                  <a:gd name="T19" fmla="*/ 120 h 122"/>
                  <a:gd name="T20" fmla="*/ 126 w 141"/>
                  <a:gd name="T21" fmla="*/ 121 h 122"/>
                  <a:gd name="T22" fmla="*/ 123 w 141"/>
                  <a:gd name="T23" fmla="*/ 121 h 122"/>
                  <a:gd name="T24" fmla="*/ 100 w 141"/>
                  <a:gd name="T25" fmla="*/ 96 h 122"/>
                  <a:gd name="T26" fmla="*/ 88 w 141"/>
                  <a:gd name="T27" fmla="*/ 96 h 122"/>
                  <a:gd name="T28" fmla="*/ 71 w 141"/>
                  <a:gd name="T29" fmla="*/ 96 h 122"/>
                  <a:gd name="T30" fmla="*/ 71 w 141"/>
                  <a:gd name="T31" fmla="*/ 91 h 122"/>
                  <a:gd name="T32" fmla="*/ 88 w 141"/>
                  <a:gd name="T33" fmla="*/ 91 h 122"/>
                  <a:gd name="T34" fmla="*/ 101 w 141"/>
                  <a:gd name="T35" fmla="*/ 91 h 122"/>
                  <a:gd name="T36" fmla="*/ 103 w 141"/>
                  <a:gd name="T37" fmla="*/ 92 h 122"/>
                  <a:gd name="T38" fmla="*/ 122 w 141"/>
                  <a:gd name="T39" fmla="*/ 114 h 122"/>
                  <a:gd name="T40" fmla="*/ 122 w 141"/>
                  <a:gd name="T41" fmla="*/ 94 h 122"/>
                  <a:gd name="T42" fmla="*/ 125 w 141"/>
                  <a:gd name="T43" fmla="*/ 91 h 122"/>
                  <a:gd name="T44" fmla="*/ 137 w 141"/>
                  <a:gd name="T45" fmla="*/ 91 h 122"/>
                  <a:gd name="T46" fmla="*/ 137 w 141"/>
                  <a:gd name="T47" fmla="*/ 5 h 122"/>
                  <a:gd name="T48" fmla="*/ 71 w 141"/>
                  <a:gd name="T49" fmla="*/ 5 h 122"/>
                  <a:gd name="T50" fmla="*/ 5 w 141"/>
                  <a:gd name="T51" fmla="*/ 5 h 122"/>
                  <a:gd name="T52" fmla="*/ 5 w 141"/>
                  <a:gd name="T53" fmla="*/ 37 h 122"/>
                  <a:gd name="T54" fmla="*/ 5 w 141"/>
                  <a:gd name="T55" fmla="*/ 91 h 122"/>
                  <a:gd name="T56" fmla="*/ 71 w 141"/>
                  <a:gd name="T57" fmla="*/ 91 h 122"/>
                  <a:gd name="T58" fmla="*/ 71 w 141"/>
                  <a:gd name="T59" fmla="*/ 96 h 122"/>
                  <a:gd name="T60" fmla="*/ 3 w 141"/>
                  <a:gd name="T61" fmla="*/ 96 h 122"/>
                  <a:gd name="T62" fmla="*/ 0 w 141"/>
                  <a:gd name="T63" fmla="*/ 94 h 122"/>
                  <a:gd name="T64" fmla="*/ 0 w 141"/>
                  <a:gd name="T65" fmla="*/ 37 h 122"/>
                  <a:gd name="T66" fmla="*/ 0 w 141"/>
                  <a:gd name="T67" fmla="*/ 3 h 122"/>
                  <a:gd name="T68" fmla="*/ 3 w 141"/>
                  <a:gd name="T69" fmla="*/ 0 h 122"/>
                  <a:gd name="T70" fmla="*/ 71 w 141"/>
                  <a:gd name="T71" fmla="*/ 0 h 122"/>
                  <a:gd name="T72" fmla="*/ 71 w 141"/>
                  <a:gd name="T73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1" h="122">
                    <a:moveTo>
                      <a:pt x="137" y="5"/>
                    </a:moveTo>
                    <a:cubicBezTo>
                      <a:pt x="71" y="5"/>
                      <a:pt x="71" y="5"/>
                      <a:pt x="71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0" y="0"/>
                      <a:pt x="141" y="1"/>
                      <a:pt x="141" y="3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41" y="95"/>
                      <a:pt x="140" y="96"/>
                      <a:pt x="139" y="96"/>
                    </a:cubicBezTo>
                    <a:cubicBezTo>
                      <a:pt x="127" y="96"/>
                      <a:pt x="127" y="96"/>
                      <a:pt x="127" y="96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1"/>
                      <a:pt x="126" y="121"/>
                    </a:cubicBezTo>
                    <a:cubicBezTo>
                      <a:pt x="125" y="122"/>
                      <a:pt x="124" y="122"/>
                      <a:pt x="123" y="121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101" y="91"/>
                      <a:pt x="102" y="92"/>
                      <a:pt x="103" y="92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2" y="94"/>
                      <a:pt x="122" y="94"/>
                      <a:pt x="122" y="94"/>
                    </a:cubicBezTo>
                    <a:cubicBezTo>
                      <a:pt x="122" y="93"/>
                      <a:pt x="123" y="91"/>
                      <a:pt x="125" y="91"/>
                    </a:cubicBezTo>
                    <a:cubicBezTo>
                      <a:pt x="137" y="91"/>
                      <a:pt x="137" y="91"/>
                      <a:pt x="137" y="91"/>
                    </a:cubicBezTo>
                    <a:lnTo>
                      <a:pt x="137" y="5"/>
                    </a:lnTo>
                    <a:close/>
                    <a:moveTo>
                      <a:pt x="7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1" y="96"/>
                      <a:pt x="0" y="95"/>
                      <a:pt x="0" y="9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1" y="0"/>
                      <a:pt x="71" y="0"/>
                      <a:pt x="71" y="0"/>
                    </a:cubicBezTo>
                    <a:lnTo>
                      <a:pt x="7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9" name="Freeform 64"/>
              <p:cNvSpPr>
                <a:spLocks noEditPoints="1"/>
              </p:cNvSpPr>
              <p:nvPr/>
            </p:nvSpPr>
            <p:spPr bwMode="auto">
              <a:xfrm>
                <a:off x="9224963" y="1155700"/>
                <a:ext cx="625475" cy="625475"/>
              </a:xfrm>
              <a:custGeom>
                <a:avLst/>
                <a:gdLst>
                  <a:gd name="T0" fmla="*/ 277 w 277"/>
                  <a:gd name="T1" fmla="*/ 138 h 277"/>
                  <a:gd name="T2" fmla="*/ 265 w 277"/>
                  <a:gd name="T3" fmla="*/ 146 h 277"/>
                  <a:gd name="T4" fmla="*/ 261 w 277"/>
                  <a:gd name="T5" fmla="*/ 133 h 277"/>
                  <a:gd name="T6" fmla="*/ 233 w 277"/>
                  <a:gd name="T7" fmla="*/ 233 h 277"/>
                  <a:gd name="T8" fmla="*/ 214 w 277"/>
                  <a:gd name="T9" fmla="*/ 249 h 277"/>
                  <a:gd name="T10" fmla="*/ 236 w 277"/>
                  <a:gd name="T11" fmla="*/ 41 h 277"/>
                  <a:gd name="T12" fmla="*/ 229 w 277"/>
                  <a:gd name="T13" fmla="*/ 133 h 277"/>
                  <a:gd name="T14" fmla="*/ 224 w 277"/>
                  <a:gd name="T15" fmla="*/ 146 h 277"/>
                  <a:gd name="T16" fmla="*/ 219 w 277"/>
                  <a:gd name="T17" fmla="*/ 233 h 277"/>
                  <a:gd name="T18" fmla="*/ 234 w 277"/>
                  <a:gd name="T19" fmla="*/ 222 h 277"/>
                  <a:gd name="T20" fmla="*/ 221 w 277"/>
                  <a:gd name="T21" fmla="*/ 228 h 277"/>
                  <a:gd name="T22" fmla="*/ 234 w 277"/>
                  <a:gd name="T23" fmla="*/ 54 h 277"/>
                  <a:gd name="T24" fmla="*/ 214 w 277"/>
                  <a:gd name="T25" fmla="*/ 55 h 277"/>
                  <a:gd name="T26" fmla="*/ 139 w 277"/>
                  <a:gd name="T27" fmla="*/ 272 h 277"/>
                  <a:gd name="T28" fmla="*/ 139 w 277"/>
                  <a:gd name="T29" fmla="*/ 272 h 277"/>
                  <a:gd name="T30" fmla="*/ 139 w 277"/>
                  <a:gd name="T31" fmla="*/ 0 h 277"/>
                  <a:gd name="T32" fmla="*/ 214 w 277"/>
                  <a:gd name="T33" fmla="*/ 55 h 277"/>
                  <a:gd name="T34" fmla="*/ 208 w 277"/>
                  <a:gd name="T35" fmla="*/ 83 h 277"/>
                  <a:gd name="T36" fmla="*/ 214 w 277"/>
                  <a:gd name="T37" fmla="*/ 199 h 277"/>
                  <a:gd name="T38" fmla="*/ 214 w 277"/>
                  <a:gd name="T39" fmla="*/ 228 h 277"/>
                  <a:gd name="T40" fmla="*/ 214 w 277"/>
                  <a:gd name="T41" fmla="*/ 199 h 277"/>
                  <a:gd name="T42" fmla="*/ 146 w 277"/>
                  <a:gd name="T43" fmla="*/ 224 h 277"/>
                  <a:gd name="T44" fmla="*/ 139 w 277"/>
                  <a:gd name="T45" fmla="*/ 260 h 277"/>
                  <a:gd name="T46" fmla="*/ 190 w 277"/>
                  <a:gd name="T47" fmla="*/ 98 h 277"/>
                  <a:gd name="T48" fmla="*/ 140 w 277"/>
                  <a:gd name="T49" fmla="*/ 126 h 277"/>
                  <a:gd name="T50" fmla="*/ 142 w 277"/>
                  <a:gd name="T51" fmla="*/ 153 h 277"/>
                  <a:gd name="T52" fmla="*/ 149 w 277"/>
                  <a:gd name="T53" fmla="*/ 14 h 277"/>
                  <a:gd name="T54" fmla="*/ 144 w 277"/>
                  <a:gd name="T55" fmla="*/ 48 h 277"/>
                  <a:gd name="T56" fmla="*/ 63 w 277"/>
                  <a:gd name="T57" fmla="*/ 22 h 277"/>
                  <a:gd name="T58" fmla="*/ 139 w 277"/>
                  <a:gd name="T59" fmla="*/ 277 h 277"/>
                  <a:gd name="T60" fmla="*/ 128 w 277"/>
                  <a:gd name="T61" fmla="*/ 14 h 277"/>
                  <a:gd name="T62" fmla="*/ 133 w 277"/>
                  <a:gd name="T63" fmla="*/ 48 h 277"/>
                  <a:gd name="T64" fmla="*/ 139 w 277"/>
                  <a:gd name="T65" fmla="*/ 131 h 277"/>
                  <a:gd name="T66" fmla="*/ 139 w 277"/>
                  <a:gd name="T67" fmla="*/ 153 h 277"/>
                  <a:gd name="T68" fmla="*/ 115 w 277"/>
                  <a:gd name="T69" fmla="*/ 105 h 277"/>
                  <a:gd name="T70" fmla="*/ 131 w 277"/>
                  <a:gd name="T71" fmla="*/ 224 h 277"/>
                  <a:gd name="T72" fmla="*/ 139 w 277"/>
                  <a:gd name="T73" fmla="*/ 260 h 277"/>
                  <a:gd name="T74" fmla="*/ 63 w 277"/>
                  <a:gd name="T75" fmla="*/ 228 h 277"/>
                  <a:gd name="T76" fmla="*/ 63 w 277"/>
                  <a:gd name="T77" fmla="*/ 199 h 277"/>
                  <a:gd name="T78" fmla="*/ 83 w 277"/>
                  <a:gd name="T79" fmla="*/ 208 h 277"/>
                  <a:gd name="T80" fmla="*/ 71 w 277"/>
                  <a:gd name="T81" fmla="*/ 78 h 277"/>
                  <a:gd name="T82" fmla="*/ 83 w 277"/>
                  <a:gd name="T83" fmla="*/ 72 h 277"/>
                  <a:gd name="T84" fmla="*/ 44 w 277"/>
                  <a:gd name="T85" fmla="*/ 44 h 277"/>
                  <a:gd name="T86" fmla="*/ 63 w 277"/>
                  <a:gd name="T87" fmla="*/ 28 h 277"/>
                  <a:gd name="T88" fmla="*/ 41 w 277"/>
                  <a:gd name="T89" fmla="*/ 236 h 277"/>
                  <a:gd name="T90" fmla="*/ 58 w 277"/>
                  <a:gd name="T91" fmla="*/ 43 h 277"/>
                  <a:gd name="T92" fmla="*/ 43 w 277"/>
                  <a:gd name="T93" fmla="*/ 58 h 277"/>
                  <a:gd name="T94" fmla="*/ 63 w 277"/>
                  <a:gd name="T95" fmla="*/ 55 h 277"/>
                  <a:gd name="T96" fmla="*/ 43 w 277"/>
                  <a:gd name="T97" fmla="*/ 222 h 277"/>
                  <a:gd name="T98" fmla="*/ 56 w 277"/>
                  <a:gd name="T99" fmla="*/ 228 h 277"/>
                  <a:gd name="T100" fmla="*/ 32 w 277"/>
                  <a:gd name="T101" fmla="*/ 144 h 277"/>
                  <a:gd name="T102" fmla="*/ 50 w 277"/>
                  <a:gd name="T103" fmla="*/ 128 h 277"/>
                  <a:gd name="T104" fmla="*/ 32 w 277"/>
                  <a:gd name="T105" fmla="*/ 58 h 277"/>
                  <a:gd name="T106" fmla="*/ 32 w 277"/>
                  <a:gd name="T107" fmla="*/ 50 h 277"/>
                  <a:gd name="T108" fmla="*/ 12 w 277"/>
                  <a:gd name="T109" fmla="*/ 146 h 277"/>
                  <a:gd name="T110" fmla="*/ 17 w 277"/>
                  <a:gd name="T111" fmla="*/ 13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7" h="277">
                    <a:moveTo>
                      <a:pt x="245" y="219"/>
                    </a:moveTo>
                    <a:cubicBezTo>
                      <a:pt x="262" y="197"/>
                      <a:pt x="272" y="169"/>
                      <a:pt x="272" y="138"/>
                    </a:cubicBezTo>
                    <a:cubicBezTo>
                      <a:pt x="272" y="108"/>
                      <a:pt x="262" y="80"/>
                      <a:pt x="245" y="58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65" y="74"/>
                      <a:pt x="277" y="105"/>
                      <a:pt x="277" y="138"/>
                    </a:cubicBezTo>
                    <a:cubicBezTo>
                      <a:pt x="277" y="172"/>
                      <a:pt x="265" y="203"/>
                      <a:pt x="245" y="227"/>
                    </a:cubicBezTo>
                    <a:cubicBezTo>
                      <a:pt x="245" y="219"/>
                      <a:pt x="245" y="219"/>
                      <a:pt x="245" y="219"/>
                    </a:cubicBezTo>
                    <a:close/>
                    <a:moveTo>
                      <a:pt x="245" y="149"/>
                    </a:moveTo>
                    <a:cubicBezTo>
                      <a:pt x="263" y="149"/>
                      <a:pt x="263" y="149"/>
                      <a:pt x="263" y="149"/>
                    </a:cubicBezTo>
                    <a:cubicBezTo>
                      <a:pt x="264" y="149"/>
                      <a:pt x="265" y="148"/>
                      <a:pt x="265" y="146"/>
                    </a:cubicBezTo>
                    <a:cubicBezTo>
                      <a:pt x="265" y="131"/>
                      <a:pt x="265" y="131"/>
                      <a:pt x="265" y="131"/>
                    </a:cubicBezTo>
                    <a:cubicBezTo>
                      <a:pt x="265" y="129"/>
                      <a:pt x="264" y="128"/>
                      <a:pt x="263" y="128"/>
                    </a:cubicBezTo>
                    <a:cubicBezTo>
                      <a:pt x="245" y="128"/>
                      <a:pt x="245" y="128"/>
                      <a:pt x="245" y="128"/>
                    </a:cubicBezTo>
                    <a:cubicBezTo>
                      <a:pt x="245" y="133"/>
                      <a:pt x="245" y="133"/>
                      <a:pt x="245" y="133"/>
                    </a:cubicBezTo>
                    <a:cubicBezTo>
                      <a:pt x="261" y="133"/>
                      <a:pt x="261" y="133"/>
                      <a:pt x="261" y="133"/>
                    </a:cubicBezTo>
                    <a:cubicBezTo>
                      <a:pt x="261" y="144"/>
                      <a:pt x="261" y="144"/>
                      <a:pt x="261" y="144"/>
                    </a:cubicBezTo>
                    <a:cubicBezTo>
                      <a:pt x="245" y="144"/>
                      <a:pt x="245" y="144"/>
                      <a:pt x="245" y="144"/>
                    </a:cubicBezTo>
                    <a:lnTo>
                      <a:pt x="245" y="149"/>
                    </a:lnTo>
                    <a:close/>
                    <a:moveTo>
                      <a:pt x="214" y="249"/>
                    </a:moveTo>
                    <a:cubicBezTo>
                      <a:pt x="221" y="244"/>
                      <a:pt x="227" y="239"/>
                      <a:pt x="233" y="233"/>
                    </a:cubicBezTo>
                    <a:cubicBezTo>
                      <a:pt x="237" y="228"/>
                      <a:pt x="241" y="224"/>
                      <a:pt x="245" y="219"/>
                    </a:cubicBezTo>
                    <a:cubicBezTo>
                      <a:pt x="245" y="227"/>
                      <a:pt x="245" y="227"/>
                      <a:pt x="245" y="227"/>
                    </a:cubicBezTo>
                    <a:cubicBezTo>
                      <a:pt x="242" y="230"/>
                      <a:pt x="239" y="233"/>
                      <a:pt x="236" y="236"/>
                    </a:cubicBezTo>
                    <a:cubicBezTo>
                      <a:pt x="230" y="243"/>
                      <a:pt x="222" y="249"/>
                      <a:pt x="214" y="254"/>
                    </a:cubicBezTo>
                    <a:cubicBezTo>
                      <a:pt x="214" y="249"/>
                      <a:pt x="214" y="249"/>
                      <a:pt x="214" y="249"/>
                    </a:cubicBezTo>
                    <a:close/>
                    <a:moveTo>
                      <a:pt x="245" y="58"/>
                    </a:moveTo>
                    <a:cubicBezTo>
                      <a:pt x="241" y="53"/>
                      <a:pt x="237" y="48"/>
                      <a:pt x="233" y="44"/>
                    </a:cubicBezTo>
                    <a:cubicBezTo>
                      <a:pt x="227" y="38"/>
                      <a:pt x="221" y="33"/>
                      <a:pt x="214" y="28"/>
                    </a:cubicBezTo>
                    <a:cubicBezTo>
                      <a:pt x="214" y="22"/>
                      <a:pt x="214" y="22"/>
                      <a:pt x="214" y="22"/>
                    </a:cubicBezTo>
                    <a:cubicBezTo>
                      <a:pt x="222" y="28"/>
                      <a:pt x="230" y="34"/>
                      <a:pt x="236" y="41"/>
                    </a:cubicBezTo>
                    <a:cubicBezTo>
                      <a:pt x="239" y="44"/>
                      <a:pt x="242" y="47"/>
                      <a:pt x="245" y="50"/>
                    </a:cubicBezTo>
                    <a:cubicBezTo>
                      <a:pt x="245" y="58"/>
                      <a:pt x="245" y="58"/>
                      <a:pt x="245" y="58"/>
                    </a:cubicBezTo>
                    <a:close/>
                    <a:moveTo>
                      <a:pt x="245" y="128"/>
                    </a:moveTo>
                    <a:cubicBezTo>
                      <a:pt x="245" y="133"/>
                      <a:pt x="245" y="133"/>
                      <a:pt x="245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29" y="144"/>
                      <a:pt x="229" y="144"/>
                      <a:pt x="229" y="144"/>
                    </a:cubicBezTo>
                    <a:cubicBezTo>
                      <a:pt x="245" y="144"/>
                      <a:pt x="245" y="144"/>
                      <a:pt x="245" y="144"/>
                    </a:cubicBezTo>
                    <a:cubicBezTo>
                      <a:pt x="245" y="149"/>
                      <a:pt x="245" y="149"/>
                      <a:pt x="245" y="149"/>
                    </a:cubicBezTo>
                    <a:cubicBezTo>
                      <a:pt x="227" y="149"/>
                      <a:pt x="227" y="149"/>
                      <a:pt x="227" y="149"/>
                    </a:cubicBezTo>
                    <a:cubicBezTo>
                      <a:pt x="226" y="149"/>
                      <a:pt x="224" y="148"/>
                      <a:pt x="224" y="146"/>
                    </a:cubicBezTo>
                    <a:cubicBezTo>
                      <a:pt x="224" y="131"/>
                      <a:pt x="224" y="131"/>
                      <a:pt x="224" y="131"/>
                    </a:cubicBezTo>
                    <a:cubicBezTo>
                      <a:pt x="224" y="129"/>
                      <a:pt x="226" y="128"/>
                      <a:pt x="227" y="128"/>
                    </a:cubicBezTo>
                    <a:cubicBezTo>
                      <a:pt x="245" y="128"/>
                      <a:pt x="245" y="128"/>
                      <a:pt x="245" y="128"/>
                    </a:cubicBezTo>
                    <a:close/>
                    <a:moveTo>
                      <a:pt x="214" y="228"/>
                    </a:moveTo>
                    <a:cubicBezTo>
                      <a:pt x="219" y="233"/>
                      <a:pt x="219" y="233"/>
                      <a:pt x="219" y="233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0" y="235"/>
                      <a:pt x="222" y="235"/>
                      <a:pt x="223" y="234"/>
                    </a:cubicBezTo>
                    <a:cubicBezTo>
                      <a:pt x="234" y="222"/>
                      <a:pt x="234" y="222"/>
                      <a:pt x="234" y="222"/>
                    </a:cubicBezTo>
                    <a:cubicBezTo>
                      <a:pt x="234" y="222"/>
                      <a:pt x="234" y="222"/>
                      <a:pt x="234" y="222"/>
                    </a:cubicBezTo>
                    <a:cubicBezTo>
                      <a:pt x="234" y="222"/>
                      <a:pt x="234" y="222"/>
                      <a:pt x="234" y="222"/>
                    </a:cubicBezTo>
                    <a:cubicBezTo>
                      <a:pt x="235" y="222"/>
                      <a:pt x="235" y="220"/>
                      <a:pt x="234" y="21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14" y="206"/>
                      <a:pt x="214" y="206"/>
                      <a:pt x="214" y="206"/>
                    </a:cubicBezTo>
                    <a:cubicBezTo>
                      <a:pt x="229" y="221"/>
                      <a:pt x="229" y="221"/>
                      <a:pt x="229" y="221"/>
                    </a:cubicBezTo>
                    <a:cubicBezTo>
                      <a:pt x="221" y="228"/>
                      <a:pt x="221" y="228"/>
                      <a:pt x="221" y="228"/>
                    </a:cubicBezTo>
                    <a:cubicBezTo>
                      <a:pt x="214" y="221"/>
                      <a:pt x="214" y="221"/>
                      <a:pt x="214" y="221"/>
                    </a:cubicBezTo>
                    <a:cubicBezTo>
                      <a:pt x="214" y="228"/>
                      <a:pt x="214" y="228"/>
                      <a:pt x="214" y="228"/>
                    </a:cubicBezTo>
                    <a:close/>
                    <a:moveTo>
                      <a:pt x="214" y="78"/>
                    </a:moveTo>
                    <a:cubicBezTo>
                      <a:pt x="234" y="58"/>
                      <a:pt x="234" y="58"/>
                      <a:pt x="234" y="58"/>
                    </a:cubicBezTo>
                    <a:cubicBezTo>
                      <a:pt x="235" y="57"/>
                      <a:pt x="235" y="55"/>
                      <a:pt x="234" y="54"/>
                    </a:cubicBezTo>
                    <a:cubicBezTo>
                      <a:pt x="223" y="43"/>
                      <a:pt x="223" y="43"/>
                      <a:pt x="223" y="43"/>
                    </a:cubicBezTo>
                    <a:cubicBezTo>
                      <a:pt x="223" y="43"/>
                      <a:pt x="223" y="43"/>
                      <a:pt x="223" y="43"/>
                    </a:cubicBezTo>
                    <a:cubicBezTo>
                      <a:pt x="222" y="42"/>
                      <a:pt x="220" y="42"/>
                      <a:pt x="219" y="43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21" y="48"/>
                      <a:pt x="221" y="48"/>
                      <a:pt x="221" y="48"/>
                    </a:cubicBezTo>
                    <a:cubicBezTo>
                      <a:pt x="229" y="56"/>
                      <a:pt x="229" y="56"/>
                      <a:pt x="229" y="56"/>
                    </a:cubicBezTo>
                    <a:cubicBezTo>
                      <a:pt x="214" y="71"/>
                      <a:pt x="214" y="71"/>
                      <a:pt x="214" y="71"/>
                    </a:cubicBezTo>
                    <a:lnTo>
                      <a:pt x="214" y="78"/>
                    </a:lnTo>
                    <a:close/>
                    <a:moveTo>
                      <a:pt x="139" y="272"/>
                    </a:moveTo>
                    <a:cubicBezTo>
                      <a:pt x="166" y="272"/>
                      <a:pt x="192" y="263"/>
                      <a:pt x="214" y="249"/>
                    </a:cubicBezTo>
                    <a:cubicBezTo>
                      <a:pt x="214" y="254"/>
                      <a:pt x="214" y="254"/>
                      <a:pt x="214" y="254"/>
                    </a:cubicBezTo>
                    <a:cubicBezTo>
                      <a:pt x="192" y="269"/>
                      <a:pt x="166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lose/>
                    <a:moveTo>
                      <a:pt x="214" y="28"/>
                    </a:moveTo>
                    <a:cubicBezTo>
                      <a:pt x="192" y="13"/>
                      <a:pt x="166" y="5"/>
                      <a:pt x="139" y="5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66" y="0"/>
                      <a:pt x="192" y="8"/>
                      <a:pt x="214" y="22"/>
                    </a:cubicBezTo>
                    <a:cubicBezTo>
                      <a:pt x="214" y="28"/>
                      <a:pt x="214" y="28"/>
                      <a:pt x="214" y="28"/>
                    </a:cubicBezTo>
                    <a:close/>
                    <a:moveTo>
                      <a:pt x="214" y="49"/>
                    </a:moveTo>
                    <a:cubicBezTo>
                      <a:pt x="214" y="55"/>
                      <a:pt x="214" y="55"/>
                      <a:pt x="214" y="55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207" y="78"/>
                      <a:pt x="207" y="78"/>
                      <a:pt x="207" y="78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14" y="78"/>
                      <a:pt x="214" y="78"/>
                      <a:pt x="214" y="78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7" y="84"/>
                      <a:pt x="206" y="84"/>
                      <a:pt x="205" y="83"/>
                    </a:cubicBezTo>
                    <a:cubicBezTo>
                      <a:pt x="194" y="72"/>
                      <a:pt x="194" y="72"/>
                      <a:pt x="194" y="72"/>
                    </a:cubicBezTo>
                    <a:cubicBezTo>
                      <a:pt x="193" y="71"/>
                      <a:pt x="193" y="70"/>
                      <a:pt x="194" y="69"/>
                    </a:cubicBezTo>
                    <a:cubicBezTo>
                      <a:pt x="214" y="49"/>
                      <a:pt x="214" y="49"/>
                      <a:pt x="214" y="49"/>
                    </a:cubicBezTo>
                    <a:close/>
                    <a:moveTo>
                      <a:pt x="214" y="199"/>
                    </a:moveTo>
                    <a:cubicBezTo>
                      <a:pt x="214" y="206"/>
                      <a:pt x="214" y="206"/>
                      <a:pt x="214" y="206"/>
                    </a:cubicBezTo>
                    <a:cubicBezTo>
                      <a:pt x="207" y="199"/>
                      <a:pt x="207" y="199"/>
                      <a:pt x="207" y="199"/>
                    </a:cubicBezTo>
                    <a:cubicBezTo>
                      <a:pt x="199" y="206"/>
                      <a:pt x="199" y="206"/>
                      <a:pt x="199" y="206"/>
                    </a:cubicBezTo>
                    <a:cubicBezTo>
                      <a:pt x="214" y="221"/>
                      <a:pt x="214" y="221"/>
                      <a:pt x="214" y="221"/>
                    </a:cubicBezTo>
                    <a:cubicBezTo>
                      <a:pt x="214" y="228"/>
                      <a:pt x="214" y="228"/>
                      <a:pt x="214" y="228"/>
                    </a:cubicBezTo>
                    <a:cubicBezTo>
                      <a:pt x="194" y="208"/>
                      <a:pt x="194" y="208"/>
                      <a:pt x="194" y="208"/>
                    </a:cubicBezTo>
                    <a:cubicBezTo>
                      <a:pt x="193" y="207"/>
                      <a:pt x="193" y="206"/>
                      <a:pt x="194" y="205"/>
                    </a:cubicBezTo>
                    <a:cubicBezTo>
                      <a:pt x="205" y="194"/>
                      <a:pt x="205" y="194"/>
                      <a:pt x="205" y="194"/>
                    </a:cubicBezTo>
                    <a:cubicBezTo>
                      <a:pt x="206" y="193"/>
                      <a:pt x="207" y="193"/>
                      <a:pt x="208" y="194"/>
                    </a:cubicBezTo>
                    <a:cubicBezTo>
                      <a:pt x="214" y="199"/>
                      <a:pt x="214" y="199"/>
                      <a:pt x="214" y="199"/>
                    </a:cubicBezTo>
                    <a:close/>
                    <a:moveTo>
                      <a:pt x="139" y="265"/>
                    </a:move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8" y="265"/>
                      <a:pt x="149" y="264"/>
                      <a:pt x="149" y="263"/>
                    </a:cubicBezTo>
                    <a:cubicBezTo>
                      <a:pt x="149" y="227"/>
                      <a:pt x="149" y="227"/>
                      <a:pt x="149" y="227"/>
                    </a:cubicBezTo>
                    <a:cubicBezTo>
                      <a:pt x="149" y="225"/>
                      <a:pt x="148" y="224"/>
                      <a:pt x="146" y="224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39" y="229"/>
                      <a:pt x="139" y="229"/>
                      <a:pt x="139" y="229"/>
                    </a:cubicBezTo>
                    <a:cubicBezTo>
                      <a:pt x="144" y="229"/>
                      <a:pt x="144" y="229"/>
                      <a:pt x="144" y="229"/>
                    </a:cubicBezTo>
                    <a:cubicBezTo>
                      <a:pt x="144" y="260"/>
                      <a:pt x="144" y="260"/>
                      <a:pt x="144" y="260"/>
                    </a:cubicBezTo>
                    <a:cubicBezTo>
                      <a:pt x="139" y="260"/>
                      <a:pt x="139" y="260"/>
                      <a:pt x="139" y="260"/>
                    </a:cubicBezTo>
                    <a:cubicBezTo>
                      <a:pt x="139" y="265"/>
                      <a:pt x="139" y="265"/>
                      <a:pt x="139" y="265"/>
                    </a:cubicBezTo>
                    <a:close/>
                    <a:moveTo>
                      <a:pt x="139" y="153"/>
                    </a:move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1" y="132"/>
                      <a:pt x="140" y="132"/>
                      <a:pt x="139" y="131"/>
                    </a:cubicBezTo>
                    <a:cubicBezTo>
                      <a:pt x="139" y="124"/>
                      <a:pt x="139" y="124"/>
                      <a:pt x="139" y="124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2" y="85"/>
                      <a:pt x="183" y="85"/>
                      <a:pt x="184" y="86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6" y="98"/>
                      <a:pt x="196" y="99"/>
                      <a:pt x="195" y="100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1" y="154"/>
                      <a:pt x="140" y="154"/>
                      <a:pt x="139" y="153"/>
                    </a:cubicBezTo>
                    <a:close/>
                    <a:moveTo>
                      <a:pt x="139" y="52"/>
                    </a:moveTo>
                    <a:cubicBezTo>
                      <a:pt x="146" y="52"/>
                      <a:pt x="146" y="52"/>
                      <a:pt x="146" y="52"/>
                    </a:cubicBezTo>
                    <a:cubicBezTo>
                      <a:pt x="148" y="52"/>
                      <a:pt x="149" y="51"/>
                      <a:pt x="149" y="50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9" y="13"/>
                      <a:pt x="148" y="12"/>
                      <a:pt x="146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39" y="48"/>
                      <a:pt x="139" y="48"/>
                      <a:pt x="139" y="48"/>
                    </a:cubicBezTo>
                    <a:lnTo>
                      <a:pt x="139" y="52"/>
                    </a:lnTo>
                    <a:close/>
                    <a:moveTo>
                      <a:pt x="139" y="5"/>
                    </a:moveTo>
                    <a:cubicBezTo>
                      <a:pt x="111" y="5"/>
                      <a:pt x="85" y="13"/>
                      <a:pt x="63" y="2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85" y="8"/>
                      <a:pt x="111" y="0"/>
                      <a:pt x="139" y="0"/>
                    </a:cubicBezTo>
                    <a:cubicBezTo>
                      <a:pt x="139" y="5"/>
                      <a:pt x="139" y="5"/>
                      <a:pt x="139" y="5"/>
                    </a:cubicBezTo>
                    <a:close/>
                    <a:moveTo>
                      <a:pt x="63" y="249"/>
                    </a:moveTo>
                    <a:cubicBezTo>
                      <a:pt x="85" y="263"/>
                      <a:pt x="111" y="272"/>
                      <a:pt x="139" y="272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11" y="277"/>
                      <a:pt x="85" y="269"/>
                      <a:pt x="63" y="254"/>
                    </a:cubicBezTo>
                    <a:cubicBezTo>
                      <a:pt x="63" y="249"/>
                      <a:pt x="63" y="249"/>
                      <a:pt x="63" y="249"/>
                    </a:cubicBezTo>
                    <a:close/>
                    <a:moveTo>
                      <a:pt x="139" y="12"/>
                    </a:moveTo>
                    <a:cubicBezTo>
                      <a:pt x="131" y="12"/>
                      <a:pt x="131" y="12"/>
                      <a:pt x="131" y="12"/>
                    </a:cubicBezTo>
                    <a:cubicBezTo>
                      <a:pt x="129" y="12"/>
                      <a:pt x="128" y="13"/>
                      <a:pt x="128" y="14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9" y="52"/>
                      <a:pt x="131" y="52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48"/>
                      <a:pt x="139" y="48"/>
                      <a:pt x="139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2"/>
                      <a:pt x="139" y="12"/>
                      <a:pt x="139" y="12"/>
                    </a:cubicBezTo>
                    <a:close/>
                    <a:moveTo>
                      <a:pt x="139" y="124"/>
                    </a:move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38" y="131"/>
                      <a:pt x="138" y="131"/>
                      <a:pt x="138" y="13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3" y="119"/>
                      <a:pt x="103" y="117"/>
                      <a:pt x="104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16" y="104"/>
                      <a:pt x="117" y="104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39" y="124"/>
                      <a:pt x="139" y="124"/>
                      <a:pt x="139" y="124"/>
                    </a:cubicBezTo>
                    <a:close/>
                    <a:moveTo>
                      <a:pt x="139" y="224"/>
                    </a:moveTo>
                    <a:cubicBezTo>
                      <a:pt x="131" y="224"/>
                      <a:pt x="131" y="224"/>
                      <a:pt x="131" y="224"/>
                    </a:cubicBezTo>
                    <a:cubicBezTo>
                      <a:pt x="129" y="224"/>
                      <a:pt x="128" y="225"/>
                      <a:pt x="128" y="227"/>
                    </a:cubicBezTo>
                    <a:cubicBezTo>
                      <a:pt x="128" y="263"/>
                      <a:pt x="128" y="263"/>
                      <a:pt x="128" y="263"/>
                    </a:cubicBezTo>
                    <a:cubicBezTo>
                      <a:pt x="128" y="264"/>
                      <a:pt x="129" y="265"/>
                      <a:pt x="131" y="265"/>
                    </a:cubicBezTo>
                    <a:cubicBezTo>
                      <a:pt x="139" y="265"/>
                      <a:pt x="139" y="265"/>
                      <a:pt x="139" y="265"/>
                    </a:cubicBezTo>
                    <a:cubicBezTo>
                      <a:pt x="139" y="260"/>
                      <a:pt x="139" y="260"/>
                      <a:pt x="139" y="260"/>
                    </a:cubicBezTo>
                    <a:cubicBezTo>
                      <a:pt x="133" y="260"/>
                      <a:pt x="133" y="260"/>
                      <a:pt x="133" y="260"/>
                    </a:cubicBezTo>
                    <a:cubicBezTo>
                      <a:pt x="133" y="229"/>
                      <a:pt x="133" y="229"/>
                      <a:pt x="133" y="229"/>
                    </a:cubicBezTo>
                    <a:cubicBezTo>
                      <a:pt x="139" y="229"/>
                      <a:pt x="139" y="229"/>
                      <a:pt x="139" y="229"/>
                    </a:cubicBezTo>
                    <a:cubicBezTo>
                      <a:pt x="139" y="224"/>
                      <a:pt x="139" y="224"/>
                      <a:pt x="139" y="224"/>
                    </a:cubicBezTo>
                    <a:close/>
                    <a:moveTo>
                      <a:pt x="63" y="228"/>
                    </a:moveTo>
                    <a:cubicBezTo>
                      <a:pt x="63" y="221"/>
                      <a:pt x="63" y="221"/>
                      <a:pt x="63" y="221"/>
                    </a:cubicBezTo>
                    <a:cubicBezTo>
                      <a:pt x="78" y="206"/>
                      <a:pt x="78" y="206"/>
                      <a:pt x="78" y="206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63" y="206"/>
                      <a:pt x="63" y="206"/>
                      <a:pt x="63" y="206"/>
                    </a:cubicBezTo>
                    <a:cubicBezTo>
                      <a:pt x="63" y="199"/>
                      <a:pt x="63" y="199"/>
                      <a:pt x="63" y="199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0" y="193"/>
                      <a:pt x="71" y="193"/>
                      <a:pt x="72" y="194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4" y="206"/>
                      <a:pt x="84" y="207"/>
                      <a:pt x="83" y="208"/>
                    </a:cubicBezTo>
                    <a:cubicBezTo>
                      <a:pt x="83" y="208"/>
                      <a:pt x="83" y="208"/>
                      <a:pt x="83" y="208"/>
                    </a:cubicBezTo>
                    <a:cubicBezTo>
                      <a:pt x="63" y="228"/>
                      <a:pt x="63" y="228"/>
                      <a:pt x="63" y="228"/>
                    </a:cubicBezTo>
                    <a:close/>
                    <a:moveTo>
                      <a:pt x="63" y="78"/>
                    </a:moveTo>
                    <a:cubicBezTo>
                      <a:pt x="63" y="71"/>
                      <a:pt x="63" y="71"/>
                      <a:pt x="63" y="71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4" y="70"/>
                      <a:pt x="84" y="71"/>
                      <a:pt x="83" y="72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1" y="84"/>
                      <a:pt x="70" y="84"/>
                      <a:pt x="69" y="83"/>
                    </a:cubicBezTo>
                    <a:lnTo>
                      <a:pt x="63" y="78"/>
                    </a:lnTo>
                    <a:close/>
                    <a:moveTo>
                      <a:pt x="63" y="28"/>
                    </a:moveTo>
                    <a:cubicBezTo>
                      <a:pt x="56" y="33"/>
                      <a:pt x="50" y="38"/>
                      <a:pt x="44" y="44"/>
                    </a:cubicBezTo>
                    <a:cubicBezTo>
                      <a:pt x="40" y="48"/>
                      <a:pt x="36" y="53"/>
                      <a:pt x="32" y="58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5" y="47"/>
                      <a:pt x="38" y="44"/>
                      <a:pt x="41" y="41"/>
                    </a:cubicBezTo>
                    <a:cubicBezTo>
                      <a:pt x="48" y="34"/>
                      <a:pt x="55" y="28"/>
                      <a:pt x="63" y="22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32" y="219"/>
                    </a:moveTo>
                    <a:cubicBezTo>
                      <a:pt x="36" y="224"/>
                      <a:pt x="40" y="228"/>
                      <a:pt x="44" y="233"/>
                    </a:cubicBezTo>
                    <a:cubicBezTo>
                      <a:pt x="50" y="239"/>
                      <a:pt x="56" y="244"/>
                      <a:pt x="63" y="249"/>
                    </a:cubicBezTo>
                    <a:cubicBezTo>
                      <a:pt x="63" y="254"/>
                      <a:pt x="63" y="254"/>
                      <a:pt x="63" y="254"/>
                    </a:cubicBezTo>
                    <a:cubicBezTo>
                      <a:pt x="55" y="249"/>
                      <a:pt x="48" y="243"/>
                      <a:pt x="41" y="236"/>
                    </a:cubicBezTo>
                    <a:cubicBezTo>
                      <a:pt x="38" y="233"/>
                      <a:pt x="35" y="230"/>
                      <a:pt x="32" y="227"/>
                    </a:cubicBezTo>
                    <a:cubicBezTo>
                      <a:pt x="32" y="219"/>
                      <a:pt x="32" y="219"/>
                      <a:pt x="32" y="219"/>
                    </a:cubicBezTo>
                    <a:close/>
                    <a:moveTo>
                      <a:pt x="63" y="49"/>
                    </a:move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7" y="42"/>
                      <a:pt x="55" y="42"/>
                      <a:pt x="54" y="43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2" y="55"/>
                      <a:pt x="42" y="57"/>
                      <a:pt x="43" y="5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49"/>
                      <a:pt x="63" y="49"/>
                      <a:pt x="63" y="49"/>
                    </a:cubicBezTo>
                    <a:close/>
                    <a:moveTo>
                      <a:pt x="63" y="199"/>
                    </a:move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2" y="220"/>
                      <a:pt x="42" y="222"/>
                      <a:pt x="43" y="222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5" y="235"/>
                      <a:pt x="57" y="235"/>
                      <a:pt x="58" y="234"/>
                    </a:cubicBezTo>
                    <a:cubicBezTo>
                      <a:pt x="63" y="228"/>
                      <a:pt x="63" y="228"/>
                      <a:pt x="63" y="228"/>
                    </a:cubicBezTo>
                    <a:cubicBezTo>
                      <a:pt x="63" y="221"/>
                      <a:pt x="63" y="221"/>
                      <a:pt x="63" y="221"/>
                    </a:cubicBezTo>
                    <a:cubicBezTo>
                      <a:pt x="56" y="228"/>
                      <a:pt x="56" y="228"/>
                      <a:pt x="56" y="228"/>
                    </a:cubicBezTo>
                    <a:cubicBezTo>
                      <a:pt x="48" y="221"/>
                      <a:pt x="48" y="221"/>
                      <a:pt x="48" y="221"/>
                    </a:cubicBezTo>
                    <a:cubicBezTo>
                      <a:pt x="63" y="206"/>
                      <a:pt x="63" y="206"/>
                      <a:pt x="63" y="206"/>
                    </a:cubicBezTo>
                    <a:cubicBezTo>
                      <a:pt x="63" y="199"/>
                      <a:pt x="63" y="199"/>
                      <a:pt x="63" y="199"/>
                    </a:cubicBezTo>
                    <a:close/>
                    <a:moveTo>
                      <a:pt x="32" y="149"/>
                    </a:moveTo>
                    <a:cubicBezTo>
                      <a:pt x="32" y="144"/>
                      <a:pt x="32" y="144"/>
                      <a:pt x="32" y="144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2" y="128"/>
                      <a:pt x="53" y="129"/>
                      <a:pt x="53" y="131"/>
                    </a:cubicBezTo>
                    <a:cubicBezTo>
                      <a:pt x="53" y="146"/>
                      <a:pt x="53" y="146"/>
                      <a:pt x="53" y="146"/>
                    </a:cubicBezTo>
                    <a:cubicBezTo>
                      <a:pt x="53" y="148"/>
                      <a:pt x="52" y="149"/>
                      <a:pt x="50" y="149"/>
                    </a:cubicBezTo>
                    <a:lnTo>
                      <a:pt x="32" y="149"/>
                    </a:lnTo>
                    <a:close/>
                    <a:moveTo>
                      <a:pt x="32" y="58"/>
                    </a:moveTo>
                    <a:cubicBezTo>
                      <a:pt x="15" y="80"/>
                      <a:pt x="5" y="108"/>
                      <a:pt x="5" y="138"/>
                    </a:cubicBezTo>
                    <a:cubicBezTo>
                      <a:pt x="5" y="169"/>
                      <a:pt x="15" y="197"/>
                      <a:pt x="32" y="219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12" y="203"/>
                      <a:pt x="0" y="172"/>
                      <a:pt x="0" y="138"/>
                    </a:cubicBezTo>
                    <a:cubicBezTo>
                      <a:pt x="0" y="105"/>
                      <a:pt x="12" y="74"/>
                      <a:pt x="32" y="50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32" y="128"/>
                    </a:moveTo>
                    <a:cubicBezTo>
                      <a:pt x="14" y="128"/>
                      <a:pt x="14" y="128"/>
                      <a:pt x="14" y="128"/>
                    </a:cubicBezTo>
                    <a:cubicBezTo>
                      <a:pt x="13" y="128"/>
                      <a:pt x="12" y="129"/>
                      <a:pt x="12" y="131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2" y="148"/>
                      <a:pt x="13" y="149"/>
                      <a:pt x="14" y="149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32" y="133"/>
                      <a:pt x="32" y="133"/>
                      <a:pt x="32" y="133"/>
                    </a:cubicBezTo>
                    <a:lnTo>
                      <a:pt x="32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0" name="Freeform 66"/>
              <p:cNvSpPr>
                <a:spLocks noEditPoints="1"/>
              </p:cNvSpPr>
              <p:nvPr/>
            </p:nvSpPr>
            <p:spPr bwMode="auto">
              <a:xfrm>
                <a:off x="5468938" y="762000"/>
                <a:ext cx="169863" cy="342900"/>
              </a:xfrm>
              <a:custGeom>
                <a:avLst/>
                <a:gdLst>
                  <a:gd name="T0" fmla="*/ 62 w 75"/>
                  <a:gd name="T1" fmla="*/ 137 h 152"/>
                  <a:gd name="T2" fmla="*/ 71 w 75"/>
                  <a:gd name="T3" fmla="*/ 34 h 152"/>
                  <a:gd name="T4" fmla="*/ 62 w 75"/>
                  <a:gd name="T5" fmla="*/ 10 h 152"/>
                  <a:gd name="T6" fmla="*/ 75 w 75"/>
                  <a:gd name="T7" fmla="*/ 33 h 152"/>
                  <a:gd name="T8" fmla="*/ 75 w 75"/>
                  <a:gd name="T9" fmla="*/ 146 h 152"/>
                  <a:gd name="T10" fmla="*/ 70 w 75"/>
                  <a:gd name="T11" fmla="*/ 148 h 152"/>
                  <a:gd name="T12" fmla="*/ 65 w 75"/>
                  <a:gd name="T13" fmla="*/ 70 h 152"/>
                  <a:gd name="T14" fmla="*/ 65 w 75"/>
                  <a:gd name="T15" fmla="*/ 70 h 152"/>
                  <a:gd name="T16" fmla="*/ 63 w 75"/>
                  <a:gd name="T17" fmla="*/ 64 h 152"/>
                  <a:gd name="T18" fmla="*/ 63 w 75"/>
                  <a:gd name="T19" fmla="*/ 52 h 152"/>
                  <a:gd name="T20" fmla="*/ 65 w 75"/>
                  <a:gd name="T21" fmla="*/ 47 h 152"/>
                  <a:gd name="T22" fmla="*/ 62 w 75"/>
                  <a:gd name="T23" fmla="*/ 53 h 152"/>
                  <a:gd name="T24" fmla="*/ 65 w 75"/>
                  <a:gd name="T25" fmla="*/ 30 h 152"/>
                  <a:gd name="T26" fmla="*/ 63 w 75"/>
                  <a:gd name="T27" fmla="*/ 24 h 152"/>
                  <a:gd name="T28" fmla="*/ 65 w 75"/>
                  <a:gd name="T29" fmla="*/ 70 h 152"/>
                  <a:gd name="T30" fmla="*/ 60 w 75"/>
                  <a:gd name="T31" fmla="*/ 130 h 152"/>
                  <a:gd name="T32" fmla="*/ 59 w 75"/>
                  <a:gd name="T33" fmla="*/ 3 h 152"/>
                  <a:gd name="T34" fmla="*/ 59 w 75"/>
                  <a:gd name="T35" fmla="*/ 8 h 152"/>
                  <a:gd name="T36" fmla="*/ 61 w 75"/>
                  <a:gd name="T37" fmla="*/ 33 h 152"/>
                  <a:gd name="T38" fmla="*/ 62 w 75"/>
                  <a:gd name="T39" fmla="*/ 24 h 152"/>
                  <a:gd name="T40" fmla="*/ 60 w 75"/>
                  <a:gd name="T41" fmla="*/ 53 h 152"/>
                  <a:gd name="T42" fmla="*/ 62 w 75"/>
                  <a:gd name="T43" fmla="*/ 44 h 152"/>
                  <a:gd name="T44" fmla="*/ 59 w 75"/>
                  <a:gd name="T45" fmla="*/ 72 h 152"/>
                  <a:gd name="T46" fmla="*/ 62 w 75"/>
                  <a:gd name="T47" fmla="*/ 64 h 152"/>
                  <a:gd name="T48" fmla="*/ 61 w 75"/>
                  <a:gd name="T49" fmla="*/ 73 h 152"/>
                  <a:gd name="T50" fmla="*/ 59 w 75"/>
                  <a:gd name="T51" fmla="*/ 135 h 152"/>
                  <a:gd name="T52" fmla="*/ 38 w 75"/>
                  <a:gd name="T53" fmla="*/ 132 h 152"/>
                  <a:gd name="T54" fmla="*/ 59 w 75"/>
                  <a:gd name="T55" fmla="*/ 135 h 152"/>
                  <a:gd name="T56" fmla="*/ 59 w 75"/>
                  <a:gd name="T57" fmla="*/ 8 h 152"/>
                  <a:gd name="T58" fmla="*/ 38 w 75"/>
                  <a:gd name="T59" fmla="*/ 0 h 152"/>
                  <a:gd name="T60" fmla="*/ 59 w 75"/>
                  <a:gd name="T61" fmla="*/ 32 h 152"/>
                  <a:gd name="T62" fmla="*/ 38 w 75"/>
                  <a:gd name="T63" fmla="*/ 29 h 152"/>
                  <a:gd name="T64" fmla="*/ 52 w 75"/>
                  <a:gd name="T65" fmla="*/ 21 h 152"/>
                  <a:gd name="T66" fmla="*/ 59 w 75"/>
                  <a:gd name="T67" fmla="*/ 52 h 152"/>
                  <a:gd name="T68" fmla="*/ 55 w 75"/>
                  <a:gd name="T69" fmla="*/ 51 h 152"/>
                  <a:gd name="T70" fmla="*/ 38 w 75"/>
                  <a:gd name="T71" fmla="*/ 40 h 152"/>
                  <a:gd name="T72" fmla="*/ 59 w 75"/>
                  <a:gd name="T73" fmla="*/ 63 h 152"/>
                  <a:gd name="T74" fmla="*/ 59 w 75"/>
                  <a:gd name="T75" fmla="*/ 72 h 152"/>
                  <a:gd name="T76" fmla="*/ 55 w 75"/>
                  <a:gd name="T77" fmla="*/ 70 h 152"/>
                  <a:gd name="T78" fmla="*/ 38 w 75"/>
                  <a:gd name="T79" fmla="*/ 60 h 152"/>
                  <a:gd name="T80" fmla="*/ 38 w 75"/>
                  <a:gd name="T81" fmla="*/ 132 h 152"/>
                  <a:gd name="T82" fmla="*/ 6 w 75"/>
                  <a:gd name="T83" fmla="*/ 148 h 152"/>
                  <a:gd name="T84" fmla="*/ 3 w 75"/>
                  <a:gd name="T85" fmla="*/ 152 h 152"/>
                  <a:gd name="T86" fmla="*/ 0 w 75"/>
                  <a:gd name="T87" fmla="*/ 34 h 152"/>
                  <a:gd name="T88" fmla="*/ 38 w 75"/>
                  <a:gd name="T89" fmla="*/ 0 h 152"/>
                  <a:gd name="T90" fmla="*/ 5 w 75"/>
                  <a:gd name="T91" fmla="*/ 33 h 152"/>
                  <a:gd name="T92" fmla="*/ 15 w 75"/>
                  <a:gd name="T93" fmla="*/ 130 h 152"/>
                  <a:gd name="T94" fmla="*/ 24 w 75"/>
                  <a:gd name="T95" fmla="*/ 21 h 152"/>
                  <a:gd name="T96" fmla="*/ 11 w 75"/>
                  <a:gd name="T97" fmla="*/ 30 h 152"/>
                  <a:gd name="T98" fmla="*/ 19 w 75"/>
                  <a:gd name="T99" fmla="*/ 31 h 152"/>
                  <a:gd name="T100" fmla="*/ 38 w 75"/>
                  <a:gd name="T101" fmla="*/ 20 h 152"/>
                  <a:gd name="T102" fmla="*/ 13 w 75"/>
                  <a:gd name="T103" fmla="*/ 44 h 152"/>
                  <a:gd name="T104" fmla="*/ 13 w 75"/>
                  <a:gd name="T105" fmla="*/ 52 h 152"/>
                  <a:gd name="T106" fmla="*/ 19 w 75"/>
                  <a:gd name="T107" fmla="*/ 51 h 152"/>
                  <a:gd name="T108" fmla="*/ 38 w 75"/>
                  <a:gd name="T109" fmla="*/ 40 h 152"/>
                  <a:gd name="T110" fmla="*/ 10 w 75"/>
                  <a:gd name="T111" fmla="*/ 67 h 152"/>
                  <a:gd name="T112" fmla="*/ 13 w 75"/>
                  <a:gd name="T113" fmla="*/ 72 h 152"/>
                  <a:gd name="T114" fmla="*/ 21 w 75"/>
                  <a:gd name="T115" fmla="*/ 7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52">
                    <a:moveTo>
                      <a:pt x="70" y="148"/>
                    </a:moveTo>
                    <a:cubicBezTo>
                      <a:pt x="70" y="147"/>
                      <a:pt x="70" y="147"/>
                      <a:pt x="70" y="147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68" y="142"/>
                      <a:pt x="66" y="139"/>
                      <a:pt x="62" y="137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66" y="133"/>
                      <a:pt x="68" y="135"/>
                      <a:pt x="71" y="1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29"/>
                      <a:pt x="71" y="22"/>
                      <a:pt x="69" y="19"/>
                    </a:cubicBezTo>
                    <a:cubicBezTo>
                      <a:pt x="68" y="15"/>
                      <a:pt x="66" y="12"/>
                      <a:pt x="62" y="10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8" y="7"/>
                      <a:pt x="72" y="11"/>
                      <a:pt x="74" y="17"/>
                    </a:cubicBezTo>
                    <a:cubicBezTo>
                      <a:pt x="75" y="21"/>
                      <a:pt x="75" y="28"/>
                      <a:pt x="75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78"/>
                      <a:pt x="75" y="128"/>
                      <a:pt x="75" y="146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75" y="150"/>
                      <a:pt x="75" y="151"/>
                      <a:pt x="73" y="151"/>
                    </a:cubicBezTo>
                    <a:cubicBezTo>
                      <a:pt x="73" y="151"/>
                      <a:pt x="73" y="152"/>
                      <a:pt x="73" y="152"/>
                    </a:cubicBezTo>
                    <a:cubicBezTo>
                      <a:pt x="71" y="152"/>
                      <a:pt x="71" y="151"/>
                      <a:pt x="70" y="148"/>
                    </a:cubicBezTo>
                    <a:cubicBezTo>
                      <a:pt x="70" y="148"/>
                      <a:pt x="70" y="148"/>
                      <a:pt x="70" y="148"/>
                    </a:cubicBezTo>
                    <a:close/>
                    <a:moveTo>
                      <a:pt x="62" y="72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4" y="72"/>
                      <a:pt x="65" y="71"/>
                      <a:pt x="65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2" y="72"/>
                    </a:cubicBezTo>
                    <a:close/>
                    <a:moveTo>
                      <a:pt x="62" y="71"/>
                    </a:move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6" y="69"/>
                      <a:pt x="66" y="68"/>
                      <a:pt x="65" y="67"/>
                    </a:cubicBezTo>
                    <a:cubicBezTo>
                      <a:pt x="65" y="66"/>
                      <a:pt x="64" y="65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71"/>
                      <a:pt x="62" y="71"/>
                      <a:pt x="62" y="71"/>
                    </a:cubicBezTo>
                    <a:close/>
                    <a:moveTo>
                      <a:pt x="62" y="53"/>
                    </a:move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2"/>
                      <a:pt x="65" y="51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49"/>
                      <a:pt x="66" y="48"/>
                      <a:pt x="65" y="47"/>
                    </a:cubicBezTo>
                    <a:cubicBezTo>
                      <a:pt x="65" y="46"/>
                      <a:pt x="64" y="45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53"/>
                      <a:pt x="62" y="53"/>
                      <a:pt x="62" y="53"/>
                    </a:cubicBezTo>
                    <a:close/>
                    <a:moveTo>
                      <a:pt x="62" y="33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5" y="26"/>
                      <a:pt x="64" y="25"/>
                      <a:pt x="63" y="25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33"/>
                      <a:pt x="62" y="33"/>
                      <a:pt x="62" y="33"/>
                    </a:cubicBezTo>
                    <a:close/>
                    <a:moveTo>
                      <a:pt x="65" y="70"/>
                    </a:moveTo>
                    <a:cubicBezTo>
                      <a:pt x="65" y="70"/>
                      <a:pt x="65" y="70"/>
                      <a:pt x="65" y="70"/>
                    </a:cubicBezTo>
                    <a:close/>
                    <a:moveTo>
                      <a:pt x="62" y="137"/>
                    </a:moveTo>
                    <a:cubicBezTo>
                      <a:pt x="61" y="136"/>
                      <a:pt x="60" y="136"/>
                      <a:pt x="59" y="135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0" y="130"/>
                      <a:pt x="60" y="130"/>
                    </a:cubicBezTo>
                    <a:cubicBezTo>
                      <a:pt x="60" y="130"/>
                      <a:pt x="60" y="130"/>
                      <a:pt x="60" y="130"/>
                    </a:cubicBezTo>
                    <a:cubicBezTo>
                      <a:pt x="61" y="131"/>
                      <a:pt x="62" y="131"/>
                      <a:pt x="62" y="131"/>
                    </a:cubicBezTo>
                    <a:cubicBezTo>
                      <a:pt x="62" y="137"/>
                      <a:pt x="62" y="137"/>
                      <a:pt x="62" y="137"/>
                    </a:cubicBezTo>
                    <a:close/>
                    <a:moveTo>
                      <a:pt x="59" y="3"/>
                    </a:moveTo>
                    <a:cubicBezTo>
                      <a:pt x="59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2" y="4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9"/>
                      <a:pt x="60" y="8"/>
                      <a:pt x="59" y="8"/>
                    </a:cubicBezTo>
                    <a:cubicBezTo>
                      <a:pt x="59" y="3"/>
                      <a:pt x="59" y="3"/>
                      <a:pt x="59" y="3"/>
                    </a:cubicBezTo>
                    <a:close/>
                    <a:moveTo>
                      <a:pt x="62" y="24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1" y="33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0" y="23"/>
                      <a:pt x="61" y="24"/>
                      <a:pt x="62" y="24"/>
                    </a:cubicBezTo>
                    <a:close/>
                    <a:moveTo>
                      <a:pt x="62" y="44"/>
                    </a:move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53"/>
                      <a:pt x="62" y="53"/>
                      <a:pt x="61" y="53"/>
                    </a:cubicBezTo>
                    <a:cubicBezTo>
                      <a:pt x="61" y="53"/>
                      <a:pt x="60" y="53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2"/>
                      <a:pt x="59" y="52"/>
                      <a:pt x="59" y="5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1" y="43"/>
                      <a:pt x="62" y="44"/>
                    </a:cubicBezTo>
                    <a:close/>
                    <a:moveTo>
                      <a:pt x="62" y="64"/>
                    </a:moveTo>
                    <a:cubicBezTo>
                      <a:pt x="62" y="71"/>
                      <a:pt x="62" y="71"/>
                      <a:pt x="62" y="71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60" y="63"/>
                      <a:pt x="61" y="63"/>
                      <a:pt x="62" y="64"/>
                    </a:cubicBezTo>
                    <a:close/>
                    <a:moveTo>
                      <a:pt x="62" y="71"/>
                    </a:move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3"/>
                      <a:pt x="60" y="73"/>
                    </a:cubicBezTo>
                    <a:cubicBezTo>
                      <a:pt x="60" y="73"/>
                      <a:pt x="61" y="73"/>
                      <a:pt x="61" y="73"/>
                    </a:cubicBezTo>
                    <a:cubicBezTo>
                      <a:pt x="62" y="73"/>
                      <a:pt x="62" y="73"/>
                      <a:pt x="62" y="72"/>
                    </a:cubicBezTo>
                    <a:lnTo>
                      <a:pt x="62" y="71"/>
                    </a:lnTo>
                    <a:close/>
                    <a:moveTo>
                      <a:pt x="59" y="135"/>
                    </a:moveTo>
                    <a:cubicBezTo>
                      <a:pt x="59" y="135"/>
                      <a:pt x="59" y="135"/>
                      <a:pt x="59" y="135"/>
                    </a:cubicBezTo>
                    <a:cubicBezTo>
                      <a:pt x="59" y="135"/>
                      <a:pt x="59" y="135"/>
                      <a:pt x="59" y="135"/>
                    </a:cubicBezTo>
                    <a:cubicBezTo>
                      <a:pt x="59" y="135"/>
                      <a:pt x="59" y="135"/>
                      <a:pt x="59" y="135"/>
                    </a:cubicBezTo>
                    <a:cubicBezTo>
                      <a:pt x="53" y="132"/>
                      <a:pt x="46" y="132"/>
                      <a:pt x="38" y="132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46" y="127"/>
                      <a:pt x="53" y="128"/>
                      <a:pt x="59" y="130"/>
                    </a:cubicBezTo>
                    <a:cubicBezTo>
                      <a:pt x="59" y="135"/>
                      <a:pt x="59" y="135"/>
                      <a:pt x="59" y="135"/>
                    </a:cubicBezTo>
                    <a:close/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0"/>
                      <a:pt x="59" y="3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8"/>
                      <a:pt x="58" y="8"/>
                    </a:cubicBezTo>
                    <a:cubicBezTo>
                      <a:pt x="53" y="5"/>
                      <a:pt x="46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  <a:close/>
                    <a:moveTo>
                      <a:pt x="59" y="23"/>
                    </a:move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8" y="32"/>
                      <a:pt x="57" y="31"/>
                    </a:cubicBezTo>
                    <a:cubicBezTo>
                      <a:pt x="56" y="31"/>
                      <a:pt x="56" y="31"/>
                      <a:pt x="55" y="31"/>
                    </a:cubicBezTo>
                    <a:cubicBezTo>
                      <a:pt x="53" y="30"/>
                      <a:pt x="50" y="29"/>
                      <a:pt x="47" y="29"/>
                    </a:cubicBezTo>
                    <a:cubicBezTo>
                      <a:pt x="44" y="29"/>
                      <a:pt x="41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20"/>
                      <a:pt x="48" y="20"/>
                      <a:pt x="52" y="21"/>
                    </a:cubicBezTo>
                    <a:cubicBezTo>
                      <a:pt x="55" y="21"/>
                      <a:pt x="57" y="22"/>
                      <a:pt x="59" y="23"/>
                    </a:cubicBezTo>
                    <a:close/>
                    <a:moveTo>
                      <a:pt x="59" y="43"/>
                    </a:move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1"/>
                    </a:cubicBezTo>
                    <a:cubicBezTo>
                      <a:pt x="56" y="51"/>
                      <a:pt x="56" y="51"/>
                      <a:pt x="55" y="51"/>
                    </a:cubicBezTo>
                    <a:cubicBezTo>
                      <a:pt x="53" y="50"/>
                      <a:pt x="50" y="49"/>
                      <a:pt x="47" y="49"/>
                    </a:cubicBezTo>
                    <a:cubicBezTo>
                      <a:pt x="44" y="49"/>
                      <a:pt x="41" y="49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43" y="40"/>
                      <a:pt x="48" y="40"/>
                      <a:pt x="52" y="41"/>
                    </a:cubicBezTo>
                    <a:cubicBezTo>
                      <a:pt x="55" y="41"/>
                      <a:pt x="57" y="42"/>
                      <a:pt x="59" y="43"/>
                    </a:cubicBezTo>
                    <a:close/>
                    <a:moveTo>
                      <a:pt x="59" y="63"/>
                    </a:move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8" y="72"/>
                      <a:pt x="58" y="72"/>
                      <a:pt x="57" y="71"/>
                    </a:cubicBezTo>
                    <a:cubicBezTo>
                      <a:pt x="56" y="71"/>
                      <a:pt x="56" y="71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2" y="70"/>
                      <a:pt x="50" y="69"/>
                      <a:pt x="47" y="69"/>
                    </a:cubicBezTo>
                    <a:cubicBezTo>
                      <a:pt x="44" y="69"/>
                      <a:pt x="41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3" y="60"/>
                      <a:pt x="48" y="60"/>
                      <a:pt x="52" y="61"/>
                    </a:cubicBezTo>
                    <a:cubicBezTo>
                      <a:pt x="55" y="61"/>
                      <a:pt x="57" y="62"/>
                      <a:pt x="59" y="63"/>
                    </a:cubicBezTo>
                    <a:close/>
                    <a:moveTo>
                      <a:pt x="38" y="132"/>
                    </a:moveTo>
                    <a:cubicBezTo>
                      <a:pt x="30" y="132"/>
                      <a:pt x="23" y="132"/>
                      <a:pt x="17" y="135"/>
                    </a:cubicBezTo>
                    <a:cubicBezTo>
                      <a:pt x="12" y="137"/>
                      <a:pt x="8" y="141"/>
                      <a:pt x="6" y="146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5" y="151"/>
                      <a:pt x="5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cubicBezTo>
                      <a:pt x="0" y="151"/>
                      <a:pt x="0" y="150"/>
                      <a:pt x="0" y="14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8"/>
                      <a:pt x="0" y="21"/>
                      <a:pt x="2" y="17"/>
                    </a:cubicBezTo>
                    <a:cubicBezTo>
                      <a:pt x="4" y="10"/>
                      <a:pt x="9" y="6"/>
                      <a:pt x="16" y="3"/>
                    </a:cubicBezTo>
                    <a:cubicBezTo>
                      <a:pt x="22" y="1"/>
                      <a:pt x="30" y="0"/>
                      <a:pt x="38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0" y="4"/>
                      <a:pt x="23" y="5"/>
                      <a:pt x="18" y="8"/>
                    </a:cubicBezTo>
                    <a:cubicBezTo>
                      <a:pt x="12" y="10"/>
                      <a:pt x="8" y="13"/>
                      <a:pt x="7" y="19"/>
                    </a:cubicBezTo>
                    <a:cubicBezTo>
                      <a:pt x="5" y="22"/>
                      <a:pt x="5" y="29"/>
                      <a:pt x="5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8" y="135"/>
                      <a:pt x="11" y="132"/>
                      <a:pt x="15" y="130"/>
                    </a:cubicBezTo>
                    <a:cubicBezTo>
                      <a:pt x="22" y="128"/>
                      <a:pt x="29" y="127"/>
                      <a:pt x="38" y="127"/>
                    </a:cubicBezTo>
                    <a:cubicBezTo>
                      <a:pt x="38" y="132"/>
                      <a:pt x="38" y="132"/>
                      <a:pt x="38" y="132"/>
                    </a:cubicBezTo>
                    <a:close/>
                    <a:moveTo>
                      <a:pt x="38" y="20"/>
                    </a:moveTo>
                    <a:cubicBezTo>
                      <a:pt x="33" y="20"/>
                      <a:pt x="28" y="20"/>
                      <a:pt x="24" y="21"/>
                    </a:cubicBezTo>
                    <a:cubicBezTo>
                      <a:pt x="20" y="22"/>
                      <a:pt x="16" y="23"/>
                      <a:pt x="13" y="24"/>
                    </a:cubicBezTo>
                    <a:cubicBezTo>
                      <a:pt x="12" y="25"/>
                      <a:pt x="11" y="26"/>
                      <a:pt x="10" y="27"/>
                    </a:cubicBezTo>
                    <a:cubicBezTo>
                      <a:pt x="10" y="28"/>
                      <a:pt x="10" y="29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6" y="33"/>
                      <a:pt x="17" y="32"/>
                    </a:cubicBezTo>
                    <a:cubicBezTo>
                      <a:pt x="17" y="32"/>
                      <a:pt x="18" y="32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0"/>
                      <a:pt x="26" y="29"/>
                      <a:pt x="29" y="29"/>
                    </a:cubicBezTo>
                    <a:cubicBezTo>
                      <a:pt x="31" y="29"/>
                      <a:pt x="34" y="29"/>
                      <a:pt x="38" y="29"/>
                    </a:cubicBezTo>
                    <a:cubicBezTo>
                      <a:pt x="38" y="20"/>
                      <a:pt x="38" y="20"/>
                      <a:pt x="38" y="20"/>
                    </a:cubicBezTo>
                    <a:close/>
                    <a:moveTo>
                      <a:pt x="38" y="40"/>
                    </a:moveTo>
                    <a:cubicBezTo>
                      <a:pt x="33" y="40"/>
                      <a:pt x="28" y="40"/>
                      <a:pt x="24" y="41"/>
                    </a:cubicBezTo>
                    <a:cubicBezTo>
                      <a:pt x="20" y="42"/>
                      <a:pt x="16" y="43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5"/>
                      <a:pt x="11" y="46"/>
                      <a:pt x="10" y="47"/>
                    </a:cubicBezTo>
                    <a:cubicBezTo>
                      <a:pt x="10" y="48"/>
                      <a:pt x="10" y="49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4" y="53"/>
                      <a:pt x="15" y="53"/>
                      <a:pt x="16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8" y="52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3" y="50"/>
                      <a:pt x="26" y="49"/>
                      <a:pt x="29" y="49"/>
                    </a:cubicBezTo>
                    <a:cubicBezTo>
                      <a:pt x="31" y="49"/>
                      <a:pt x="34" y="49"/>
                      <a:pt x="38" y="49"/>
                    </a:cubicBezTo>
                    <a:cubicBezTo>
                      <a:pt x="38" y="40"/>
                      <a:pt x="38" y="40"/>
                      <a:pt x="38" y="40"/>
                    </a:cubicBezTo>
                    <a:close/>
                    <a:moveTo>
                      <a:pt x="38" y="60"/>
                    </a:moveTo>
                    <a:cubicBezTo>
                      <a:pt x="33" y="60"/>
                      <a:pt x="28" y="60"/>
                      <a:pt x="24" y="61"/>
                    </a:cubicBezTo>
                    <a:cubicBezTo>
                      <a:pt x="20" y="61"/>
                      <a:pt x="16" y="63"/>
                      <a:pt x="13" y="64"/>
                    </a:cubicBezTo>
                    <a:cubicBezTo>
                      <a:pt x="12" y="65"/>
                      <a:pt x="11" y="66"/>
                      <a:pt x="10" y="67"/>
                    </a:cubicBezTo>
                    <a:cubicBezTo>
                      <a:pt x="10" y="68"/>
                      <a:pt x="10" y="69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1"/>
                      <a:pt x="12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4" y="73"/>
                      <a:pt x="16" y="73"/>
                      <a:pt x="17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7" y="72"/>
                      <a:pt x="18" y="72"/>
                      <a:pt x="19" y="71"/>
                    </a:cubicBezTo>
                    <a:cubicBezTo>
                      <a:pt x="19" y="71"/>
                      <a:pt x="20" y="71"/>
                      <a:pt x="21" y="70"/>
                    </a:cubicBezTo>
                    <a:cubicBezTo>
                      <a:pt x="23" y="70"/>
                      <a:pt x="26" y="69"/>
                      <a:pt x="29" y="69"/>
                    </a:cubicBezTo>
                    <a:cubicBezTo>
                      <a:pt x="31" y="69"/>
                      <a:pt x="34" y="68"/>
                      <a:pt x="38" y="68"/>
                    </a:cubicBezTo>
                    <a:lnTo>
                      <a:pt x="38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1" name="Freeform 73"/>
              <p:cNvSpPr>
                <a:spLocks noEditPoints="1"/>
              </p:cNvSpPr>
              <p:nvPr/>
            </p:nvSpPr>
            <p:spPr bwMode="auto">
              <a:xfrm>
                <a:off x="6621463" y="1812925"/>
                <a:ext cx="206375" cy="206375"/>
              </a:xfrm>
              <a:custGeom>
                <a:avLst/>
                <a:gdLst>
                  <a:gd name="T0" fmla="*/ 45 w 91"/>
                  <a:gd name="T1" fmla="*/ 0 h 91"/>
                  <a:gd name="T2" fmla="*/ 77 w 91"/>
                  <a:gd name="T3" fmla="*/ 14 h 91"/>
                  <a:gd name="T4" fmla="*/ 91 w 91"/>
                  <a:gd name="T5" fmla="*/ 46 h 91"/>
                  <a:gd name="T6" fmla="*/ 77 w 91"/>
                  <a:gd name="T7" fmla="*/ 78 h 91"/>
                  <a:gd name="T8" fmla="*/ 45 w 91"/>
                  <a:gd name="T9" fmla="*/ 91 h 91"/>
                  <a:gd name="T10" fmla="*/ 45 w 91"/>
                  <a:gd name="T11" fmla="*/ 87 h 91"/>
                  <a:gd name="T12" fmla="*/ 74 w 91"/>
                  <a:gd name="T13" fmla="*/ 75 h 91"/>
                  <a:gd name="T14" fmla="*/ 86 w 91"/>
                  <a:gd name="T15" fmla="*/ 46 h 91"/>
                  <a:gd name="T16" fmla="*/ 74 w 91"/>
                  <a:gd name="T17" fmla="*/ 17 h 91"/>
                  <a:gd name="T18" fmla="*/ 45 w 91"/>
                  <a:gd name="T19" fmla="*/ 5 h 91"/>
                  <a:gd name="T20" fmla="*/ 45 w 91"/>
                  <a:gd name="T21" fmla="*/ 0 h 91"/>
                  <a:gd name="T22" fmla="*/ 44 w 91"/>
                  <a:gd name="T23" fmla="*/ 91 h 91"/>
                  <a:gd name="T24" fmla="*/ 43 w 91"/>
                  <a:gd name="T25" fmla="*/ 91 h 91"/>
                  <a:gd name="T26" fmla="*/ 43 w 91"/>
                  <a:gd name="T27" fmla="*/ 91 h 91"/>
                  <a:gd name="T28" fmla="*/ 41 w 91"/>
                  <a:gd name="T29" fmla="*/ 89 h 91"/>
                  <a:gd name="T30" fmla="*/ 34 w 91"/>
                  <a:gd name="T31" fmla="*/ 74 h 91"/>
                  <a:gd name="T32" fmla="*/ 24 w 91"/>
                  <a:gd name="T33" fmla="*/ 61 h 91"/>
                  <a:gd name="T34" fmla="*/ 13 w 91"/>
                  <a:gd name="T35" fmla="*/ 53 h 91"/>
                  <a:gd name="T36" fmla="*/ 1 w 91"/>
                  <a:gd name="T37" fmla="*/ 47 h 91"/>
                  <a:gd name="T38" fmla="*/ 1 w 91"/>
                  <a:gd name="T39" fmla="*/ 47 h 91"/>
                  <a:gd name="T40" fmla="*/ 0 w 91"/>
                  <a:gd name="T41" fmla="*/ 45 h 91"/>
                  <a:gd name="T42" fmla="*/ 13 w 91"/>
                  <a:gd name="T43" fmla="*/ 13 h 91"/>
                  <a:gd name="T44" fmla="*/ 45 w 91"/>
                  <a:gd name="T45" fmla="*/ 0 h 91"/>
                  <a:gd name="T46" fmla="*/ 45 w 91"/>
                  <a:gd name="T47" fmla="*/ 0 h 91"/>
                  <a:gd name="T48" fmla="*/ 45 w 91"/>
                  <a:gd name="T49" fmla="*/ 5 h 91"/>
                  <a:gd name="T50" fmla="*/ 45 w 91"/>
                  <a:gd name="T51" fmla="*/ 5 h 91"/>
                  <a:gd name="T52" fmla="*/ 17 w 91"/>
                  <a:gd name="T53" fmla="*/ 17 h 91"/>
                  <a:gd name="T54" fmla="*/ 5 w 91"/>
                  <a:gd name="T55" fmla="*/ 43 h 91"/>
                  <a:gd name="T56" fmla="*/ 16 w 91"/>
                  <a:gd name="T57" fmla="*/ 49 h 91"/>
                  <a:gd name="T58" fmla="*/ 28 w 91"/>
                  <a:gd name="T59" fmla="*/ 58 h 91"/>
                  <a:gd name="T60" fmla="*/ 38 w 91"/>
                  <a:gd name="T61" fmla="*/ 72 h 91"/>
                  <a:gd name="T62" fmla="*/ 45 w 91"/>
                  <a:gd name="T63" fmla="*/ 87 h 91"/>
                  <a:gd name="T64" fmla="*/ 45 w 91"/>
                  <a:gd name="T65" fmla="*/ 87 h 91"/>
                  <a:gd name="T66" fmla="*/ 45 w 91"/>
                  <a:gd name="T67" fmla="*/ 87 h 91"/>
                  <a:gd name="T68" fmla="*/ 45 w 91"/>
                  <a:gd name="T69" fmla="*/ 91 h 91"/>
                  <a:gd name="T70" fmla="*/ 45 w 91"/>
                  <a:gd name="T71" fmla="*/ 91 h 91"/>
                  <a:gd name="T72" fmla="*/ 44 w 91"/>
                  <a:gd name="T7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" h="91">
                    <a:moveTo>
                      <a:pt x="45" y="0"/>
                    </a:moveTo>
                    <a:cubicBezTo>
                      <a:pt x="58" y="0"/>
                      <a:pt x="69" y="5"/>
                      <a:pt x="77" y="14"/>
                    </a:cubicBezTo>
                    <a:cubicBezTo>
                      <a:pt x="86" y="22"/>
                      <a:pt x="91" y="33"/>
                      <a:pt x="91" y="46"/>
                    </a:cubicBezTo>
                    <a:cubicBezTo>
                      <a:pt x="91" y="58"/>
                      <a:pt x="86" y="70"/>
                      <a:pt x="77" y="78"/>
                    </a:cubicBezTo>
                    <a:cubicBezTo>
                      <a:pt x="69" y="86"/>
                      <a:pt x="58" y="91"/>
                      <a:pt x="45" y="91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56" y="86"/>
                      <a:pt x="67" y="82"/>
                      <a:pt x="74" y="75"/>
                    </a:cubicBezTo>
                    <a:cubicBezTo>
                      <a:pt x="81" y="67"/>
                      <a:pt x="86" y="57"/>
                      <a:pt x="86" y="46"/>
                    </a:cubicBezTo>
                    <a:cubicBezTo>
                      <a:pt x="86" y="35"/>
                      <a:pt x="81" y="24"/>
                      <a:pt x="74" y="17"/>
                    </a:cubicBezTo>
                    <a:cubicBezTo>
                      <a:pt x="67" y="10"/>
                      <a:pt x="56" y="5"/>
                      <a:pt x="45" y="5"/>
                    </a:cubicBezTo>
                    <a:lnTo>
                      <a:pt x="45" y="0"/>
                    </a:lnTo>
                    <a:close/>
                    <a:moveTo>
                      <a:pt x="44" y="91"/>
                    </a:move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2" y="91"/>
                      <a:pt x="41" y="90"/>
                      <a:pt x="41" y="89"/>
                    </a:cubicBezTo>
                    <a:cubicBezTo>
                      <a:pt x="39" y="84"/>
                      <a:pt x="37" y="79"/>
                      <a:pt x="34" y="74"/>
                    </a:cubicBezTo>
                    <a:cubicBezTo>
                      <a:pt x="32" y="69"/>
                      <a:pt x="28" y="65"/>
                      <a:pt x="24" y="61"/>
                    </a:cubicBezTo>
                    <a:cubicBezTo>
                      <a:pt x="21" y="58"/>
                      <a:pt x="17" y="55"/>
                      <a:pt x="13" y="53"/>
                    </a:cubicBezTo>
                    <a:cubicBezTo>
                      <a:pt x="10" y="50"/>
                      <a:pt x="6" y="48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7"/>
                      <a:pt x="0" y="46"/>
                      <a:pt x="0" y="45"/>
                    </a:cubicBezTo>
                    <a:cubicBezTo>
                      <a:pt x="0" y="32"/>
                      <a:pt x="5" y="21"/>
                      <a:pt x="13" y="13"/>
                    </a:cubicBezTo>
                    <a:cubicBezTo>
                      <a:pt x="22" y="5"/>
                      <a:pt x="33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34" y="5"/>
                      <a:pt x="24" y="9"/>
                      <a:pt x="17" y="17"/>
                    </a:cubicBezTo>
                    <a:cubicBezTo>
                      <a:pt x="10" y="23"/>
                      <a:pt x="5" y="33"/>
                      <a:pt x="5" y="43"/>
                    </a:cubicBezTo>
                    <a:cubicBezTo>
                      <a:pt x="8" y="45"/>
                      <a:pt x="12" y="46"/>
                      <a:pt x="16" y="49"/>
                    </a:cubicBezTo>
                    <a:cubicBezTo>
                      <a:pt x="20" y="51"/>
                      <a:pt x="24" y="54"/>
                      <a:pt x="28" y="58"/>
                    </a:cubicBezTo>
                    <a:cubicBezTo>
                      <a:pt x="32" y="62"/>
                      <a:pt x="36" y="67"/>
                      <a:pt x="38" y="72"/>
                    </a:cubicBezTo>
                    <a:cubicBezTo>
                      <a:pt x="41" y="76"/>
                      <a:pt x="43" y="81"/>
                      <a:pt x="4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1"/>
                      <a:pt x="45" y="91"/>
                      <a:pt x="45" y="91"/>
                    </a:cubicBezTo>
                    <a:lnTo>
                      <a:pt x="44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2" name="Freeform 86"/>
              <p:cNvSpPr>
                <a:spLocks noEditPoints="1"/>
              </p:cNvSpPr>
              <p:nvPr/>
            </p:nvSpPr>
            <p:spPr bwMode="auto">
              <a:xfrm>
                <a:off x="6024563" y="1144588"/>
                <a:ext cx="106363" cy="439738"/>
              </a:xfrm>
              <a:custGeom>
                <a:avLst/>
                <a:gdLst>
                  <a:gd name="T0" fmla="*/ 23 w 47"/>
                  <a:gd name="T1" fmla="*/ 106 h 195"/>
                  <a:gd name="T2" fmla="*/ 27 w 47"/>
                  <a:gd name="T3" fmla="*/ 107 h 195"/>
                  <a:gd name="T4" fmla="*/ 29 w 47"/>
                  <a:gd name="T5" fmla="*/ 109 h 195"/>
                  <a:gd name="T6" fmla="*/ 29 w 47"/>
                  <a:gd name="T7" fmla="*/ 109 h 195"/>
                  <a:gd name="T8" fmla="*/ 29 w 47"/>
                  <a:gd name="T9" fmla="*/ 190 h 195"/>
                  <a:gd name="T10" fmla="*/ 42 w 47"/>
                  <a:gd name="T11" fmla="*/ 190 h 195"/>
                  <a:gd name="T12" fmla="*/ 42 w 47"/>
                  <a:gd name="T13" fmla="*/ 5 h 195"/>
                  <a:gd name="T14" fmla="*/ 27 w 47"/>
                  <a:gd name="T15" fmla="*/ 5 h 195"/>
                  <a:gd name="T16" fmla="*/ 27 w 47"/>
                  <a:gd name="T17" fmla="*/ 5 h 195"/>
                  <a:gd name="T18" fmla="*/ 23 w 47"/>
                  <a:gd name="T19" fmla="*/ 6 h 195"/>
                  <a:gd name="T20" fmla="*/ 23 w 47"/>
                  <a:gd name="T21" fmla="*/ 1 h 195"/>
                  <a:gd name="T22" fmla="*/ 26 w 47"/>
                  <a:gd name="T23" fmla="*/ 0 h 195"/>
                  <a:gd name="T24" fmla="*/ 27 w 47"/>
                  <a:gd name="T25" fmla="*/ 0 h 195"/>
                  <a:gd name="T26" fmla="*/ 45 w 47"/>
                  <a:gd name="T27" fmla="*/ 0 h 195"/>
                  <a:gd name="T28" fmla="*/ 47 w 47"/>
                  <a:gd name="T29" fmla="*/ 3 h 195"/>
                  <a:gd name="T30" fmla="*/ 47 w 47"/>
                  <a:gd name="T31" fmla="*/ 193 h 195"/>
                  <a:gd name="T32" fmla="*/ 45 w 47"/>
                  <a:gd name="T33" fmla="*/ 195 h 195"/>
                  <a:gd name="T34" fmla="*/ 27 w 47"/>
                  <a:gd name="T35" fmla="*/ 195 h 195"/>
                  <a:gd name="T36" fmla="*/ 24 w 47"/>
                  <a:gd name="T37" fmla="*/ 193 h 195"/>
                  <a:gd name="T38" fmla="*/ 24 w 47"/>
                  <a:gd name="T39" fmla="*/ 111 h 195"/>
                  <a:gd name="T40" fmla="*/ 23 w 47"/>
                  <a:gd name="T41" fmla="*/ 111 h 195"/>
                  <a:gd name="T42" fmla="*/ 23 w 47"/>
                  <a:gd name="T43" fmla="*/ 106 h 195"/>
                  <a:gd name="T44" fmla="*/ 4 w 47"/>
                  <a:gd name="T45" fmla="*/ 56 h 195"/>
                  <a:gd name="T46" fmla="*/ 11 w 47"/>
                  <a:gd name="T47" fmla="*/ 92 h 195"/>
                  <a:gd name="T48" fmla="*/ 23 w 47"/>
                  <a:gd name="T49" fmla="*/ 106 h 195"/>
                  <a:gd name="T50" fmla="*/ 23 w 47"/>
                  <a:gd name="T51" fmla="*/ 111 h 195"/>
                  <a:gd name="T52" fmla="*/ 6 w 47"/>
                  <a:gd name="T53" fmla="*/ 94 h 195"/>
                  <a:gd name="T54" fmla="*/ 0 w 47"/>
                  <a:gd name="T55" fmla="*/ 56 h 195"/>
                  <a:gd name="T56" fmla="*/ 23 w 47"/>
                  <a:gd name="T57" fmla="*/ 1 h 195"/>
                  <a:gd name="T58" fmla="*/ 23 w 47"/>
                  <a:gd name="T59" fmla="*/ 6 h 195"/>
                  <a:gd name="T60" fmla="*/ 4 w 47"/>
                  <a:gd name="T61" fmla="*/ 5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195">
                    <a:moveTo>
                      <a:pt x="23" y="106"/>
                    </a:moveTo>
                    <a:cubicBezTo>
                      <a:pt x="25" y="106"/>
                      <a:pt x="26" y="107"/>
                      <a:pt x="27" y="107"/>
                    </a:cubicBezTo>
                    <a:cubicBezTo>
                      <a:pt x="28" y="107"/>
                      <a:pt x="29" y="108"/>
                      <a:pt x="29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5"/>
                      <a:pt x="25" y="5"/>
                      <a:pt x="2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7" y="193"/>
                      <a:pt x="47" y="193"/>
                      <a:pt x="47" y="193"/>
                    </a:cubicBezTo>
                    <a:cubicBezTo>
                      <a:pt x="47" y="194"/>
                      <a:pt x="46" y="195"/>
                      <a:pt x="45" y="195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5" y="195"/>
                      <a:pt x="24" y="194"/>
                      <a:pt x="24" y="193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3" y="111"/>
                    </a:cubicBezTo>
                    <a:lnTo>
                      <a:pt x="23" y="106"/>
                    </a:lnTo>
                    <a:close/>
                    <a:moveTo>
                      <a:pt x="4" y="56"/>
                    </a:moveTo>
                    <a:cubicBezTo>
                      <a:pt x="4" y="73"/>
                      <a:pt x="7" y="84"/>
                      <a:pt x="11" y="92"/>
                    </a:cubicBezTo>
                    <a:cubicBezTo>
                      <a:pt x="15" y="101"/>
                      <a:pt x="20" y="104"/>
                      <a:pt x="23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19" y="109"/>
                      <a:pt x="11" y="105"/>
                      <a:pt x="6" y="94"/>
                    </a:cubicBezTo>
                    <a:cubicBezTo>
                      <a:pt x="2" y="86"/>
                      <a:pt x="0" y="74"/>
                      <a:pt x="0" y="56"/>
                    </a:cubicBezTo>
                    <a:cubicBezTo>
                      <a:pt x="0" y="12"/>
                      <a:pt x="16" y="3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17" y="8"/>
                      <a:pt x="4" y="17"/>
                      <a:pt x="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3" name="Freeform 94"/>
              <p:cNvSpPr>
                <a:spLocks noEditPoints="1"/>
              </p:cNvSpPr>
              <p:nvPr/>
            </p:nvSpPr>
            <p:spPr bwMode="auto">
              <a:xfrm>
                <a:off x="6940551" y="2244725"/>
                <a:ext cx="331788" cy="241300"/>
              </a:xfrm>
              <a:custGeom>
                <a:avLst/>
                <a:gdLst>
                  <a:gd name="T0" fmla="*/ 73 w 147"/>
                  <a:gd name="T1" fmla="*/ 102 h 107"/>
                  <a:gd name="T2" fmla="*/ 142 w 147"/>
                  <a:gd name="T3" fmla="*/ 102 h 107"/>
                  <a:gd name="T4" fmla="*/ 142 w 147"/>
                  <a:gd name="T5" fmla="*/ 5 h 107"/>
                  <a:gd name="T6" fmla="*/ 73 w 147"/>
                  <a:gd name="T7" fmla="*/ 5 h 107"/>
                  <a:gd name="T8" fmla="*/ 73 w 147"/>
                  <a:gd name="T9" fmla="*/ 0 h 107"/>
                  <a:gd name="T10" fmla="*/ 144 w 147"/>
                  <a:gd name="T11" fmla="*/ 0 h 107"/>
                  <a:gd name="T12" fmla="*/ 147 w 147"/>
                  <a:gd name="T13" fmla="*/ 3 h 107"/>
                  <a:gd name="T14" fmla="*/ 147 w 147"/>
                  <a:gd name="T15" fmla="*/ 104 h 107"/>
                  <a:gd name="T16" fmla="*/ 144 w 147"/>
                  <a:gd name="T17" fmla="*/ 107 h 107"/>
                  <a:gd name="T18" fmla="*/ 73 w 147"/>
                  <a:gd name="T19" fmla="*/ 107 h 107"/>
                  <a:gd name="T20" fmla="*/ 73 w 147"/>
                  <a:gd name="T21" fmla="*/ 102 h 107"/>
                  <a:gd name="T22" fmla="*/ 73 w 147"/>
                  <a:gd name="T23" fmla="*/ 96 h 107"/>
                  <a:gd name="T24" fmla="*/ 103 w 147"/>
                  <a:gd name="T25" fmla="*/ 83 h 107"/>
                  <a:gd name="T26" fmla="*/ 115 w 147"/>
                  <a:gd name="T27" fmla="*/ 53 h 107"/>
                  <a:gd name="T28" fmla="*/ 103 w 147"/>
                  <a:gd name="T29" fmla="*/ 24 h 107"/>
                  <a:gd name="T30" fmla="*/ 73 w 147"/>
                  <a:gd name="T31" fmla="*/ 11 h 107"/>
                  <a:gd name="T32" fmla="*/ 73 w 147"/>
                  <a:gd name="T33" fmla="*/ 16 h 107"/>
                  <a:gd name="T34" fmla="*/ 100 w 147"/>
                  <a:gd name="T35" fmla="*/ 27 h 107"/>
                  <a:gd name="T36" fmla="*/ 111 w 147"/>
                  <a:gd name="T37" fmla="*/ 53 h 107"/>
                  <a:gd name="T38" fmla="*/ 100 w 147"/>
                  <a:gd name="T39" fmla="*/ 80 h 107"/>
                  <a:gd name="T40" fmla="*/ 73 w 147"/>
                  <a:gd name="T41" fmla="*/ 91 h 107"/>
                  <a:gd name="T42" fmla="*/ 73 w 147"/>
                  <a:gd name="T43" fmla="*/ 96 h 107"/>
                  <a:gd name="T44" fmla="*/ 4 w 147"/>
                  <a:gd name="T45" fmla="*/ 102 h 107"/>
                  <a:gd name="T46" fmla="*/ 73 w 147"/>
                  <a:gd name="T47" fmla="*/ 102 h 107"/>
                  <a:gd name="T48" fmla="*/ 73 w 147"/>
                  <a:gd name="T49" fmla="*/ 107 h 107"/>
                  <a:gd name="T50" fmla="*/ 2 w 147"/>
                  <a:gd name="T51" fmla="*/ 107 h 107"/>
                  <a:gd name="T52" fmla="*/ 0 w 147"/>
                  <a:gd name="T53" fmla="*/ 104 h 107"/>
                  <a:gd name="T54" fmla="*/ 0 w 147"/>
                  <a:gd name="T55" fmla="*/ 3 h 107"/>
                  <a:gd name="T56" fmla="*/ 2 w 147"/>
                  <a:gd name="T57" fmla="*/ 0 h 107"/>
                  <a:gd name="T58" fmla="*/ 73 w 147"/>
                  <a:gd name="T59" fmla="*/ 0 h 107"/>
                  <a:gd name="T60" fmla="*/ 73 w 147"/>
                  <a:gd name="T61" fmla="*/ 5 h 107"/>
                  <a:gd name="T62" fmla="*/ 4 w 147"/>
                  <a:gd name="T63" fmla="*/ 5 h 107"/>
                  <a:gd name="T64" fmla="*/ 4 w 147"/>
                  <a:gd name="T65" fmla="*/ 102 h 107"/>
                  <a:gd name="T66" fmla="*/ 73 w 147"/>
                  <a:gd name="T67" fmla="*/ 11 h 107"/>
                  <a:gd name="T68" fmla="*/ 73 w 147"/>
                  <a:gd name="T69" fmla="*/ 11 h 107"/>
                  <a:gd name="T70" fmla="*/ 43 w 147"/>
                  <a:gd name="T71" fmla="*/ 24 h 107"/>
                  <a:gd name="T72" fmla="*/ 31 w 147"/>
                  <a:gd name="T73" fmla="*/ 53 h 107"/>
                  <a:gd name="T74" fmla="*/ 43 w 147"/>
                  <a:gd name="T75" fmla="*/ 83 h 107"/>
                  <a:gd name="T76" fmla="*/ 73 w 147"/>
                  <a:gd name="T77" fmla="*/ 96 h 107"/>
                  <a:gd name="T78" fmla="*/ 73 w 147"/>
                  <a:gd name="T79" fmla="*/ 96 h 107"/>
                  <a:gd name="T80" fmla="*/ 73 w 147"/>
                  <a:gd name="T81" fmla="*/ 91 h 107"/>
                  <a:gd name="T82" fmla="*/ 73 w 147"/>
                  <a:gd name="T83" fmla="*/ 91 h 107"/>
                  <a:gd name="T84" fmla="*/ 47 w 147"/>
                  <a:gd name="T85" fmla="*/ 80 h 107"/>
                  <a:gd name="T86" fmla="*/ 36 w 147"/>
                  <a:gd name="T87" fmla="*/ 53 h 107"/>
                  <a:gd name="T88" fmla="*/ 47 w 147"/>
                  <a:gd name="T89" fmla="*/ 27 h 107"/>
                  <a:gd name="T90" fmla="*/ 73 w 147"/>
                  <a:gd name="T91" fmla="*/ 16 h 107"/>
                  <a:gd name="T92" fmla="*/ 73 w 147"/>
                  <a:gd name="T93" fmla="*/ 16 h 107"/>
                  <a:gd name="T94" fmla="*/ 73 w 147"/>
                  <a:gd name="T95" fmla="*/ 1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107">
                    <a:moveTo>
                      <a:pt x="73" y="102"/>
                    </a:moveTo>
                    <a:cubicBezTo>
                      <a:pt x="142" y="102"/>
                      <a:pt x="142" y="102"/>
                      <a:pt x="142" y="102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6"/>
                      <a:pt x="146" y="107"/>
                      <a:pt x="144" y="107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2"/>
                      <a:pt x="73" y="102"/>
                      <a:pt x="73" y="102"/>
                    </a:cubicBezTo>
                    <a:close/>
                    <a:moveTo>
                      <a:pt x="73" y="96"/>
                    </a:moveTo>
                    <a:cubicBezTo>
                      <a:pt x="85" y="96"/>
                      <a:pt x="95" y="91"/>
                      <a:pt x="103" y="83"/>
                    </a:cubicBezTo>
                    <a:cubicBezTo>
                      <a:pt x="111" y="76"/>
                      <a:pt x="115" y="65"/>
                      <a:pt x="115" y="53"/>
                    </a:cubicBezTo>
                    <a:cubicBezTo>
                      <a:pt x="115" y="42"/>
                      <a:pt x="111" y="31"/>
                      <a:pt x="103" y="24"/>
                    </a:cubicBezTo>
                    <a:cubicBezTo>
                      <a:pt x="95" y="16"/>
                      <a:pt x="85" y="11"/>
                      <a:pt x="73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83" y="16"/>
                      <a:pt x="93" y="20"/>
                      <a:pt x="100" y="27"/>
                    </a:cubicBezTo>
                    <a:cubicBezTo>
                      <a:pt x="106" y="34"/>
                      <a:pt x="111" y="43"/>
                      <a:pt x="111" y="53"/>
                    </a:cubicBezTo>
                    <a:cubicBezTo>
                      <a:pt x="111" y="64"/>
                      <a:pt x="106" y="73"/>
                      <a:pt x="100" y="80"/>
                    </a:cubicBezTo>
                    <a:cubicBezTo>
                      <a:pt x="93" y="87"/>
                      <a:pt x="83" y="91"/>
                      <a:pt x="73" y="91"/>
                    </a:cubicBezTo>
                    <a:lnTo>
                      <a:pt x="73" y="96"/>
                    </a:lnTo>
                    <a:close/>
                    <a:moveTo>
                      <a:pt x="4" y="102"/>
                    </a:moveTo>
                    <a:cubicBezTo>
                      <a:pt x="73" y="102"/>
                      <a:pt x="73" y="102"/>
                      <a:pt x="73" y="102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1" y="107"/>
                      <a:pt x="0" y="106"/>
                      <a:pt x="0" y="10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02"/>
                      <a:pt x="4" y="102"/>
                      <a:pt x="4" y="102"/>
                    </a:cubicBezTo>
                    <a:close/>
                    <a:moveTo>
                      <a:pt x="73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62" y="11"/>
                      <a:pt x="51" y="16"/>
                      <a:pt x="43" y="24"/>
                    </a:cubicBezTo>
                    <a:cubicBezTo>
                      <a:pt x="36" y="31"/>
                      <a:pt x="31" y="42"/>
                      <a:pt x="31" y="53"/>
                    </a:cubicBezTo>
                    <a:cubicBezTo>
                      <a:pt x="31" y="65"/>
                      <a:pt x="36" y="76"/>
                      <a:pt x="43" y="83"/>
                    </a:cubicBezTo>
                    <a:cubicBezTo>
                      <a:pt x="51" y="91"/>
                      <a:pt x="62" y="96"/>
                      <a:pt x="73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63" y="91"/>
                      <a:pt x="54" y="87"/>
                      <a:pt x="47" y="80"/>
                    </a:cubicBezTo>
                    <a:cubicBezTo>
                      <a:pt x="40" y="73"/>
                      <a:pt x="36" y="64"/>
                      <a:pt x="36" y="53"/>
                    </a:cubicBezTo>
                    <a:cubicBezTo>
                      <a:pt x="36" y="43"/>
                      <a:pt x="40" y="34"/>
                      <a:pt x="47" y="27"/>
                    </a:cubicBezTo>
                    <a:cubicBezTo>
                      <a:pt x="54" y="20"/>
                      <a:pt x="63" y="16"/>
                      <a:pt x="73" y="16"/>
                    </a:cubicBezTo>
                    <a:cubicBezTo>
                      <a:pt x="73" y="16"/>
                      <a:pt x="73" y="16"/>
                      <a:pt x="73" y="16"/>
                    </a:cubicBezTo>
                    <a:lnTo>
                      <a:pt x="7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4" name="Freeform 96"/>
              <p:cNvSpPr>
                <a:spLocks noEditPoints="1"/>
              </p:cNvSpPr>
              <p:nvPr/>
            </p:nvSpPr>
            <p:spPr bwMode="auto">
              <a:xfrm>
                <a:off x="8485188" y="90488"/>
                <a:ext cx="355600" cy="222250"/>
              </a:xfrm>
              <a:custGeom>
                <a:avLst/>
                <a:gdLst>
                  <a:gd name="T0" fmla="*/ 152 w 157"/>
                  <a:gd name="T1" fmla="*/ 79 h 98"/>
                  <a:gd name="T2" fmla="*/ 148 w 157"/>
                  <a:gd name="T3" fmla="*/ 69 h 98"/>
                  <a:gd name="T4" fmla="*/ 139 w 157"/>
                  <a:gd name="T5" fmla="*/ 65 h 98"/>
                  <a:gd name="T6" fmla="*/ 136 w 157"/>
                  <a:gd name="T7" fmla="*/ 63 h 98"/>
                  <a:gd name="T8" fmla="*/ 136 w 157"/>
                  <a:gd name="T9" fmla="*/ 62 h 98"/>
                  <a:gd name="T10" fmla="*/ 138 w 157"/>
                  <a:gd name="T11" fmla="*/ 56 h 98"/>
                  <a:gd name="T12" fmla="*/ 138 w 157"/>
                  <a:gd name="T13" fmla="*/ 49 h 98"/>
                  <a:gd name="T14" fmla="*/ 125 w 157"/>
                  <a:gd name="T15" fmla="*/ 18 h 98"/>
                  <a:gd name="T16" fmla="*/ 94 w 157"/>
                  <a:gd name="T17" fmla="*/ 5 h 98"/>
                  <a:gd name="T18" fmla="*/ 79 w 157"/>
                  <a:gd name="T19" fmla="*/ 7 h 98"/>
                  <a:gd name="T20" fmla="*/ 79 w 157"/>
                  <a:gd name="T21" fmla="*/ 2 h 98"/>
                  <a:gd name="T22" fmla="*/ 94 w 157"/>
                  <a:gd name="T23" fmla="*/ 0 h 98"/>
                  <a:gd name="T24" fmla="*/ 129 w 157"/>
                  <a:gd name="T25" fmla="*/ 14 h 98"/>
                  <a:gd name="T26" fmla="*/ 143 w 157"/>
                  <a:gd name="T27" fmla="*/ 49 h 98"/>
                  <a:gd name="T28" fmla="*/ 142 w 157"/>
                  <a:gd name="T29" fmla="*/ 56 h 98"/>
                  <a:gd name="T30" fmla="*/ 142 w 157"/>
                  <a:gd name="T31" fmla="*/ 61 h 98"/>
                  <a:gd name="T32" fmla="*/ 152 w 157"/>
                  <a:gd name="T33" fmla="*/ 66 h 98"/>
                  <a:gd name="T34" fmla="*/ 157 w 157"/>
                  <a:gd name="T35" fmla="*/ 79 h 98"/>
                  <a:gd name="T36" fmla="*/ 152 w 157"/>
                  <a:gd name="T37" fmla="*/ 92 h 98"/>
                  <a:gd name="T38" fmla="*/ 152 w 157"/>
                  <a:gd name="T39" fmla="*/ 93 h 98"/>
                  <a:gd name="T40" fmla="*/ 138 w 157"/>
                  <a:gd name="T41" fmla="*/ 98 h 98"/>
                  <a:gd name="T42" fmla="*/ 138 w 157"/>
                  <a:gd name="T43" fmla="*/ 98 h 98"/>
                  <a:gd name="T44" fmla="*/ 94 w 157"/>
                  <a:gd name="T45" fmla="*/ 98 h 98"/>
                  <a:gd name="T46" fmla="*/ 92 w 157"/>
                  <a:gd name="T47" fmla="*/ 98 h 98"/>
                  <a:gd name="T48" fmla="*/ 79 w 157"/>
                  <a:gd name="T49" fmla="*/ 98 h 98"/>
                  <a:gd name="T50" fmla="*/ 79 w 157"/>
                  <a:gd name="T51" fmla="*/ 93 h 98"/>
                  <a:gd name="T52" fmla="*/ 92 w 157"/>
                  <a:gd name="T53" fmla="*/ 93 h 98"/>
                  <a:gd name="T54" fmla="*/ 94 w 157"/>
                  <a:gd name="T55" fmla="*/ 93 h 98"/>
                  <a:gd name="T56" fmla="*/ 138 w 157"/>
                  <a:gd name="T57" fmla="*/ 93 h 98"/>
                  <a:gd name="T58" fmla="*/ 138 w 157"/>
                  <a:gd name="T59" fmla="*/ 93 h 98"/>
                  <a:gd name="T60" fmla="*/ 148 w 157"/>
                  <a:gd name="T61" fmla="*/ 89 h 98"/>
                  <a:gd name="T62" fmla="*/ 148 w 157"/>
                  <a:gd name="T63" fmla="*/ 89 h 98"/>
                  <a:gd name="T64" fmla="*/ 152 w 157"/>
                  <a:gd name="T65" fmla="*/ 79 h 98"/>
                  <a:gd name="T66" fmla="*/ 79 w 157"/>
                  <a:gd name="T67" fmla="*/ 7 h 98"/>
                  <a:gd name="T68" fmla="*/ 63 w 157"/>
                  <a:gd name="T69" fmla="*/ 17 h 98"/>
                  <a:gd name="T70" fmla="*/ 50 w 157"/>
                  <a:gd name="T71" fmla="*/ 48 h 98"/>
                  <a:gd name="T72" fmla="*/ 47 w 157"/>
                  <a:gd name="T73" fmla="*/ 50 h 98"/>
                  <a:gd name="T74" fmla="*/ 46 w 157"/>
                  <a:gd name="T75" fmla="*/ 50 h 98"/>
                  <a:gd name="T76" fmla="*/ 38 w 157"/>
                  <a:gd name="T77" fmla="*/ 46 h 98"/>
                  <a:gd name="T78" fmla="*/ 30 w 157"/>
                  <a:gd name="T79" fmla="*/ 44 h 98"/>
                  <a:gd name="T80" fmla="*/ 12 w 157"/>
                  <a:gd name="T81" fmla="*/ 51 h 98"/>
                  <a:gd name="T82" fmla="*/ 12 w 157"/>
                  <a:gd name="T83" fmla="*/ 51 h 98"/>
                  <a:gd name="T84" fmla="*/ 5 w 157"/>
                  <a:gd name="T85" fmla="*/ 69 h 98"/>
                  <a:gd name="T86" fmla="*/ 12 w 157"/>
                  <a:gd name="T87" fmla="*/ 86 h 98"/>
                  <a:gd name="T88" fmla="*/ 12 w 157"/>
                  <a:gd name="T89" fmla="*/ 86 h 98"/>
                  <a:gd name="T90" fmla="*/ 12 w 157"/>
                  <a:gd name="T91" fmla="*/ 86 h 98"/>
                  <a:gd name="T92" fmla="*/ 30 w 157"/>
                  <a:gd name="T93" fmla="*/ 93 h 98"/>
                  <a:gd name="T94" fmla="*/ 79 w 157"/>
                  <a:gd name="T95" fmla="*/ 93 h 98"/>
                  <a:gd name="T96" fmla="*/ 79 w 157"/>
                  <a:gd name="T97" fmla="*/ 98 h 98"/>
                  <a:gd name="T98" fmla="*/ 30 w 157"/>
                  <a:gd name="T99" fmla="*/ 98 h 98"/>
                  <a:gd name="T100" fmla="*/ 9 w 157"/>
                  <a:gd name="T101" fmla="*/ 90 h 98"/>
                  <a:gd name="T102" fmla="*/ 9 w 157"/>
                  <a:gd name="T103" fmla="*/ 90 h 98"/>
                  <a:gd name="T104" fmla="*/ 0 w 157"/>
                  <a:gd name="T105" fmla="*/ 69 h 98"/>
                  <a:gd name="T106" fmla="*/ 9 w 157"/>
                  <a:gd name="T107" fmla="*/ 48 h 98"/>
                  <a:gd name="T108" fmla="*/ 9 w 157"/>
                  <a:gd name="T109" fmla="*/ 48 h 98"/>
                  <a:gd name="T110" fmla="*/ 30 w 157"/>
                  <a:gd name="T111" fmla="*/ 39 h 98"/>
                  <a:gd name="T112" fmla="*/ 40 w 157"/>
                  <a:gd name="T113" fmla="*/ 41 h 98"/>
                  <a:gd name="T114" fmla="*/ 45 w 157"/>
                  <a:gd name="T115" fmla="*/ 44 h 98"/>
                  <a:gd name="T116" fmla="*/ 59 w 157"/>
                  <a:gd name="T117" fmla="*/ 14 h 98"/>
                  <a:gd name="T118" fmla="*/ 79 w 157"/>
                  <a:gd name="T119" fmla="*/ 2 h 98"/>
                  <a:gd name="T120" fmla="*/ 79 w 157"/>
                  <a:gd name="T121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98">
                    <a:moveTo>
                      <a:pt x="152" y="79"/>
                    </a:moveTo>
                    <a:cubicBezTo>
                      <a:pt x="152" y="75"/>
                      <a:pt x="151" y="72"/>
                      <a:pt x="148" y="69"/>
                    </a:cubicBezTo>
                    <a:cubicBezTo>
                      <a:pt x="146" y="67"/>
                      <a:pt x="142" y="65"/>
                      <a:pt x="139" y="65"/>
                    </a:cubicBezTo>
                    <a:cubicBezTo>
                      <a:pt x="137" y="65"/>
                      <a:pt x="136" y="64"/>
                      <a:pt x="136" y="63"/>
                    </a:cubicBezTo>
                    <a:cubicBezTo>
                      <a:pt x="136" y="62"/>
                      <a:pt x="136" y="62"/>
                      <a:pt x="136" y="62"/>
                    </a:cubicBezTo>
                    <a:cubicBezTo>
                      <a:pt x="137" y="60"/>
                      <a:pt x="137" y="58"/>
                      <a:pt x="138" y="56"/>
                    </a:cubicBezTo>
                    <a:cubicBezTo>
                      <a:pt x="138" y="53"/>
                      <a:pt x="138" y="51"/>
                      <a:pt x="138" y="49"/>
                    </a:cubicBezTo>
                    <a:cubicBezTo>
                      <a:pt x="138" y="37"/>
                      <a:pt x="133" y="26"/>
                      <a:pt x="125" y="18"/>
                    </a:cubicBezTo>
                    <a:cubicBezTo>
                      <a:pt x="117" y="10"/>
                      <a:pt x="106" y="5"/>
                      <a:pt x="94" y="5"/>
                    </a:cubicBezTo>
                    <a:cubicBezTo>
                      <a:pt x="89" y="5"/>
                      <a:pt x="83" y="6"/>
                      <a:pt x="79" y="7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84" y="1"/>
                      <a:pt x="89" y="0"/>
                      <a:pt x="94" y="0"/>
                    </a:cubicBezTo>
                    <a:cubicBezTo>
                      <a:pt x="107" y="0"/>
                      <a:pt x="120" y="5"/>
                      <a:pt x="129" y="14"/>
                    </a:cubicBezTo>
                    <a:cubicBezTo>
                      <a:pt x="138" y="23"/>
                      <a:pt x="143" y="35"/>
                      <a:pt x="143" y="49"/>
                    </a:cubicBezTo>
                    <a:cubicBezTo>
                      <a:pt x="143" y="51"/>
                      <a:pt x="143" y="54"/>
                      <a:pt x="142" y="56"/>
                    </a:cubicBezTo>
                    <a:cubicBezTo>
                      <a:pt x="142" y="58"/>
                      <a:pt x="142" y="59"/>
                      <a:pt x="142" y="61"/>
                    </a:cubicBezTo>
                    <a:cubicBezTo>
                      <a:pt x="146" y="61"/>
                      <a:pt x="149" y="63"/>
                      <a:pt x="152" y="66"/>
                    </a:cubicBezTo>
                    <a:cubicBezTo>
                      <a:pt x="155" y="69"/>
                      <a:pt x="157" y="74"/>
                      <a:pt x="157" y="79"/>
                    </a:cubicBezTo>
                    <a:cubicBezTo>
                      <a:pt x="157" y="84"/>
                      <a:pt x="155" y="89"/>
                      <a:pt x="152" y="92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48" y="96"/>
                      <a:pt x="143" y="98"/>
                      <a:pt x="138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42" y="93"/>
                      <a:pt x="146" y="92"/>
                      <a:pt x="148" y="89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87"/>
                      <a:pt x="152" y="83"/>
                      <a:pt x="152" y="79"/>
                    </a:cubicBezTo>
                    <a:close/>
                    <a:moveTo>
                      <a:pt x="79" y="7"/>
                    </a:moveTo>
                    <a:cubicBezTo>
                      <a:pt x="73" y="10"/>
                      <a:pt x="67" y="13"/>
                      <a:pt x="63" y="17"/>
                    </a:cubicBezTo>
                    <a:cubicBezTo>
                      <a:pt x="55" y="25"/>
                      <a:pt x="50" y="36"/>
                      <a:pt x="50" y="48"/>
                    </a:cubicBezTo>
                    <a:cubicBezTo>
                      <a:pt x="50" y="49"/>
                      <a:pt x="48" y="51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43" y="48"/>
                      <a:pt x="41" y="47"/>
                      <a:pt x="38" y="46"/>
                    </a:cubicBezTo>
                    <a:cubicBezTo>
                      <a:pt x="36" y="45"/>
                      <a:pt x="33" y="44"/>
                      <a:pt x="30" y="44"/>
                    </a:cubicBezTo>
                    <a:cubicBezTo>
                      <a:pt x="23" y="44"/>
                      <a:pt x="17" y="47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8" y="56"/>
                      <a:pt x="5" y="62"/>
                      <a:pt x="5" y="69"/>
                    </a:cubicBezTo>
                    <a:cubicBezTo>
                      <a:pt x="5" y="76"/>
                      <a:pt x="8" y="82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7" y="91"/>
                      <a:pt x="23" y="93"/>
                      <a:pt x="30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2" y="98"/>
                      <a:pt x="14" y="95"/>
                      <a:pt x="9" y="90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84"/>
                      <a:pt x="0" y="77"/>
                      <a:pt x="0" y="69"/>
                    </a:cubicBezTo>
                    <a:cubicBezTo>
                      <a:pt x="0" y="61"/>
                      <a:pt x="4" y="53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4" y="43"/>
                      <a:pt x="22" y="39"/>
                      <a:pt x="30" y="39"/>
                    </a:cubicBezTo>
                    <a:cubicBezTo>
                      <a:pt x="33" y="39"/>
                      <a:pt x="37" y="40"/>
                      <a:pt x="40" y="41"/>
                    </a:cubicBezTo>
                    <a:cubicBezTo>
                      <a:pt x="42" y="42"/>
                      <a:pt x="43" y="43"/>
                      <a:pt x="45" y="44"/>
                    </a:cubicBezTo>
                    <a:cubicBezTo>
                      <a:pt x="46" y="32"/>
                      <a:pt x="52" y="22"/>
                      <a:pt x="59" y="14"/>
                    </a:cubicBezTo>
                    <a:cubicBezTo>
                      <a:pt x="65" y="9"/>
                      <a:pt x="71" y="5"/>
                      <a:pt x="79" y="2"/>
                    </a:cubicBezTo>
                    <a:lnTo>
                      <a:pt x="7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5" name="Freeform 105"/>
              <p:cNvSpPr>
                <a:spLocks noEditPoints="1"/>
              </p:cNvSpPr>
              <p:nvPr/>
            </p:nvSpPr>
            <p:spPr bwMode="auto">
              <a:xfrm>
                <a:off x="7623176" y="3698875"/>
                <a:ext cx="188913" cy="412750"/>
              </a:xfrm>
              <a:custGeom>
                <a:avLst/>
                <a:gdLst>
                  <a:gd name="T0" fmla="*/ 75 w 84"/>
                  <a:gd name="T1" fmla="*/ 31 h 183"/>
                  <a:gd name="T2" fmla="*/ 55 w 84"/>
                  <a:gd name="T3" fmla="*/ 28 h 183"/>
                  <a:gd name="T4" fmla="*/ 57 w 84"/>
                  <a:gd name="T5" fmla="*/ 18 h 183"/>
                  <a:gd name="T6" fmla="*/ 78 w 84"/>
                  <a:gd name="T7" fmla="*/ 12 h 183"/>
                  <a:gd name="T8" fmla="*/ 77 w 84"/>
                  <a:gd name="T9" fmla="*/ 6 h 183"/>
                  <a:gd name="T10" fmla="*/ 51 w 84"/>
                  <a:gd name="T11" fmla="*/ 10 h 183"/>
                  <a:gd name="T12" fmla="*/ 72 w 84"/>
                  <a:gd name="T13" fmla="*/ 1 h 183"/>
                  <a:gd name="T14" fmla="*/ 83 w 84"/>
                  <a:gd name="T15" fmla="*/ 8 h 183"/>
                  <a:gd name="T16" fmla="*/ 76 w 84"/>
                  <a:gd name="T17" fmla="*/ 19 h 183"/>
                  <a:gd name="T18" fmla="*/ 78 w 84"/>
                  <a:gd name="T19" fmla="*/ 26 h 183"/>
                  <a:gd name="T20" fmla="*/ 78 w 84"/>
                  <a:gd name="T21" fmla="*/ 183 h 183"/>
                  <a:gd name="T22" fmla="*/ 51 w 84"/>
                  <a:gd name="T23" fmla="*/ 167 h 183"/>
                  <a:gd name="T24" fmla="*/ 65 w 84"/>
                  <a:gd name="T25" fmla="*/ 60 h 183"/>
                  <a:gd name="T26" fmla="*/ 57 w 84"/>
                  <a:gd name="T27" fmla="*/ 58 h 183"/>
                  <a:gd name="T28" fmla="*/ 55 w 84"/>
                  <a:gd name="T29" fmla="*/ 95 h 183"/>
                  <a:gd name="T30" fmla="*/ 51 w 84"/>
                  <a:gd name="T31" fmla="*/ 99 h 183"/>
                  <a:gd name="T32" fmla="*/ 51 w 84"/>
                  <a:gd name="T33" fmla="*/ 99 h 183"/>
                  <a:gd name="T34" fmla="*/ 52 w 84"/>
                  <a:gd name="T35" fmla="*/ 104 h 183"/>
                  <a:gd name="T36" fmla="*/ 60 w 84"/>
                  <a:gd name="T37" fmla="*/ 95 h 183"/>
                  <a:gd name="T38" fmla="*/ 60 w 84"/>
                  <a:gd name="T39" fmla="*/ 63 h 183"/>
                  <a:gd name="T40" fmla="*/ 51 w 84"/>
                  <a:gd name="T41" fmla="*/ 167 h 183"/>
                  <a:gd name="T42" fmla="*/ 46 w 84"/>
                  <a:gd name="T43" fmla="*/ 17 h 183"/>
                  <a:gd name="T44" fmla="*/ 44 w 84"/>
                  <a:gd name="T45" fmla="*/ 31 h 183"/>
                  <a:gd name="T46" fmla="*/ 42 w 84"/>
                  <a:gd name="T47" fmla="*/ 12 h 183"/>
                  <a:gd name="T48" fmla="*/ 50 w 84"/>
                  <a:gd name="T49" fmla="*/ 6 h 183"/>
                  <a:gd name="T50" fmla="*/ 51 w 84"/>
                  <a:gd name="T51" fmla="*/ 11 h 183"/>
                  <a:gd name="T52" fmla="*/ 42 w 84"/>
                  <a:gd name="T53" fmla="*/ 178 h 183"/>
                  <a:gd name="T54" fmla="*/ 42 w 84"/>
                  <a:gd name="T55" fmla="*/ 183 h 183"/>
                  <a:gd name="T56" fmla="*/ 51 w 84"/>
                  <a:gd name="T57" fmla="*/ 99 h 183"/>
                  <a:gd name="T58" fmla="*/ 51 w 84"/>
                  <a:gd name="T59" fmla="*/ 104 h 183"/>
                  <a:gd name="T60" fmla="*/ 44 w 84"/>
                  <a:gd name="T61" fmla="*/ 102 h 183"/>
                  <a:gd name="T62" fmla="*/ 44 w 84"/>
                  <a:gd name="T63" fmla="*/ 58 h 183"/>
                  <a:gd name="T64" fmla="*/ 46 w 84"/>
                  <a:gd name="T65" fmla="*/ 84 h 183"/>
                  <a:gd name="T66" fmla="*/ 47 w 84"/>
                  <a:gd name="T67" fmla="*/ 98 h 183"/>
                  <a:gd name="T68" fmla="*/ 51 w 84"/>
                  <a:gd name="T69" fmla="*/ 99 h 183"/>
                  <a:gd name="T70" fmla="*/ 51 w 84"/>
                  <a:gd name="T71" fmla="*/ 162 h 183"/>
                  <a:gd name="T72" fmla="*/ 42 w 84"/>
                  <a:gd name="T73" fmla="*/ 162 h 183"/>
                  <a:gd name="T74" fmla="*/ 5 w 84"/>
                  <a:gd name="T75" fmla="*/ 31 h 183"/>
                  <a:gd name="T76" fmla="*/ 42 w 84"/>
                  <a:gd name="T77" fmla="*/ 183 h 183"/>
                  <a:gd name="T78" fmla="*/ 0 w 84"/>
                  <a:gd name="T79" fmla="*/ 29 h 183"/>
                  <a:gd name="T80" fmla="*/ 41 w 84"/>
                  <a:gd name="T81" fmla="*/ 17 h 183"/>
                  <a:gd name="T82" fmla="*/ 42 w 84"/>
                  <a:gd name="T83" fmla="*/ 12 h 183"/>
                  <a:gd name="T84" fmla="*/ 18 w 84"/>
                  <a:gd name="T85" fmla="*/ 58 h 183"/>
                  <a:gd name="T86" fmla="*/ 18 w 84"/>
                  <a:gd name="T87" fmla="*/ 167 h 183"/>
                  <a:gd name="T88" fmla="*/ 20 w 84"/>
                  <a:gd name="T89" fmla="*/ 162 h 183"/>
                  <a:gd name="T90" fmla="*/ 41 w 84"/>
                  <a:gd name="T91" fmla="*/ 84 h 183"/>
                  <a:gd name="T92" fmla="*/ 42 w 84"/>
                  <a:gd name="T93" fmla="*/ 5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183">
                    <a:moveTo>
                      <a:pt x="51" y="178"/>
                    </a:moveTo>
                    <a:cubicBezTo>
                      <a:pt x="75" y="178"/>
                      <a:pt x="75" y="178"/>
                      <a:pt x="75" y="178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6" y="31"/>
                      <a:pt x="55" y="30"/>
                      <a:pt x="55" y="29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6" y="19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6" y="14"/>
                      <a:pt x="77" y="13"/>
                      <a:pt x="78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8" y="8"/>
                      <a:pt x="78" y="7"/>
                      <a:pt x="77" y="6"/>
                    </a:cubicBezTo>
                    <a:cubicBezTo>
                      <a:pt x="76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5" y="0"/>
                      <a:pt x="77" y="1"/>
                      <a:pt x="79" y="2"/>
                    </a:cubicBezTo>
                    <a:cubicBezTo>
                      <a:pt x="81" y="3"/>
                      <a:pt x="83" y="5"/>
                      <a:pt x="83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4" y="10"/>
                      <a:pt x="83" y="13"/>
                      <a:pt x="82" y="15"/>
                    </a:cubicBezTo>
                    <a:cubicBezTo>
                      <a:pt x="81" y="17"/>
                      <a:pt x="79" y="18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9" y="26"/>
                      <a:pt x="80" y="27"/>
                      <a:pt x="80" y="29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2"/>
                      <a:pt x="79" y="183"/>
                      <a:pt x="78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78"/>
                      <a:pt x="51" y="178"/>
                      <a:pt x="51" y="178"/>
                    </a:cubicBezTo>
                    <a:close/>
                    <a:moveTo>
                      <a:pt x="51" y="167"/>
                    </a:moveTo>
                    <a:cubicBezTo>
                      <a:pt x="62" y="167"/>
                      <a:pt x="62" y="167"/>
                      <a:pt x="62" y="167"/>
                    </a:cubicBezTo>
                    <a:cubicBezTo>
                      <a:pt x="64" y="167"/>
                      <a:pt x="65" y="166"/>
                      <a:pt x="65" y="164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59"/>
                      <a:pt x="64" y="58"/>
                      <a:pt x="62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6" y="58"/>
                      <a:pt x="55" y="59"/>
                      <a:pt x="55" y="60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6"/>
                      <a:pt x="55" y="97"/>
                      <a:pt x="54" y="98"/>
                    </a:cubicBezTo>
                    <a:cubicBezTo>
                      <a:pt x="53" y="99"/>
                      <a:pt x="53" y="99"/>
                      <a:pt x="52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2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3" y="104"/>
                    </a:cubicBezTo>
                    <a:cubicBezTo>
                      <a:pt x="55" y="104"/>
                      <a:pt x="57" y="102"/>
                      <a:pt x="58" y="101"/>
                    </a:cubicBezTo>
                    <a:cubicBezTo>
                      <a:pt x="59" y="99"/>
                      <a:pt x="60" y="97"/>
                      <a:pt x="60" y="95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162"/>
                      <a:pt x="60" y="162"/>
                      <a:pt x="60" y="162"/>
                    </a:cubicBezTo>
                    <a:cubicBezTo>
                      <a:pt x="51" y="162"/>
                      <a:pt x="51" y="162"/>
                      <a:pt x="51" y="162"/>
                    </a:cubicBezTo>
                    <a:lnTo>
                      <a:pt x="51" y="167"/>
                    </a:lnTo>
                    <a:close/>
                    <a:moveTo>
                      <a:pt x="47" y="12"/>
                    </a:moveTo>
                    <a:cubicBezTo>
                      <a:pt x="46" y="14"/>
                      <a:pt x="46" y="15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5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1"/>
                      <a:pt x="43" y="10"/>
                      <a:pt x="43" y="9"/>
                    </a:cubicBezTo>
                    <a:cubicBezTo>
                      <a:pt x="44" y="8"/>
                      <a:pt x="45" y="7"/>
                      <a:pt x="46" y="7"/>
                    </a:cubicBezTo>
                    <a:cubicBezTo>
                      <a:pt x="47" y="6"/>
                      <a:pt x="49" y="6"/>
                      <a:pt x="50" y="6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49" y="11"/>
                      <a:pt x="48" y="11"/>
                    </a:cubicBezTo>
                    <a:cubicBezTo>
                      <a:pt x="48" y="12"/>
                      <a:pt x="47" y="12"/>
                      <a:pt x="47" y="12"/>
                    </a:cubicBezTo>
                    <a:close/>
                    <a:moveTo>
                      <a:pt x="42" y="178"/>
                    </a:moveTo>
                    <a:cubicBezTo>
                      <a:pt x="51" y="178"/>
                      <a:pt x="51" y="178"/>
                      <a:pt x="51" y="178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42" y="183"/>
                      <a:pt x="42" y="183"/>
                      <a:pt x="42" y="183"/>
                    </a:cubicBezTo>
                    <a:cubicBezTo>
                      <a:pt x="42" y="178"/>
                      <a:pt x="42" y="178"/>
                      <a:pt x="42" y="178"/>
                    </a:cubicBezTo>
                    <a:close/>
                    <a:moveTo>
                      <a:pt x="51" y="99"/>
                    </a:move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48" y="104"/>
                      <a:pt x="46" y="103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3" y="101"/>
                      <a:pt x="42" y="100"/>
                      <a:pt x="42" y="9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8"/>
                      <a:pt x="46" y="59"/>
                      <a:pt x="46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6"/>
                      <a:pt x="46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8" y="99"/>
                      <a:pt x="49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lose/>
                    <a:moveTo>
                      <a:pt x="51" y="162"/>
                    </a:moveTo>
                    <a:cubicBezTo>
                      <a:pt x="51" y="167"/>
                      <a:pt x="51" y="167"/>
                      <a:pt x="51" y="167"/>
                    </a:cubicBezTo>
                    <a:cubicBezTo>
                      <a:pt x="42" y="167"/>
                      <a:pt x="42" y="167"/>
                      <a:pt x="42" y="167"/>
                    </a:cubicBezTo>
                    <a:cubicBezTo>
                      <a:pt x="42" y="162"/>
                      <a:pt x="42" y="162"/>
                      <a:pt x="42" y="162"/>
                    </a:cubicBezTo>
                    <a:lnTo>
                      <a:pt x="51" y="162"/>
                    </a:lnTo>
                    <a:close/>
                    <a:moveTo>
                      <a:pt x="42" y="3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5" y="178"/>
                      <a:pt x="5" y="178"/>
                      <a:pt x="5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83"/>
                      <a:pt x="42" y="183"/>
                      <a:pt x="42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1" y="183"/>
                      <a:pt x="0" y="182"/>
                      <a:pt x="0" y="18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5"/>
                      <a:pt x="41" y="14"/>
                      <a:pt x="42" y="12"/>
                    </a:cubicBezTo>
                    <a:cubicBezTo>
                      <a:pt x="42" y="31"/>
                      <a:pt x="42" y="31"/>
                      <a:pt x="42" y="31"/>
                    </a:cubicBezTo>
                    <a:close/>
                    <a:moveTo>
                      <a:pt x="42" y="58"/>
                    </a:move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8"/>
                      <a:pt x="16" y="59"/>
                      <a:pt x="16" y="60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6"/>
                      <a:pt x="17" y="167"/>
                      <a:pt x="18" y="167"/>
                    </a:cubicBezTo>
                    <a:cubicBezTo>
                      <a:pt x="42" y="167"/>
                      <a:pt x="42" y="167"/>
                      <a:pt x="42" y="167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20" y="162"/>
                      <a:pt x="20" y="162"/>
                      <a:pt x="20" y="162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1" y="96"/>
                      <a:pt x="41" y="97"/>
                      <a:pt x="42" y="98"/>
                    </a:cubicBezTo>
                    <a:lnTo>
                      <a:pt x="4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6" name="Freeform 112"/>
              <p:cNvSpPr>
                <a:spLocks noEditPoints="1"/>
              </p:cNvSpPr>
              <p:nvPr/>
            </p:nvSpPr>
            <p:spPr bwMode="auto">
              <a:xfrm>
                <a:off x="10512426" y="1171575"/>
                <a:ext cx="207963" cy="130175"/>
              </a:xfrm>
              <a:custGeom>
                <a:avLst/>
                <a:gdLst>
                  <a:gd name="T0" fmla="*/ 87 w 92"/>
                  <a:gd name="T1" fmla="*/ 5 h 58"/>
                  <a:gd name="T2" fmla="*/ 46 w 92"/>
                  <a:gd name="T3" fmla="*/ 5 h 58"/>
                  <a:gd name="T4" fmla="*/ 46 w 92"/>
                  <a:gd name="T5" fmla="*/ 0 h 58"/>
                  <a:gd name="T6" fmla="*/ 89 w 92"/>
                  <a:gd name="T7" fmla="*/ 0 h 58"/>
                  <a:gd name="T8" fmla="*/ 92 w 92"/>
                  <a:gd name="T9" fmla="*/ 3 h 58"/>
                  <a:gd name="T10" fmla="*/ 92 w 92"/>
                  <a:gd name="T11" fmla="*/ 55 h 58"/>
                  <a:gd name="T12" fmla="*/ 89 w 92"/>
                  <a:gd name="T13" fmla="*/ 58 h 58"/>
                  <a:gd name="T14" fmla="*/ 46 w 92"/>
                  <a:gd name="T15" fmla="*/ 58 h 58"/>
                  <a:gd name="T16" fmla="*/ 46 w 92"/>
                  <a:gd name="T17" fmla="*/ 53 h 58"/>
                  <a:gd name="T18" fmla="*/ 87 w 92"/>
                  <a:gd name="T19" fmla="*/ 53 h 58"/>
                  <a:gd name="T20" fmla="*/ 87 w 92"/>
                  <a:gd name="T21" fmla="*/ 5 h 58"/>
                  <a:gd name="T22" fmla="*/ 46 w 92"/>
                  <a:gd name="T23" fmla="*/ 5 h 58"/>
                  <a:gd name="T24" fmla="*/ 12 w 92"/>
                  <a:gd name="T25" fmla="*/ 5 h 58"/>
                  <a:gd name="T26" fmla="*/ 12 w 92"/>
                  <a:gd name="T27" fmla="*/ 18 h 58"/>
                  <a:gd name="T28" fmla="*/ 9 w 92"/>
                  <a:gd name="T29" fmla="*/ 21 h 58"/>
                  <a:gd name="T30" fmla="*/ 5 w 92"/>
                  <a:gd name="T31" fmla="*/ 21 h 58"/>
                  <a:gd name="T32" fmla="*/ 5 w 92"/>
                  <a:gd name="T33" fmla="*/ 38 h 58"/>
                  <a:gd name="T34" fmla="*/ 9 w 92"/>
                  <a:gd name="T35" fmla="*/ 38 h 58"/>
                  <a:gd name="T36" fmla="*/ 12 w 92"/>
                  <a:gd name="T37" fmla="*/ 41 h 58"/>
                  <a:gd name="T38" fmla="*/ 12 w 92"/>
                  <a:gd name="T39" fmla="*/ 53 h 58"/>
                  <a:gd name="T40" fmla="*/ 46 w 92"/>
                  <a:gd name="T41" fmla="*/ 53 h 58"/>
                  <a:gd name="T42" fmla="*/ 46 w 92"/>
                  <a:gd name="T43" fmla="*/ 58 h 58"/>
                  <a:gd name="T44" fmla="*/ 9 w 92"/>
                  <a:gd name="T45" fmla="*/ 58 h 58"/>
                  <a:gd name="T46" fmla="*/ 7 w 92"/>
                  <a:gd name="T47" fmla="*/ 55 h 58"/>
                  <a:gd name="T48" fmla="*/ 7 w 92"/>
                  <a:gd name="T49" fmla="*/ 43 h 58"/>
                  <a:gd name="T50" fmla="*/ 3 w 92"/>
                  <a:gd name="T51" fmla="*/ 43 h 58"/>
                  <a:gd name="T52" fmla="*/ 0 w 92"/>
                  <a:gd name="T53" fmla="*/ 41 h 58"/>
                  <a:gd name="T54" fmla="*/ 0 w 92"/>
                  <a:gd name="T55" fmla="*/ 18 h 58"/>
                  <a:gd name="T56" fmla="*/ 3 w 92"/>
                  <a:gd name="T57" fmla="*/ 16 h 58"/>
                  <a:gd name="T58" fmla="*/ 7 w 92"/>
                  <a:gd name="T59" fmla="*/ 16 h 58"/>
                  <a:gd name="T60" fmla="*/ 7 w 92"/>
                  <a:gd name="T61" fmla="*/ 3 h 58"/>
                  <a:gd name="T62" fmla="*/ 9 w 92"/>
                  <a:gd name="T63" fmla="*/ 0 h 58"/>
                  <a:gd name="T64" fmla="*/ 46 w 92"/>
                  <a:gd name="T65" fmla="*/ 0 h 58"/>
                  <a:gd name="T66" fmla="*/ 46 w 92"/>
                  <a:gd name="T67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58">
                    <a:moveTo>
                      <a:pt x="87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1" y="0"/>
                      <a:pt x="92" y="1"/>
                      <a:pt x="92" y="3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57"/>
                      <a:pt x="91" y="58"/>
                      <a:pt x="89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87" y="53"/>
                      <a:pt x="87" y="53"/>
                      <a:pt x="87" y="53"/>
                    </a:cubicBezTo>
                    <a:lnTo>
                      <a:pt x="87" y="5"/>
                    </a:lnTo>
                    <a:close/>
                    <a:moveTo>
                      <a:pt x="4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0"/>
                      <a:pt x="11" y="21"/>
                      <a:pt x="9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1" y="38"/>
                      <a:pt x="12" y="39"/>
                      <a:pt x="12" y="4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8" y="58"/>
                      <a:pt x="7" y="57"/>
                      <a:pt x="7" y="5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1" y="43"/>
                      <a:pt x="0" y="42"/>
                      <a:pt x="0" y="4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1" y="16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4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7" name="Freeform 116"/>
              <p:cNvSpPr>
                <a:spLocks noEditPoints="1"/>
              </p:cNvSpPr>
              <p:nvPr/>
            </p:nvSpPr>
            <p:spPr bwMode="auto">
              <a:xfrm>
                <a:off x="7507288" y="847725"/>
                <a:ext cx="133350" cy="52388"/>
              </a:xfrm>
              <a:custGeom>
                <a:avLst/>
                <a:gdLst>
                  <a:gd name="T0" fmla="*/ 29 w 59"/>
                  <a:gd name="T1" fmla="*/ 18 h 23"/>
                  <a:gd name="T2" fmla="*/ 54 w 59"/>
                  <a:gd name="T3" fmla="*/ 18 h 23"/>
                  <a:gd name="T4" fmla="*/ 53 w 59"/>
                  <a:gd name="T5" fmla="*/ 4 h 23"/>
                  <a:gd name="T6" fmla="*/ 29 w 59"/>
                  <a:gd name="T7" fmla="*/ 4 h 23"/>
                  <a:gd name="T8" fmla="*/ 29 w 59"/>
                  <a:gd name="T9" fmla="*/ 0 h 23"/>
                  <a:gd name="T10" fmla="*/ 55 w 59"/>
                  <a:gd name="T11" fmla="*/ 0 h 23"/>
                  <a:gd name="T12" fmla="*/ 55 w 59"/>
                  <a:gd name="T13" fmla="*/ 0 h 23"/>
                  <a:gd name="T14" fmla="*/ 58 w 59"/>
                  <a:gd name="T15" fmla="*/ 2 h 23"/>
                  <a:gd name="T16" fmla="*/ 59 w 59"/>
                  <a:gd name="T17" fmla="*/ 20 h 23"/>
                  <a:gd name="T18" fmla="*/ 29 w 59"/>
                  <a:gd name="T19" fmla="*/ 20 h 23"/>
                  <a:gd name="T20" fmla="*/ 29 w 59"/>
                  <a:gd name="T21" fmla="*/ 18 h 23"/>
                  <a:gd name="T22" fmla="*/ 29 w 59"/>
                  <a:gd name="T23" fmla="*/ 23 h 23"/>
                  <a:gd name="T24" fmla="*/ 29 w 59"/>
                  <a:gd name="T25" fmla="*/ 23 h 23"/>
                  <a:gd name="T26" fmla="*/ 56 w 59"/>
                  <a:gd name="T27" fmla="*/ 23 h 23"/>
                  <a:gd name="T28" fmla="*/ 29 w 59"/>
                  <a:gd name="T29" fmla="*/ 23 h 23"/>
                  <a:gd name="T30" fmla="*/ 59 w 59"/>
                  <a:gd name="T31" fmla="*/ 20 h 23"/>
                  <a:gd name="T32" fmla="*/ 56 w 59"/>
                  <a:gd name="T33" fmla="*/ 23 h 23"/>
                  <a:gd name="T34" fmla="*/ 59 w 59"/>
                  <a:gd name="T35" fmla="*/ 20 h 23"/>
                  <a:gd name="T36" fmla="*/ 6 w 59"/>
                  <a:gd name="T37" fmla="*/ 4 h 23"/>
                  <a:gd name="T38" fmla="*/ 5 w 59"/>
                  <a:gd name="T39" fmla="*/ 18 h 23"/>
                  <a:gd name="T40" fmla="*/ 29 w 59"/>
                  <a:gd name="T41" fmla="*/ 18 h 23"/>
                  <a:gd name="T42" fmla="*/ 29 w 59"/>
                  <a:gd name="T43" fmla="*/ 20 h 23"/>
                  <a:gd name="T44" fmla="*/ 0 w 59"/>
                  <a:gd name="T45" fmla="*/ 20 h 23"/>
                  <a:gd name="T46" fmla="*/ 1 w 59"/>
                  <a:gd name="T47" fmla="*/ 2 h 23"/>
                  <a:gd name="T48" fmla="*/ 1 w 59"/>
                  <a:gd name="T49" fmla="*/ 2 h 23"/>
                  <a:gd name="T50" fmla="*/ 3 w 59"/>
                  <a:gd name="T51" fmla="*/ 0 h 23"/>
                  <a:gd name="T52" fmla="*/ 29 w 59"/>
                  <a:gd name="T53" fmla="*/ 0 h 23"/>
                  <a:gd name="T54" fmla="*/ 29 w 59"/>
                  <a:gd name="T55" fmla="*/ 4 h 23"/>
                  <a:gd name="T56" fmla="*/ 6 w 59"/>
                  <a:gd name="T57" fmla="*/ 4 h 23"/>
                  <a:gd name="T58" fmla="*/ 29 w 59"/>
                  <a:gd name="T59" fmla="*/ 23 h 23"/>
                  <a:gd name="T60" fmla="*/ 29 w 59"/>
                  <a:gd name="T61" fmla="*/ 23 h 23"/>
                  <a:gd name="T62" fmla="*/ 2 w 59"/>
                  <a:gd name="T63" fmla="*/ 23 h 23"/>
                  <a:gd name="T64" fmla="*/ 2 w 59"/>
                  <a:gd name="T65" fmla="*/ 23 h 23"/>
                  <a:gd name="T66" fmla="*/ 29 w 59"/>
                  <a:gd name="T67" fmla="*/ 23 h 23"/>
                  <a:gd name="T68" fmla="*/ 2 w 59"/>
                  <a:gd name="T69" fmla="*/ 23 h 23"/>
                  <a:gd name="T70" fmla="*/ 0 w 59"/>
                  <a:gd name="T71" fmla="*/ 20 h 23"/>
                  <a:gd name="T72" fmla="*/ 2 w 59"/>
                  <a:gd name="T7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23">
                    <a:moveTo>
                      <a:pt x="29" y="18"/>
                    </a:move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8"/>
                      <a:pt x="29" y="18"/>
                      <a:pt x="29" y="18"/>
                    </a:cubicBezTo>
                    <a:close/>
                    <a:moveTo>
                      <a:pt x="29" y="23"/>
                    </a:moveTo>
                    <a:cubicBezTo>
                      <a:pt x="29" y="23"/>
                      <a:pt x="29" y="23"/>
                      <a:pt x="29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29" y="23"/>
                      <a:pt x="29" y="23"/>
                      <a:pt x="29" y="23"/>
                    </a:cubicBezTo>
                    <a:close/>
                    <a:moveTo>
                      <a:pt x="59" y="20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7" y="23"/>
                      <a:pt x="59" y="22"/>
                      <a:pt x="59" y="20"/>
                    </a:cubicBezTo>
                    <a:close/>
                    <a:moveTo>
                      <a:pt x="6" y="4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  <a:moveTo>
                      <a:pt x="29" y="23"/>
                    </a:moveTo>
                    <a:cubicBezTo>
                      <a:pt x="29" y="23"/>
                      <a:pt x="29" y="23"/>
                      <a:pt x="2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9" y="23"/>
                      <a:pt x="29" y="23"/>
                      <a:pt x="29" y="23"/>
                    </a:cubicBezTo>
                    <a:close/>
                    <a:moveTo>
                      <a:pt x="2" y="23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8" name="Freeform 130"/>
              <p:cNvSpPr>
                <a:spLocks noEditPoints="1"/>
              </p:cNvSpPr>
              <p:nvPr/>
            </p:nvSpPr>
            <p:spPr bwMode="auto">
              <a:xfrm>
                <a:off x="7678738" y="165100"/>
                <a:ext cx="63500" cy="355600"/>
              </a:xfrm>
              <a:custGeom>
                <a:avLst/>
                <a:gdLst>
                  <a:gd name="T0" fmla="*/ 23 w 28"/>
                  <a:gd name="T1" fmla="*/ 5 h 157"/>
                  <a:gd name="T2" fmla="*/ 14 w 28"/>
                  <a:gd name="T3" fmla="*/ 5 h 157"/>
                  <a:gd name="T4" fmla="*/ 14 w 28"/>
                  <a:gd name="T5" fmla="*/ 0 h 157"/>
                  <a:gd name="T6" fmla="*/ 25 w 28"/>
                  <a:gd name="T7" fmla="*/ 0 h 157"/>
                  <a:gd name="T8" fmla="*/ 28 w 28"/>
                  <a:gd name="T9" fmla="*/ 3 h 157"/>
                  <a:gd name="T10" fmla="*/ 28 w 28"/>
                  <a:gd name="T11" fmla="*/ 154 h 157"/>
                  <a:gd name="T12" fmla="*/ 25 w 28"/>
                  <a:gd name="T13" fmla="*/ 157 h 157"/>
                  <a:gd name="T14" fmla="*/ 14 w 28"/>
                  <a:gd name="T15" fmla="*/ 157 h 157"/>
                  <a:gd name="T16" fmla="*/ 14 w 28"/>
                  <a:gd name="T17" fmla="*/ 152 h 157"/>
                  <a:gd name="T18" fmla="*/ 23 w 28"/>
                  <a:gd name="T19" fmla="*/ 152 h 157"/>
                  <a:gd name="T20" fmla="*/ 23 w 28"/>
                  <a:gd name="T21" fmla="*/ 5 h 157"/>
                  <a:gd name="T22" fmla="*/ 14 w 28"/>
                  <a:gd name="T23" fmla="*/ 5 h 157"/>
                  <a:gd name="T24" fmla="*/ 5 w 28"/>
                  <a:gd name="T25" fmla="*/ 5 h 157"/>
                  <a:gd name="T26" fmla="*/ 5 w 28"/>
                  <a:gd name="T27" fmla="*/ 152 h 157"/>
                  <a:gd name="T28" fmla="*/ 14 w 28"/>
                  <a:gd name="T29" fmla="*/ 152 h 157"/>
                  <a:gd name="T30" fmla="*/ 14 w 28"/>
                  <a:gd name="T31" fmla="*/ 157 h 157"/>
                  <a:gd name="T32" fmla="*/ 3 w 28"/>
                  <a:gd name="T33" fmla="*/ 157 h 157"/>
                  <a:gd name="T34" fmla="*/ 0 w 28"/>
                  <a:gd name="T35" fmla="*/ 154 h 157"/>
                  <a:gd name="T36" fmla="*/ 0 w 28"/>
                  <a:gd name="T37" fmla="*/ 3 h 157"/>
                  <a:gd name="T38" fmla="*/ 3 w 28"/>
                  <a:gd name="T39" fmla="*/ 0 h 157"/>
                  <a:gd name="T40" fmla="*/ 14 w 28"/>
                  <a:gd name="T41" fmla="*/ 0 h 157"/>
                  <a:gd name="T42" fmla="*/ 14 w 28"/>
                  <a:gd name="T43" fmla="*/ 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157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8" y="1"/>
                      <a:pt x="28" y="3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28" y="156"/>
                      <a:pt x="27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52"/>
                      <a:pt x="14" y="152"/>
                      <a:pt x="14" y="152"/>
                    </a:cubicBezTo>
                    <a:cubicBezTo>
                      <a:pt x="23" y="152"/>
                      <a:pt x="23" y="152"/>
                      <a:pt x="23" y="152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1" y="157"/>
                      <a:pt x="0" y="156"/>
                      <a:pt x="0" y="15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9" name="Freeform 131"/>
              <p:cNvSpPr>
                <a:spLocks noEditPoints="1"/>
              </p:cNvSpPr>
              <p:nvPr/>
            </p:nvSpPr>
            <p:spPr bwMode="auto">
              <a:xfrm>
                <a:off x="7604126" y="352425"/>
                <a:ext cx="61913" cy="168275"/>
              </a:xfrm>
              <a:custGeom>
                <a:avLst/>
                <a:gdLst>
                  <a:gd name="T0" fmla="*/ 23 w 27"/>
                  <a:gd name="T1" fmla="*/ 5 h 74"/>
                  <a:gd name="T2" fmla="*/ 14 w 27"/>
                  <a:gd name="T3" fmla="*/ 5 h 74"/>
                  <a:gd name="T4" fmla="*/ 14 w 27"/>
                  <a:gd name="T5" fmla="*/ 0 h 74"/>
                  <a:gd name="T6" fmla="*/ 25 w 27"/>
                  <a:gd name="T7" fmla="*/ 0 h 74"/>
                  <a:gd name="T8" fmla="*/ 27 w 27"/>
                  <a:gd name="T9" fmla="*/ 3 h 74"/>
                  <a:gd name="T10" fmla="*/ 27 w 27"/>
                  <a:gd name="T11" fmla="*/ 71 h 74"/>
                  <a:gd name="T12" fmla="*/ 25 w 27"/>
                  <a:gd name="T13" fmla="*/ 74 h 74"/>
                  <a:gd name="T14" fmla="*/ 14 w 27"/>
                  <a:gd name="T15" fmla="*/ 74 h 74"/>
                  <a:gd name="T16" fmla="*/ 14 w 27"/>
                  <a:gd name="T17" fmla="*/ 69 h 74"/>
                  <a:gd name="T18" fmla="*/ 23 w 27"/>
                  <a:gd name="T19" fmla="*/ 69 h 74"/>
                  <a:gd name="T20" fmla="*/ 23 w 27"/>
                  <a:gd name="T21" fmla="*/ 5 h 74"/>
                  <a:gd name="T22" fmla="*/ 14 w 27"/>
                  <a:gd name="T23" fmla="*/ 5 h 74"/>
                  <a:gd name="T24" fmla="*/ 5 w 27"/>
                  <a:gd name="T25" fmla="*/ 5 h 74"/>
                  <a:gd name="T26" fmla="*/ 5 w 27"/>
                  <a:gd name="T27" fmla="*/ 69 h 74"/>
                  <a:gd name="T28" fmla="*/ 14 w 27"/>
                  <a:gd name="T29" fmla="*/ 69 h 74"/>
                  <a:gd name="T30" fmla="*/ 14 w 27"/>
                  <a:gd name="T31" fmla="*/ 74 h 74"/>
                  <a:gd name="T32" fmla="*/ 2 w 27"/>
                  <a:gd name="T33" fmla="*/ 74 h 74"/>
                  <a:gd name="T34" fmla="*/ 0 w 27"/>
                  <a:gd name="T35" fmla="*/ 71 h 74"/>
                  <a:gd name="T36" fmla="*/ 0 w 27"/>
                  <a:gd name="T37" fmla="*/ 3 h 74"/>
                  <a:gd name="T38" fmla="*/ 2 w 27"/>
                  <a:gd name="T39" fmla="*/ 0 h 74"/>
                  <a:gd name="T40" fmla="*/ 14 w 27"/>
                  <a:gd name="T41" fmla="*/ 0 h 74"/>
                  <a:gd name="T42" fmla="*/ 14 w 27"/>
                  <a:gd name="T43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74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3"/>
                      <a:pt x="26" y="74"/>
                      <a:pt x="25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4"/>
                      <a:pt x="0" y="73"/>
                      <a:pt x="0" y="7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0" name="Freeform 150"/>
              <p:cNvSpPr>
                <a:spLocks noEditPoints="1"/>
              </p:cNvSpPr>
              <p:nvPr/>
            </p:nvSpPr>
            <p:spPr bwMode="auto">
              <a:xfrm>
                <a:off x="6416676" y="2874963"/>
                <a:ext cx="327025" cy="85725"/>
              </a:xfrm>
              <a:custGeom>
                <a:avLst/>
                <a:gdLst>
                  <a:gd name="T0" fmla="*/ 130 w 145"/>
                  <a:gd name="T1" fmla="*/ 25 h 38"/>
                  <a:gd name="T2" fmla="*/ 73 w 145"/>
                  <a:gd name="T3" fmla="*/ 25 h 38"/>
                  <a:gd name="T4" fmla="*/ 73 w 145"/>
                  <a:gd name="T5" fmla="*/ 20 h 38"/>
                  <a:gd name="T6" fmla="*/ 128 w 145"/>
                  <a:gd name="T7" fmla="*/ 20 h 38"/>
                  <a:gd name="T8" fmla="*/ 128 w 145"/>
                  <a:gd name="T9" fmla="*/ 2 h 38"/>
                  <a:gd name="T10" fmla="*/ 130 w 145"/>
                  <a:gd name="T11" fmla="*/ 0 h 38"/>
                  <a:gd name="T12" fmla="*/ 143 w 145"/>
                  <a:gd name="T13" fmla="*/ 0 h 38"/>
                  <a:gd name="T14" fmla="*/ 145 w 145"/>
                  <a:gd name="T15" fmla="*/ 2 h 38"/>
                  <a:gd name="T16" fmla="*/ 145 w 145"/>
                  <a:gd name="T17" fmla="*/ 36 h 38"/>
                  <a:gd name="T18" fmla="*/ 143 w 145"/>
                  <a:gd name="T19" fmla="*/ 38 h 38"/>
                  <a:gd name="T20" fmla="*/ 73 w 145"/>
                  <a:gd name="T21" fmla="*/ 38 h 38"/>
                  <a:gd name="T22" fmla="*/ 73 w 145"/>
                  <a:gd name="T23" fmla="*/ 33 h 38"/>
                  <a:gd name="T24" fmla="*/ 141 w 145"/>
                  <a:gd name="T25" fmla="*/ 33 h 38"/>
                  <a:gd name="T26" fmla="*/ 141 w 145"/>
                  <a:gd name="T27" fmla="*/ 4 h 38"/>
                  <a:gd name="T28" fmla="*/ 132 w 145"/>
                  <a:gd name="T29" fmla="*/ 4 h 38"/>
                  <a:gd name="T30" fmla="*/ 132 w 145"/>
                  <a:gd name="T31" fmla="*/ 23 h 38"/>
                  <a:gd name="T32" fmla="*/ 130 w 145"/>
                  <a:gd name="T33" fmla="*/ 25 h 38"/>
                  <a:gd name="T34" fmla="*/ 73 w 145"/>
                  <a:gd name="T35" fmla="*/ 25 h 38"/>
                  <a:gd name="T36" fmla="*/ 15 w 145"/>
                  <a:gd name="T37" fmla="*/ 25 h 38"/>
                  <a:gd name="T38" fmla="*/ 13 w 145"/>
                  <a:gd name="T39" fmla="*/ 23 h 38"/>
                  <a:gd name="T40" fmla="*/ 13 w 145"/>
                  <a:gd name="T41" fmla="*/ 5 h 38"/>
                  <a:gd name="T42" fmla="*/ 4 w 145"/>
                  <a:gd name="T43" fmla="*/ 5 h 38"/>
                  <a:gd name="T44" fmla="*/ 4 w 145"/>
                  <a:gd name="T45" fmla="*/ 33 h 38"/>
                  <a:gd name="T46" fmla="*/ 73 w 145"/>
                  <a:gd name="T47" fmla="*/ 33 h 38"/>
                  <a:gd name="T48" fmla="*/ 73 w 145"/>
                  <a:gd name="T49" fmla="*/ 38 h 38"/>
                  <a:gd name="T50" fmla="*/ 2 w 145"/>
                  <a:gd name="T51" fmla="*/ 38 h 38"/>
                  <a:gd name="T52" fmla="*/ 0 w 145"/>
                  <a:gd name="T53" fmla="*/ 36 h 38"/>
                  <a:gd name="T54" fmla="*/ 0 w 145"/>
                  <a:gd name="T55" fmla="*/ 2 h 38"/>
                  <a:gd name="T56" fmla="*/ 2 w 145"/>
                  <a:gd name="T57" fmla="*/ 0 h 38"/>
                  <a:gd name="T58" fmla="*/ 15 w 145"/>
                  <a:gd name="T59" fmla="*/ 0 h 38"/>
                  <a:gd name="T60" fmla="*/ 17 w 145"/>
                  <a:gd name="T61" fmla="*/ 2 h 38"/>
                  <a:gd name="T62" fmla="*/ 17 w 145"/>
                  <a:gd name="T63" fmla="*/ 20 h 38"/>
                  <a:gd name="T64" fmla="*/ 73 w 145"/>
                  <a:gd name="T65" fmla="*/ 20 h 38"/>
                  <a:gd name="T66" fmla="*/ 73 w 145"/>
                  <a:gd name="T67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" h="38">
                    <a:moveTo>
                      <a:pt x="130" y="25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28" y="1"/>
                      <a:pt x="129" y="0"/>
                      <a:pt x="130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4" y="0"/>
                      <a:pt x="145" y="1"/>
                      <a:pt x="145" y="2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5" y="37"/>
                      <a:pt x="144" y="38"/>
                      <a:pt x="14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2" y="24"/>
                      <a:pt x="131" y="25"/>
                      <a:pt x="130" y="25"/>
                    </a:cubicBezTo>
                    <a:close/>
                    <a:moveTo>
                      <a:pt x="73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3" y="24"/>
                      <a:pt x="13" y="2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3" y="20"/>
                      <a:pt x="73" y="20"/>
                      <a:pt x="73" y="20"/>
                    </a:cubicBezTo>
                    <a:lnTo>
                      <a:pt x="7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1" name="Freeform 151"/>
              <p:cNvSpPr>
                <a:spLocks noEditPoints="1"/>
              </p:cNvSpPr>
              <p:nvPr/>
            </p:nvSpPr>
            <p:spPr bwMode="auto">
              <a:xfrm>
                <a:off x="6459538" y="2649538"/>
                <a:ext cx="246063" cy="261938"/>
              </a:xfrm>
              <a:custGeom>
                <a:avLst/>
                <a:gdLst>
                  <a:gd name="T0" fmla="*/ 55 w 109"/>
                  <a:gd name="T1" fmla="*/ 111 h 116"/>
                  <a:gd name="T2" fmla="*/ 86 w 109"/>
                  <a:gd name="T3" fmla="*/ 111 h 116"/>
                  <a:gd name="T4" fmla="*/ 86 w 109"/>
                  <a:gd name="T5" fmla="*/ 67 h 116"/>
                  <a:gd name="T6" fmla="*/ 89 w 109"/>
                  <a:gd name="T7" fmla="*/ 64 h 116"/>
                  <a:gd name="T8" fmla="*/ 102 w 109"/>
                  <a:gd name="T9" fmla="*/ 64 h 116"/>
                  <a:gd name="T10" fmla="*/ 55 w 109"/>
                  <a:gd name="T11" fmla="*/ 6 h 116"/>
                  <a:gd name="T12" fmla="*/ 55 w 109"/>
                  <a:gd name="T13" fmla="*/ 6 h 116"/>
                  <a:gd name="T14" fmla="*/ 55 w 109"/>
                  <a:gd name="T15" fmla="*/ 0 h 116"/>
                  <a:gd name="T16" fmla="*/ 57 w 109"/>
                  <a:gd name="T17" fmla="*/ 1 h 116"/>
                  <a:gd name="T18" fmla="*/ 109 w 109"/>
                  <a:gd name="T19" fmla="*/ 65 h 116"/>
                  <a:gd name="T20" fmla="*/ 109 w 109"/>
                  <a:gd name="T21" fmla="*/ 67 h 116"/>
                  <a:gd name="T22" fmla="*/ 107 w 109"/>
                  <a:gd name="T23" fmla="*/ 69 h 116"/>
                  <a:gd name="T24" fmla="*/ 91 w 109"/>
                  <a:gd name="T25" fmla="*/ 69 h 116"/>
                  <a:gd name="T26" fmla="*/ 91 w 109"/>
                  <a:gd name="T27" fmla="*/ 113 h 116"/>
                  <a:gd name="T28" fmla="*/ 89 w 109"/>
                  <a:gd name="T29" fmla="*/ 116 h 116"/>
                  <a:gd name="T30" fmla="*/ 55 w 109"/>
                  <a:gd name="T31" fmla="*/ 116 h 116"/>
                  <a:gd name="T32" fmla="*/ 55 w 109"/>
                  <a:gd name="T33" fmla="*/ 111 h 116"/>
                  <a:gd name="T34" fmla="*/ 23 w 109"/>
                  <a:gd name="T35" fmla="*/ 67 h 116"/>
                  <a:gd name="T36" fmla="*/ 23 w 109"/>
                  <a:gd name="T37" fmla="*/ 111 h 116"/>
                  <a:gd name="T38" fmla="*/ 55 w 109"/>
                  <a:gd name="T39" fmla="*/ 111 h 116"/>
                  <a:gd name="T40" fmla="*/ 55 w 109"/>
                  <a:gd name="T41" fmla="*/ 116 h 116"/>
                  <a:gd name="T42" fmla="*/ 21 w 109"/>
                  <a:gd name="T43" fmla="*/ 116 h 116"/>
                  <a:gd name="T44" fmla="*/ 19 w 109"/>
                  <a:gd name="T45" fmla="*/ 113 h 116"/>
                  <a:gd name="T46" fmla="*/ 19 w 109"/>
                  <a:gd name="T47" fmla="*/ 69 h 116"/>
                  <a:gd name="T48" fmla="*/ 3 w 109"/>
                  <a:gd name="T49" fmla="*/ 69 h 116"/>
                  <a:gd name="T50" fmla="*/ 3 w 109"/>
                  <a:gd name="T51" fmla="*/ 69 h 116"/>
                  <a:gd name="T52" fmla="*/ 1 w 109"/>
                  <a:gd name="T53" fmla="*/ 69 h 116"/>
                  <a:gd name="T54" fmla="*/ 1 w 109"/>
                  <a:gd name="T55" fmla="*/ 65 h 116"/>
                  <a:gd name="T56" fmla="*/ 53 w 109"/>
                  <a:gd name="T57" fmla="*/ 1 h 116"/>
                  <a:gd name="T58" fmla="*/ 53 w 109"/>
                  <a:gd name="T59" fmla="*/ 0 h 116"/>
                  <a:gd name="T60" fmla="*/ 55 w 109"/>
                  <a:gd name="T61" fmla="*/ 0 h 116"/>
                  <a:gd name="T62" fmla="*/ 55 w 109"/>
                  <a:gd name="T63" fmla="*/ 6 h 116"/>
                  <a:gd name="T64" fmla="*/ 8 w 109"/>
                  <a:gd name="T65" fmla="*/ 64 h 116"/>
                  <a:gd name="T66" fmla="*/ 21 w 109"/>
                  <a:gd name="T67" fmla="*/ 64 h 116"/>
                  <a:gd name="T68" fmla="*/ 23 w 109"/>
                  <a:gd name="T69" fmla="*/ 6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116">
                    <a:moveTo>
                      <a:pt x="55" y="111"/>
                    </a:moveTo>
                    <a:cubicBezTo>
                      <a:pt x="86" y="111"/>
                      <a:pt x="86" y="111"/>
                      <a:pt x="86" y="111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5"/>
                      <a:pt x="88" y="64"/>
                      <a:pt x="89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6" y="0"/>
                      <a:pt x="56" y="0"/>
                      <a:pt x="57" y="1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9" y="65"/>
                      <a:pt x="109" y="66"/>
                      <a:pt x="109" y="67"/>
                    </a:cubicBezTo>
                    <a:cubicBezTo>
                      <a:pt x="109" y="68"/>
                      <a:pt x="108" y="69"/>
                      <a:pt x="107" y="69"/>
                    </a:cubicBezTo>
                    <a:cubicBezTo>
                      <a:pt x="91" y="69"/>
                      <a:pt x="91" y="69"/>
                      <a:pt x="91" y="6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1" y="115"/>
                      <a:pt x="90" y="116"/>
                      <a:pt x="89" y="116"/>
                    </a:cubicBezTo>
                    <a:cubicBezTo>
                      <a:pt x="55" y="116"/>
                      <a:pt x="55" y="116"/>
                      <a:pt x="55" y="116"/>
                    </a:cubicBezTo>
                    <a:lnTo>
                      <a:pt x="55" y="111"/>
                    </a:lnTo>
                    <a:close/>
                    <a:moveTo>
                      <a:pt x="23" y="67"/>
                    </a:moveTo>
                    <a:cubicBezTo>
                      <a:pt x="23" y="111"/>
                      <a:pt x="23" y="111"/>
                      <a:pt x="23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0" y="116"/>
                      <a:pt x="19" y="115"/>
                      <a:pt x="19" y="113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68"/>
                      <a:pt x="0" y="66"/>
                      <a:pt x="1" y="6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4" y="0"/>
                      <a:pt x="55" y="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3" y="65"/>
                      <a:pt x="23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2" name="Freeform 162"/>
              <p:cNvSpPr>
                <a:spLocks noEditPoints="1"/>
              </p:cNvSpPr>
              <p:nvPr/>
            </p:nvSpPr>
            <p:spPr bwMode="auto">
              <a:xfrm>
                <a:off x="7251701" y="2525713"/>
                <a:ext cx="212725" cy="596900"/>
              </a:xfrm>
              <a:custGeom>
                <a:avLst/>
                <a:gdLst>
                  <a:gd name="T0" fmla="*/ 57 w 94"/>
                  <a:gd name="T1" fmla="*/ 260 h 264"/>
                  <a:gd name="T2" fmla="*/ 58 w 94"/>
                  <a:gd name="T3" fmla="*/ 119 h 264"/>
                  <a:gd name="T4" fmla="*/ 82 w 94"/>
                  <a:gd name="T5" fmla="*/ 91 h 264"/>
                  <a:gd name="T6" fmla="*/ 88 w 94"/>
                  <a:gd name="T7" fmla="*/ 79 h 264"/>
                  <a:gd name="T8" fmla="*/ 81 w 94"/>
                  <a:gd name="T9" fmla="*/ 38 h 264"/>
                  <a:gd name="T10" fmla="*/ 78 w 94"/>
                  <a:gd name="T11" fmla="*/ 31 h 264"/>
                  <a:gd name="T12" fmla="*/ 71 w 94"/>
                  <a:gd name="T13" fmla="*/ 63 h 264"/>
                  <a:gd name="T14" fmla="*/ 68 w 94"/>
                  <a:gd name="T15" fmla="*/ 66 h 264"/>
                  <a:gd name="T16" fmla="*/ 60 w 94"/>
                  <a:gd name="T17" fmla="*/ 66 h 264"/>
                  <a:gd name="T18" fmla="*/ 51 w 94"/>
                  <a:gd name="T19" fmla="*/ 5 h 264"/>
                  <a:gd name="T20" fmla="*/ 47 w 94"/>
                  <a:gd name="T21" fmla="*/ 0 h 264"/>
                  <a:gd name="T22" fmla="*/ 53 w 94"/>
                  <a:gd name="T23" fmla="*/ 0 h 264"/>
                  <a:gd name="T24" fmla="*/ 62 w 94"/>
                  <a:gd name="T25" fmla="*/ 61 h 264"/>
                  <a:gd name="T26" fmla="*/ 59 w 94"/>
                  <a:gd name="T27" fmla="*/ 3 h 264"/>
                  <a:gd name="T28" fmla="*/ 62 w 94"/>
                  <a:gd name="T29" fmla="*/ 0 h 264"/>
                  <a:gd name="T30" fmla="*/ 84 w 94"/>
                  <a:gd name="T31" fmla="*/ 32 h 264"/>
                  <a:gd name="T32" fmla="*/ 93 w 94"/>
                  <a:gd name="T33" fmla="*/ 65 h 264"/>
                  <a:gd name="T34" fmla="*/ 87 w 94"/>
                  <a:gd name="T35" fmla="*/ 94 h 264"/>
                  <a:gd name="T36" fmla="*/ 74 w 94"/>
                  <a:gd name="T37" fmla="*/ 112 h 264"/>
                  <a:gd name="T38" fmla="*/ 62 w 94"/>
                  <a:gd name="T39" fmla="*/ 262 h 264"/>
                  <a:gd name="T40" fmla="*/ 47 w 94"/>
                  <a:gd name="T41" fmla="*/ 264 h 264"/>
                  <a:gd name="T42" fmla="*/ 15 w 94"/>
                  <a:gd name="T43" fmla="*/ 34 h 264"/>
                  <a:gd name="T44" fmla="*/ 6 w 94"/>
                  <a:gd name="T45" fmla="*/ 66 h 264"/>
                  <a:gd name="T46" fmla="*/ 12 w 94"/>
                  <a:gd name="T47" fmla="*/ 91 h 264"/>
                  <a:gd name="T48" fmla="*/ 36 w 94"/>
                  <a:gd name="T49" fmla="*/ 119 h 264"/>
                  <a:gd name="T50" fmla="*/ 37 w 94"/>
                  <a:gd name="T51" fmla="*/ 121 h 264"/>
                  <a:gd name="T52" fmla="*/ 47 w 94"/>
                  <a:gd name="T53" fmla="*/ 260 h 264"/>
                  <a:gd name="T54" fmla="*/ 35 w 94"/>
                  <a:gd name="T55" fmla="*/ 264 h 264"/>
                  <a:gd name="T56" fmla="*/ 32 w 94"/>
                  <a:gd name="T57" fmla="*/ 122 h 264"/>
                  <a:gd name="T58" fmla="*/ 7 w 94"/>
                  <a:gd name="T59" fmla="*/ 94 h 264"/>
                  <a:gd name="T60" fmla="*/ 1 w 94"/>
                  <a:gd name="T61" fmla="*/ 65 h 264"/>
                  <a:gd name="T62" fmla="*/ 10 w 94"/>
                  <a:gd name="T63" fmla="*/ 32 h 264"/>
                  <a:gd name="T64" fmla="*/ 32 w 94"/>
                  <a:gd name="T65" fmla="*/ 0 h 264"/>
                  <a:gd name="T66" fmla="*/ 33 w 94"/>
                  <a:gd name="T67" fmla="*/ 0 h 264"/>
                  <a:gd name="T68" fmla="*/ 29 w 94"/>
                  <a:gd name="T69" fmla="*/ 61 h 264"/>
                  <a:gd name="T70" fmla="*/ 38 w 94"/>
                  <a:gd name="T71" fmla="*/ 2 h 264"/>
                  <a:gd name="T72" fmla="*/ 47 w 94"/>
                  <a:gd name="T73" fmla="*/ 0 h 264"/>
                  <a:gd name="T74" fmla="*/ 47 w 94"/>
                  <a:gd name="T75" fmla="*/ 5 h 264"/>
                  <a:gd name="T76" fmla="*/ 43 w 94"/>
                  <a:gd name="T77" fmla="*/ 5 h 264"/>
                  <a:gd name="T78" fmla="*/ 34 w 94"/>
                  <a:gd name="T79" fmla="*/ 66 h 264"/>
                  <a:gd name="T80" fmla="*/ 26 w 94"/>
                  <a:gd name="T81" fmla="*/ 66 h 264"/>
                  <a:gd name="T82" fmla="*/ 24 w 94"/>
                  <a:gd name="T83" fmla="*/ 63 h 264"/>
                  <a:gd name="T84" fmla="*/ 16 w 94"/>
                  <a:gd name="T85" fmla="*/ 3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" h="264">
                    <a:moveTo>
                      <a:pt x="47" y="260"/>
                    </a:moveTo>
                    <a:cubicBezTo>
                      <a:pt x="57" y="260"/>
                      <a:pt x="57" y="260"/>
                      <a:pt x="57" y="260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7" y="120"/>
                      <a:pt x="57" y="119"/>
                      <a:pt x="58" y="119"/>
                    </a:cubicBezTo>
                    <a:cubicBezTo>
                      <a:pt x="62" y="116"/>
                      <a:pt x="67" y="113"/>
                      <a:pt x="70" y="109"/>
                    </a:cubicBezTo>
                    <a:cubicBezTo>
                      <a:pt x="75" y="103"/>
                      <a:pt x="79" y="96"/>
                      <a:pt x="82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5" y="87"/>
                      <a:pt x="87" y="83"/>
                      <a:pt x="88" y="79"/>
                    </a:cubicBezTo>
                    <a:cubicBezTo>
                      <a:pt x="89" y="75"/>
                      <a:pt x="89" y="71"/>
                      <a:pt x="88" y="66"/>
                    </a:cubicBezTo>
                    <a:cubicBezTo>
                      <a:pt x="87" y="56"/>
                      <a:pt x="84" y="47"/>
                      <a:pt x="81" y="38"/>
                    </a:cubicBezTo>
                    <a:cubicBezTo>
                      <a:pt x="80" y="37"/>
                      <a:pt x="80" y="36"/>
                      <a:pt x="79" y="34"/>
                    </a:cubicBezTo>
                    <a:cubicBezTo>
                      <a:pt x="79" y="32"/>
                      <a:pt x="78" y="32"/>
                      <a:pt x="78" y="31"/>
                    </a:cubicBezTo>
                    <a:cubicBezTo>
                      <a:pt x="76" y="23"/>
                      <a:pt x="71" y="10"/>
                      <a:pt x="64" y="6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4"/>
                      <a:pt x="70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9" y="66"/>
                      <a:pt x="58" y="65"/>
                      <a:pt x="58" y="63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1"/>
                      <a:pt x="56" y="2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1"/>
                      <a:pt x="61" y="0"/>
                      <a:pt x="62" y="0"/>
                    </a:cubicBezTo>
                    <a:cubicBezTo>
                      <a:pt x="73" y="2"/>
                      <a:pt x="79" y="20"/>
                      <a:pt x="83" y="29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9" y="45"/>
                      <a:pt x="92" y="55"/>
                      <a:pt x="93" y="65"/>
                    </a:cubicBezTo>
                    <a:cubicBezTo>
                      <a:pt x="94" y="71"/>
                      <a:pt x="94" y="75"/>
                      <a:pt x="92" y="80"/>
                    </a:cubicBezTo>
                    <a:cubicBezTo>
                      <a:pt x="91" y="85"/>
                      <a:pt x="89" y="89"/>
                      <a:pt x="87" y="94"/>
                    </a:cubicBezTo>
                    <a:cubicBezTo>
                      <a:pt x="87" y="94"/>
                      <a:pt x="87" y="94"/>
                      <a:pt x="87" y="94"/>
                    </a:cubicBezTo>
                    <a:cubicBezTo>
                      <a:pt x="84" y="99"/>
                      <a:pt x="79" y="106"/>
                      <a:pt x="74" y="112"/>
                    </a:cubicBezTo>
                    <a:cubicBezTo>
                      <a:pt x="70" y="116"/>
                      <a:pt x="66" y="120"/>
                      <a:pt x="62" y="122"/>
                    </a:cubicBezTo>
                    <a:cubicBezTo>
                      <a:pt x="62" y="262"/>
                      <a:pt x="62" y="262"/>
                      <a:pt x="62" y="262"/>
                    </a:cubicBezTo>
                    <a:cubicBezTo>
                      <a:pt x="62" y="263"/>
                      <a:pt x="60" y="264"/>
                      <a:pt x="59" y="264"/>
                    </a:cubicBezTo>
                    <a:cubicBezTo>
                      <a:pt x="47" y="264"/>
                      <a:pt x="47" y="264"/>
                      <a:pt x="47" y="264"/>
                    </a:cubicBezTo>
                    <a:lnTo>
                      <a:pt x="47" y="260"/>
                    </a:lnTo>
                    <a:close/>
                    <a:moveTo>
                      <a:pt x="15" y="34"/>
                    </a:moveTo>
                    <a:cubicBezTo>
                      <a:pt x="14" y="36"/>
                      <a:pt x="14" y="37"/>
                      <a:pt x="13" y="38"/>
                    </a:cubicBezTo>
                    <a:cubicBezTo>
                      <a:pt x="10" y="47"/>
                      <a:pt x="7" y="56"/>
                      <a:pt x="6" y="66"/>
                    </a:cubicBezTo>
                    <a:cubicBezTo>
                      <a:pt x="5" y="71"/>
                      <a:pt x="5" y="75"/>
                      <a:pt x="6" y="79"/>
                    </a:cubicBezTo>
                    <a:cubicBezTo>
                      <a:pt x="7" y="83"/>
                      <a:pt x="9" y="87"/>
                      <a:pt x="12" y="91"/>
                    </a:cubicBezTo>
                    <a:cubicBezTo>
                      <a:pt x="15" y="96"/>
                      <a:pt x="19" y="103"/>
                      <a:pt x="24" y="108"/>
                    </a:cubicBezTo>
                    <a:cubicBezTo>
                      <a:pt x="27" y="113"/>
                      <a:pt x="31" y="116"/>
                      <a:pt x="36" y="119"/>
                    </a:cubicBezTo>
                    <a:cubicBezTo>
                      <a:pt x="37" y="119"/>
                      <a:pt x="37" y="120"/>
                      <a:pt x="37" y="121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260"/>
                      <a:pt x="37" y="260"/>
                      <a:pt x="37" y="260"/>
                    </a:cubicBezTo>
                    <a:cubicBezTo>
                      <a:pt x="47" y="260"/>
                      <a:pt x="47" y="260"/>
                      <a:pt x="47" y="260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35" y="264"/>
                      <a:pt x="35" y="264"/>
                      <a:pt x="35" y="264"/>
                    </a:cubicBezTo>
                    <a:cubicBezTo>
                      <a:pt x="33" y="264"/>
                      <a:pt x="32" y="263"/>
                      <a:pt x="32" y="26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8" y="119"/>
                      <a:pt x="24" y="116"/>
                      <a:pt x="20" y="112"/>
                    </a:cubicBezTo>
                    <a:cubicBezTo>
                      <a:pt x="15" y="106"/>
                      <a:pt x="10" y="99"/>
                      <a:pt x="7" y="94"/>
                    </a:cubicBezTo>
                    <a:cubicBezTo>
                      <a:pt x="5" y="89"/>
                      <a:pt x="3" y="85"/>
                      <a:pt x="2" y="80"/>
                    </a:cubicBezTo>
                    <a:cubicBezTo>
                      <a:pt x="0" y="75"/>
                      <a:pt x="0" y="71"/>
                      <a:pt x="1" y="65"/>
                    </a:cubicBezTo>
                    <a:cubicBezTo>
                      <a:pt x="2" y="55"/>
                      <a:pt x="5" y="45"/>
                      <a:pt x="9" y="36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0"/>
                      <a:pt x="21" y="2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4" y="1"/>
                      <a:pt x="35" y="2"/>
                      <a:pt x="35" y="3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1"/>
                      <a:pt x="39" y="0"/>
                      <a:pt x="4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5" y="66"/>
                      <a:pt x="34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5" y="66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4" y="6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10"/>
                      <a:pt x="18" y="23"/>
                      <a:pt x="16" y="31"/>
                    </a:cubicBezTo>
                    <a:cubicBezTo>
                      <a:pt x="16" y="32"/>
                      <a:pt x="15" y="32"/>
                      <a:pt x="1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3" name="Freeform 171"/>
              <p:cNvSpPr>
                <a:spLocks noEditPoints="1"/>
              </p:cNvSpPr>
              <p:nvPr/>
            </p:nvSpPr>
            <p:spPr bwMode="auto">
              <a:xfrm>
                <a:off x="9705976" y="1866900"/>
                <a:ext cx="384175" cy="393700"/>
              </a:xfrm>
              <a:custGeom>
                <a:avLst/>
                <a:gdLst>
                  <a:gd name="T0" fmla="*/ 140 w 170"/>
                  <a:gd name="T1" fmla="*/ 0 h 174"/>
                  <a:gd name="T2" fmla="*/ 170 w 170"/>
                  <a:gd name="T3" fmla="*/ 2 h 174"/>
                  <a:gd name="T4" fmla="*/ 140 w 170"/>
                  <a:gd name="T5" fmla="*/ 174 h 174"/>
                  <a:gd name="T6" fmla="*/ 165 w 170"/>
                  <a:gd name="T7" fmla="*/ 4 h 174"/>
                  <a:gd name="T8" fmla="*/ 157 w 170"/>
                  <a:gd name="T9" fmla="*/ 152 h 174"/>
                  <a:gd name="T10" fmla="*/ 140 w 170"/>
                  <a:gd name="T11" fmla="*/ 134 h 174"/>
                  <a:gd name="T12" fmla="*/ 152 w 170"/>
                  <a:gd name="T13" fmla="*/ 149 h 174"/>
                  <a:gd name="T14" fmla="*/ 140 w 170"/>
                  <a:gd name="T15" fmla="*/ 123 h 174"/>
                  <a:gd name="T16" fmla="*/ 157 w 170"/>
                  <a:gd name="T17" fmla="*/ 37 h 174"/>
                  <a:gd name="T18" fmla="*/ 140 w 170"/>
                  <a:gd name="T19" fmla="*/ 40 h 174"/>
                  <a:gd name="T20" fmla="*/ 140 w 170"/>
                  <a:gd name="T21" fmla="*/ 118 h 174"/>
                  <a:gd name="T22" fmla="*/ 85 w 170"/>
                  <a:gd name="T23" fmla="*/ 4 h 174"/>
                  <a:gd name="T24" fmla="*/ 140 w 170"/>
                  <a:gd name="T25" fmla="*/ 4 h 174"/>
                  <a:gd name="T26" fmla="*/ 140 w 170"/>
                  <a:gd name="T27" fmla="*/ 174 h 174"/>
                  <a:gd name="T28" fmla="*/ 140 w 170"/>
                  <a:gd name="T29" fmla="*/ 35 h 174"/>
                  <a:gd name="T30" fmla="*/ 85 w 170"/>
                  <a:gd name="T31" fmla="*/ 35 h 174"/>
                  <a:gd name="T32" fmla="*/ 140 w 170"/>
                  <a:gd name="T33" fmla="*/ 123 h 174"/>
                  <a:gd name="T34" fmla="*/ 140 w 170"/>
                  <a:gd name="T35" fmla="*/ 118 h 174"/>
                  <a:gd name="T36" fmla="*/ 128 w 170"/>
                  <a:gd name="T37" fmla="*/ 139 h 174"/>
                  <a:gd name="T38" fmla="*/ 140 w 170"/>
                  <a:gd name="T39" fmla="*/ 154 h 174"/>
                  <a:gd name="T40" fmla="*/ 123 w 170"/>
                  <a:gd name="T41" fmla="*/ 136 h 174"/>
                  <a:gd name="T42" fmla="*/ 85 w 170"/>
                  <a:gd name="T43" fmla="*/ 26 h 174"/>
                  <a:gd name="T44" fmla="*/ 131 w 170"/>
                  <a:gd name="T45" fmla="*/ 16 h 174"/>
                  <a:gd name="T46" fmla="*/ 133 w 170"/>
                  <a:gd name="T47" fmla="*/ 11 h 174"/>
                  <a:gd name="T48" fmla="*/ 133 w 170"/>
                  <a:gd name="T49" fmla="*/ 26 h 174"/>
                  <a:gd name="T50" fmla="*/ 30 w 170"/>
                  <a:gd name="T51" fmla="*/ 4 h 174"/>
                  <a:gd name="T52" fmla="*/ 85 w 170"/>
                  <a:gd name="T53" fmla="*/ 4 h 174"/>
                  <a:gd name="T54" fmla="*/ 85 w 170"/>
                  <a:gd name="T55" fmla="*/ 174 h 174"/>
                  <a:gd name="T56" fmla="*/ 85 w 170"/>
                  <a:gd name="T57" fmla="*/ 11 h 174"/>
                  <a:gd name="T58" fmla="*/ 40 w 170"/>
                  <a:gd name="T59" fmla="*/ 22 h 174"/>
                  <a:gd name="T60" fmla="*/ 37 w 170"/>
                  <a:gd name="T61" fmla="*/ 26 h 174"/>
                  <a:gd name="T62" fmla="*/ 37 w 170"/>
                  <a:gd name="T63" fmla="*/ 11 h 174"/>
                  <a:gd name="T64" fmla="*/ 85 w 170"/>
                  <a:gd name="T65" fmla="*/ 40 h 174"/>
                  <a:gd name="T66" fmla="*/ 85 w 170"/>
                  <a:gd name="T67" fmla="*/ 35 h 174"/>
                  <a:gd name="T68" fmla="*/ 30 w 170"/>
                  <a:gd name="T69" fmla="*/ 123 h 174"/>
                  <a:gd name="T70" fmla="*/ 30 w 170"/>
                  <a:gd name="T71" fmla="*/ 154 h 174"/>
                  <a:gd name="T72" fmla="*/ 42 w 170"/>
                  <a:gd name="T73" fmla="*/ 139 h 174"/>
                  <a:gd name="T74" fmla="*/ 45 w 170"/>
                  <a:gd name="T75" fmla="*/ 134 h 174"/>
                  <a:gd name="T76" fmla="*/ 45 w 170"/>
                  <a:gd name="T77" fmla="*/ 154 h 174"/>
                  <a:gd name="T78" fmla="*/ 5 w 170"/>
                  <a:gd name="T79" fmla="*/ 4 h 174"/>
                  <a:gd name="T80" fmla="*/ 30 w 170"/>
                  <a:gd name="T81" fmla="*/ 174 h 174"/>
                  <a:gd name="T82" fmla="*/ 0 w 170"/>
                  <a:gd name="T83" fmla="*/ 2 h 174"/>
                  <a:gd name="T84" fmla="*/ 30 w 170"/>
                  <a:gd name="T85" fmla="*/ 4 h 174"/>
                  <a:gd name="T86" fmla="*/ 13 w 170"/>
                  <a:gd name="T87" fmla="*/ 37 h 174"/>
                  <a:gd name="T88" fmla="*/ 30 w 170"/>
                  <a:gd name="T89" fmla="*/ 123 h 174"/>
                  <a:gd name="T90" fmla="*/ 18 w 170"/>
                  <a:gd name="T91" fmla="*/ 40 h 174"/>
                  <a:gd name="T92" fmla="*/ 30 w 170"/>
                  <a:gd name="T93" fmla="*/ 134 h 174"/>
                  <a:gd name="T94" fmla="*/ 13 w 170"/>
                  <a:gd name="T95" fmla="*/ 152 h 174"/>
                  <a:gd name="T96" fmla="*/ 30 w 170"/>
                  <a:gd name="T97" fmla="*/ 149 h 174"/>
                  <a:gd name="T98" fmla="*/ 30 w 170"/>
                  <a:gd name="T99" fmla="*/ 13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4">
                    <a:moveTo>
                      <a:pt x="165" y="4"/>
                    </a:move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9" y="0"/>
                      <a:pt x="170" y="1"/>
                      <a:pt x="170" y="2"/>
                    </a:cubicBezTo>
                    <a:cubicBezTo>
                      <a:pt x="170" y="171"/>
                      <a:pt x="170" y="171"/>
                      <a:pt x="170" y="171"/>
                    </a:cubicBezTo>
                    <a:cubicBezTo>
                      <a:pt x="170" y="172"/>
                      <a:pt x="169" y="174"/>
                      <a:pt x="168" y="174"/>
                    </a:cubicBezTo>
                    <a:cubicBezTo>
                      <a:pt x="140" y="174"/>
                      <a:pt x="140" y="174"/>
                      <a:pt x="140" y="174"/>
                    </a:cubicBezTo>
                    <a:cubicBezTo>
                      <a:pt x="140" y="169"/>
                      <a:pt x="140" y="169"/>
                      <a:pt x="140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5" y="4"/>
                      <a:pt x="165" y="4"/>
                      <a:pt x="165" y="4"/>
                    </a:cubicBezTo>
                    <a:close/>
                    <a:moveTo>
                      <a:pt x="140" y="154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6" y="154"/>
                      <a:pt x="157" y="153"/>
                      <a:pt x="157" y="152"/>
                    </a:cubicBezTo>
                    <a:cubicBezTo>
                      <a:pt x="157" y="136"/>
                      <a:pt x="157" y="136"/>
                      <a:pt x="157" y="136"/>
                    </a:cubicBezTo>
                    <a:cubicBezTo>
                      <a:pt x="157" y="135"/>
                      <a:pt x="156" y="134"/>
                      <a:pt x="155" y="134"/>
                    </a:cubicBezTo>
                    <a:cubicBezTo>
                      <a:pt x="140" y="134"/>
                      <a:pt x="140" y="134"/>
                      <a:pt x="140" y="134"/>
                    </a:cubicBezTo>
                    <a:cubicBezTo>
                      <a:pt x="140" y="139"/>
                      <a:pt x="140" y="139"/>
                      <a:pt x="140" y="139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40" y="149"/>
                      <a:pt x="140" y="149"/>
                      <a:pt x="140" y="149"/>
                    </a:cubicBezTo>
                    <a:cubicBezTo>
                      <a:pt x="140" y="154"/>
                      <a:pt x="140" y="154"/>
                      <a:pt x="140" y="154"/>
                    </a:cubicBezTo>
                    <a:close/>
                    <a:moveTo>
                      <a:pt x="140" y="123"/>
                    </a:moveTo>
                    <a:cubicBezTo>
                      <a:pt x="155" y="123"/>
                      <a:pt x="155" y="123"/>
                      <a:pt x="155" y="123"/>
                    </a:cubicBezTo>
                    <a:cubicBezTo>
                      <a:pt x="156" y="123"/>
                      <a:pt x="157" y="122"/>
                      <a:pt x="157" y="120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7" y="36"/>
                      <a:pt x="156" y="35"/>
                      <a:pt x="155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118"/>
                      <a:pt x="152" y="118"/>
                      <a:pt x="152" y="118"/>
                    </a:cubicBezTo>
                    <a:cubicBezTo>
                      <a:pt x="140" y="118"/>
                      <a:pt x="140" y="118"/>
                      <a:pt x="140" y="118"/>
                    </a:cubicBezTo>
                    <a:lnTo>
                      <a:pt x="140" y="123"/>
                    </a:lnTo>
                    <a:close/>
                    <a:moveTo>
                      <a:pt x="140" y="4"/>
                    </a:moveTo>
                    <a:cubicBezTo>
                      <a:pt x="85" y="4"/>
                      <a:pt x="85" y="4"/>
                      <a:pt x="85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4"/>
                      <a:pt x="140" y="4"/>
                      <a:pt x="140" y="4"/>
                    </a:cubicBezTo>
                    <a:close/>
                    <a:moveTo>
                      <a:pt x="85" y="169"/>
                    </a:moveTo>
                    <a:cubicBezTo>
                      <a:pt x="140" y="169"/>
                      <a:pt x="140" y="169"/>
                      <a:pt x="140" y="169"/>
                    </a:cubicBezTo>
                    <a:cubicBezTo>
                      <a:pt x="140" y="174"/>
                      <a:pt x="140" y="174"/>
                      <a:pt x="140" y="174"/>
                    </a:cubicBezTo>
                    <a:cubicBezTo>
                      <a:pt x="85" y="174"/>
                      <a:pt x="85" y="174"/>
                      <a:pt x="85" y="174"/>
                    </a:cubicBezTo>
                    <a:cubicBezTo>
                      <a:pt x="85" y="169"/>
                      <a:pt x="85" y="169"/>
                      <a:pt x="85" y="169"/>
                    </a:cubicBezTo>
                    <a:close/>
                    <a:moveTo>
                      <a:pt x="140" y="35"/>
                    </a:moveTo>
                    <a:cubicBezTo>
                      <a:pt x="140" y="40"/>
                      <a:pt x="140" y="40"/>
                      <a:pt x="140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140" y="35"/>
                      <a:pt x="140" y="35"/>
                      <a:pt x="140" y="35"/>
                    </a:cubicBezTo>
                    <a:close/>
                    <a:moveTo>
                      <a:pt x="140" y="118"/>
                    </a:moveTo>
                    <a:cubicBezTo>
                      <a:pt x="140" y="123"/>
                      <a:pt x="140" y="123"/>
                      <a:pt x="140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140" y="118"/>
                      <a:pt x="140" y="118"/>
                      <a:pt x="140" y="118"/>
                    </a:cubicBezTo>
                    <a:close/>
                    <a:moveTo>
                      <a:pt x="140" y="134"/>
                    </a:moveTo>
                    <a:cubicBezTo>
                      <a:pt x="140" y="139"/>
                      <a:pt x="140" y="139"/>
                      <a:pt x="140" y="139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8" y="149"/>
                      <a:pt x="128" y="149"/>
                      <a:pt x="128" y="149"/>
                    </a:cubicBezTo>
                    <a:cubicBezTo>
                      <a:pt x="140" y="149"/>
                      <a:pt x="140" y="149"/>
                      <a:pt x="140" y="149"/>
                    </a:cubicBezTo>
                    <a:cubicBezTo>
                      <a:pt x="140" y="154"/>
                      <a:pt x="140" y="154"/>
                      <a:pt x="140" y="154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4" y="154"/>
                      <a:pt x="123" y="153"/>
                      <a:pt x="123" y="152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3" y="135"/>
                      <a:pt x="124" y="134"/>
                      <a:pt x="126" y="134"/>
                    </a:cubicBezTo>
                    <a:cubicBezTo>
                      <a:pt x="140" y="134"/>
                      <a:pt x="140" y="134"/>
                      <a:pt x="140" y="134"/>
                    </a:cubicBezTo>
                    <a:close/>
                    <a:moveTo>
                      <a:pt x="85" y="26"/>
                    </a:moveTo>
                    <a:cubicBezTo>
                      <a:pt x="85" y="22"/>
                      <a:pt x="85" y="22"/>
                      <a:pt x="85" y="22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1"/>
                      <a:pt x="136" y="12"/>
                      <a:pt x="136" y="13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6" y="25"/>
                      <a:pt x="135" y="26"/>
                      <a:pt x="133" y="26"/>
                    </a:cubicBezTo>
                    <a:lnTo>
                      <a:pt x="85" y="26"/>
                    </a:lnTo>
                    <a:close/>
                    <a:moveTo>
                      <a:pt x="85" y="4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4"/>
                      <a:pt x="85" y="4"/>
                      <a:pt x="85" y="4"/>
                    </a:cubicBezTo>
                    <a:close/>
                    <a:moveTo>
                      <a:pt x="30" y="169"/>
                    </a:moveTo>
                    <a:cubicBezTo>
                      <a:pt x="85" y="169"/>
                      <a:pt x="85" y="169"/>
                      <a:pt x="85" y="169"/>
                    </a:cubicBezTo>
                    <a:cubicBezTo>
                      <a:pt x="85" y="174"/>
                      <a:pt x="85" y="174"/>
                      <a:pt x="85" y="174"/>
                    </a:cubicBezTo>
                    <a:cubicBezTo>
                      <a:pt x="30" y="174"/>
                      <a:pt x="30" y="174"/>
                      <a:pt x="30" y="174"/>
                    </a:cubicBezTo>
                    <a:cubicBezTo>
                      <a:pt x="30" y="169"/>
                      <a:pt x="30" y="169"/>
                      <a:pt x="30" y="169"/>
                    </a:cubicBezTo>
                    <a:close/>
                    <a:moveTo>
                      <a:pt x="85" y="11"/>
                    </a:moveTo>
                    <a:cubicBezTo>
                      <a:pt x="85" y="16"/>
                      <a:pt x="85" y="16"/>
                      <a:pt x="85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6"/>
                      <a:pt x="35" y="25"/>
                      <a:pt x="35" y="2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6" y="11"/>
                      <a:pt x="37" y="11"/>
                    </a:cubicBezTo>
                    <a:cubicBezTo>
                      <a:pt x="85" y="11"/>
                      <a:pt x="85" y="11"/>
                      <a:pt x="85" y="11"/>
                    </a:cubicBezTo>
                    <a:close/>
                    <a:moveTo>
                      <a:pt x="85" y="35"/>
                    </a:moveTo>
                    <a:cubicBezTo>
                      <a:pt x="85" y="40"/>
                      <a:pt x="85" y="40"/>
                      <a:pt x="85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85" y="35"/>
                      <a:pt x="85" y="35"/>
                      <a:pt x="85" y="35"/>
                    </a:cubicBezTo>
                    <a:close/>
                    <a:moveTo>
                      <a:pt x="85" y="118"/>
                    </a:moveTo>
                    <a:cubicBezTo>
                      <a:pt x="85" y="123"/>
                      <a:pt x="85" y="123"/>
                      <a:pt x="85" y="123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85" y="118"/>
                      <a:pt x="85" y="118"/>
                      <a:pt x="85" y="118"/>
                    </a:cubicBezTo>
                    <a:close/>
                    <a:moveTo>
                      <a:pt x="30" y="154"/>
                    </a:moveTo>
                    <a:cubicBezTo>
                      <a:pt x="30" y="149"/>
                      <a:pt x="30" y="149"/>
                      <a:pt x="30" y="149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45" y="134"/>
                      <a:pt x="45" y="134"/>
                      <a:pt x="45" y="134"/>
                    </a:cubicBezTo>
                    <a:cubicBezTo>
                      <a:pt x="46" y="134"/>
                      <a:pt x="47" y="135"/>
                      <a:pt x="47" y="136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47" y="153"/>
                      <a:pt x="46" y="154"/>
                      <a:pt x="45" y="154"/>
                    </a:cubicBezTo>
                    <a:lnTo>
                      <a:pt x="30" y="154"/>
                    </a:lnTo>
                    <a:close/>
                    <a:moveTo>
                      <a:pt x="30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74"/>
                      <a:pt x="30" y="174"/>
                      <a:pt x="30" y="174"/>
                    </a:cubicBezTo>
                    <a:cubicBezTo>
                      <a:pt x="2" y="174"/>
                      <a:pt x="2" y="174"/>
                      <a:pt x="2" y="174"/>
                    </a:cubicBezTo>
                    <a:cubicBezTo>
                      <a:pt x="1" y="174"/>
                      <a:pt x="0" y="172"/>
                      <a:pt x="0" y="17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4"/>
                      <a:pt x="30" y="4"/>
                      <a:pt x="30" y="4"/>
                    </a:cubicBezTo>
                    <a:close/>
                    <a:moveTo>
                      <a:pt x="30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5"/>
                      <a:pt x="13" y="36"/>
                      <a:pt x="13" y="37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2"/>
                      <a:pt x="14" y="123"/>
                      <a:pt x="16" y="123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4" y="134"/>
                      <a:pt x="13" y="135"/>
                      <a:pt x="13" y="136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3" y="153"/>
                      <a:pt x="14" y="154"/>
                      <a:pt x="16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30" y="139"/>
                      <a:pt x="30" y="139"/>
                      <a:pt x="30" y="139"/>
                    </a:cubicBezTo>
                    <a:lnTo>
                      <a:pt x="3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4" name="Freeform 181"/>
              <p:cNvSpPr>
                <a:spLocks noEditPoints="1"/>
              </p:cNvSpPr>
              <p:nvPr/>
            </p:nvSpPr>
            <p:spPr bwMode="auto">
              <a:xfrm>
                <a:off x="8740776" y="1071563"/>
                <a:ext cx="361950" cy="153988"/>
              </a:xfrm>
              <a:custGeom>
                <a:avLst/>
                <a:gdLst>
                  <a:gd name="T0" fmla="*/ 134 w 160"/>
                  <a:gd name="T1" fmla="*/ 63 h 68"/>
                  <a:gd name="T2" fmla="*/ 155 w 160"/>
                  <a:gd name="T3" fmla="*/ 63 h 68"/>
                  <a:gd name="T4" fmla="*/ 155 w 160"/>
                  <a:gd name="T5" fmla="*/ 5 h 68"/>
                  <a:gd name="T6" fmla="*/ 134 w 160"/>
                  <a:gd name="T7" fmla="*/ 5 h 68"/>
                  <a:gd name="T8" fmla="*/ 134 w 160"/>
                  <a:gd name="T9" fmla="*/ 0 h 68"/>
                  <a:gd name="T10" fmla="*/ 158 w 160"/>
                  <a:gd name="T11" fmla="*/ 0 h 68"/>
                  <a:gd name="T12" fmla="*/ 160 w 160"/>
                  <a:gd name="T13" fmla="*/ 2 h 68"/>
                  <a:gd name="T14" fmla="*/ 160 w 160"/>
                  <a:gd name="T15" fmla="*/ 66 h 68"/>
                  <a:gd name="T16" fmla="*/ 158 w 160"/>
                  <a:gd name="T17" fmla="*/ 68 h 68"/>
                  <a:gd name="T18" fmla="*/ 134 w 160"/>
                  <a:gd name="T19" fmla="*/ 68 h 68"/>
                  <a:gd name="T20" fmla="*/ 134 w 160"/>
                  <a:gd name="T21" fmla="*/ 63 h 68"/>
                  <a:gd name="T22" fmla="*/ 134 w 160"/>
                  <a:gd name="T23" fmla="*/ 59 h 68"/>
                  <a:gd name="T24" fmla="*/ 136 w 160"/>
                  <a:gd name="T25" fmla="*/ 58 h 68"/>
                  <a:gd name="T26" fmla="*/ 148 w 160"/>
                  <a:gd name="T27" fmla="*/ 46 h 68"/>
                  <a:gd name="T28" fmla="*/ 148 w 160"/>
                  <a:gd name="T29" fmla="*/ 43 h 68"/>
                  <a:gd name="T30" fmla="*/ 136 w 160"/>
                  <a:gd name="T31" fmla="*/ 32 h 68"/>
                  <a:gd name="T32" fmla="*/ 134 w 160"/>
                  <a:gd name="T33" fmla="*/ 31 h 68"/>
                  <a:gd name="T34" fmla="*/ 134 w 160"/>
                  <a:gd name="T35" fmla="*/ 37 h 68"/>
                  <a:gd name="T36" fmla="*/ 134 w 160"/>
                  <a:gd name="T37" fmla="*/ 37 h 68"/>
                  <a:gd name="T38" fmla="*/ 143 w 160"/>
                  <a:gd name="T39" fmla="*/ 45 h 68"/>
                  <a:gd name="T40" fmla="*/ 134 w 160"/>
                  <a:gd name="T41" fmla="*/ 53 h 68"/>
                  <a:gd name="T42" fmla="*/ 134 w 160"/>
                  <a:gd name="T43" fmla="*/ 53 h 68"/>
                  <a:gd name="T44" fmla="*/ 134 w 160"/>
                  <a:gd name="T45" fmla="*/ 59 h 68"/>
                  <a:gd name="T46" fmla="*/ 80 w 160"/>
                  <a:gd name="T47" fmla="*/ 63 h 68"/>
                  <a:gd name="T48" fmla="*/ 134 w 160"/>
                  <a:gd name="T49" fmla="*/ 63 h 68"/>
                  <a:gd name="T50" fmla="*/ 134 w 160"/>
                  <a:gd name="T51" fmla="*/ 68 h 68"/>
                  <a:gd name="T52" fmla="*/ 80 w 160"/>
                  <a:gd name="T53" fmla="*/ 68 h 68"/>
                  <a:gd name="T54" fmla="*/ 80 w 160"/>
                  <a:gd name="T55" fmla="*/ 63 h 68"/>
                  <a:gd name="T56" fmla="*/ 134 w 160"/>
                  <a:gd name="T57" fmla="*/ 5 h 68"/>
                  <a:gd name="T58" fmla="*/ 80 w 160"/>
                  <a:gd name="T59" fmla="*/ 5 h 68"/>
                  <a:gd name="T60" fmla="*/ 80 w 160"/>
                  <a:gd name="T61" fmla="*/ 0 h 68"/>
                  <a:gd name="T62" fmla="*/ 134 w 160"/>
                  <a:gd name="T63" fmla="*/ 0 h 68"/>
                  <a:gd name="T64" fmla="*/ 134 w 160"/>
                  <a:gd name="T65" fmla="*/ 5 h 68"/>
                  <a:gd name="T66" fmla="*/ 134 w 160"/>
                  <a:gd name="T67" fmla="*/ 31 h 68"/>
                  <a:gd name="T68" fmla="*/ 134 w 160"/>
                  <a:gd name="T69" fmla="*/ 37 h 68"/>
                  <a:gd name="T70" fmla="*/ 126 w 160"/>
                  <a:gd name="T71" fmla="*/ 45 h 68"/>
                  <a:gd name="T72" fmla="*/ 134 w 160"/>
                  <a:gd name="T73" fmla="*/ 53 h 68"/>
                  <a:gd name="T74" fmla="*/ 134 w 160"/>
                  <a:gd name="T75" fmla="*/ 59 h 68"/>
                  <a:gd name="T76" fmla="*/ 133 w 160"/>
                  <a:gd name="T77" fmla="*/ 58 h 68"/>
                  <a:gd name="T78" fmla="*/ 133 w 160"/>
                  <a:gd name="T79" fmla="*/ 58 h 68"/>
                  <a:gd name="T80" fmla="*/ 133 w 160"/>
                  <a:gd name="T81" fmla="*/ 58 h 68"/>
                  <a:gd name="T82" fmla="*/ 121 w 160"/>
                  <a:gd name="T83" fmla="*/ 46 h 68"/>
                  <a:gd name="T84" fmla="*/ 121 w 160"/>
                  <a:gd name="T85" fmla="*/ 43 h 68"/>
                  <a:gd name="T86" fmla="*/ 121 w 160"/>
                  <a:gd name="T87" fmla="*/ 43 h 68"/>
                  <a:gd name="T88" fmla="*/ 133 w 160"/>
                  <a:gd name="T89" fmla="*/ 32 h 68"/>
                  <a:gd name="T90" fmla="*/ 134 w 160"/>
                  <a:gd name="T91" fmla="*/ 31 h 68"/>
                  <a:gd name="T92" fmla="*/ 5 w 160"/>
                  <a:gd name="T93" fmla="*/ 63 h 68"/>
                  <a:gd name="T94" fmla="*/ 80 w 160"/>
                  <a:gd name="T95" fmla="*/ 63 h 68"/>
                  <a:gd name="T96" fmla="*/ 80 w 160"/>
                  <a:gd name="T97" fmla="*/ 68 h 68"/>
                  <a:gd name="T98" fmla="*/ 3 w 160"/>
                  <a:gd name="T99" fmla="*/ 68 h 68"/>
                  <a:gd name="T100" fmla="*/ 0 w 160"/>
                  <a:gd name="T101" fmla="*/ 66 h 68"/>
                  <a:gd name="T102" fmla="*/ 0 w 160"/>
                  <a:gd name="T103" fmla="*/ 2 h 68"/>
                  <a:gd name="T104" fmla="*/ 3 w 160"/>
                  <a:gd name="T105" fmla="*/ 0 h 68"/>
                  <a:gd name="T106" fmla="*/ 80 w 160"/>
                  <a:gd name="T107" fmla="*/ 0 h 68"/>
                  <a:gd name="T108" fmla="*/ 80 w 160"/>
                  <a:gd name="T109" fmla="*/ 5 h 68"/>
                  <a:gd name="T110" fmla="*/ 5 w 160"/>
                  <a:gd name="T111" fmla="*/ 5 h 68"/>
                  <a:gd name="T112" fmla="*/ 5 w 160"/>
                  <a:gd name="T113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68">
                    <a:moveTo>
                      <a:pt x="134" y="63"/>
                    </a:moveTo>
                    <a:cubicBezTo>
                      <a:pt x="155" y="63"/>
                      <a:pt x="155" y="63"/>
                      <a:pt x="155" y="63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9" y="0"/>
                      <a:pt x="160" y="1"/>
                      <a:pt x="160" y="2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7"/>
                      <a:pt x="159" y="68"/>
                      <a:pt x="158" y="68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4" y="63"/>
                      <a:pt x="134" y="63"/>
                      <a:pt x="134" y="63"/>
                    </a:cubicBezTo>
                    <a:close/>
                    <a:moveTo>
                      <a:pt x="134" y="59"/>
                    </a:moveTo>
                    <a:cubicBezTo>
                      <a:pt x="135" y="59"/>
                      <a:pt x="136" y="58"/>
                      <a:pt x="136" y="58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49" y="46"/>
                      <a:pt x="149" y="44"/>
                      <a:pt x="148" y="43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6" y="31"/>
                      <a:pt x="135" y="31"/>
                      <a:pt x="134" y="31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lnTo>
                      <a:pt x="134" y="59"/>
                    </a:lnTo>
                    <a:close/>
                    <a:moveTo>
                      <a:pt x="80" y="63"/>
                    </a:moveTo>
                    <a:cubicBezTo>
                      <a:pt x="134" y="63"/>
                      <a:pt x="134" y="63"/>
                      <a:pt x="134" y="63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3"/>
                      <a:pt x="80" y="63"/>
                      <a:pt x="80" y="63"/>
                    </a:cubicBezTo>
                    <a:close/>
                    <a:moveTo>
                      <a:pt x="134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5"/>
                      <a:pt x="134" y="5"/>
                      <a:pt x="134" y="5"/>
                    </a:cubicBezTo>
                    <a:close/>
                    <a:moveTo>
                      <a:pt x="134" y="31"/>
                    </a:moveTo>
                    <a:cubicBezTo>
                      <a:pt x="134" y="37"/>
                      <a:pt x="134" y="37"/>
                      <a:pt x="134" y="37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4" y="59"/>
                      <a:pt x="133" y="58"/>
                      <a:pt x="133" y="58"/>
                    </a:cubicBezTo>
                    <a:cubicBezTo>
                      <a:pt x="133" y="58"/>
                      <a:pt x="133" y="58"/>
                      <a:pt x="133" y="58"/>
                    </a:cubicBezTo>
                    <a:cubicBezTo>
                      <a:pt x="133" y="58"/>
                      <a:pt x="133" y="58"/>
                      <a:pt x="133" y="58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0" y="46"/>
                      <a:pt x="120" y="44"/>
                      <a:pt x="121" y="43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3" y="31"/>
                      <a:pt x="134" y="31"/>
                      <a:pt x="134" y="31"/>
                    </a:cubicBezTo>
                    <a:close/>
                    <a:moveTo>
                      <a:pt x="5" y="63"/>
                    </a:move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68"/>
                      <a:pt x="0" y="67"/>
                      <a:pt x="0" y="6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5" name="Freeform 186"/>
              <p:cNvSpPr>
                <a:spLocks noEditPoints="1"/>
              </p:cNvSpPr>
              <p:nvPr/>
            </p:nvSpPr>
            <p:spPr bwMode="auto">
              <a:xfrm>
                <a:off x="7443788" y="1349375"/>
                <a:ext cx="339725" cy="214313"/>
              </a:xfrm>
              <a:custGeom>
                <a:avLst/>
                <a:gdLst>
                  <a:gd name="T0" fmla="*/ 145 w 150"/>
                  <a:gd name="T1" fmla="*/ 90 h 95"/>
                  <a:gd name="T2" fmla="*/ 130 w 150"/>
                  <a:gd name="T3" fmla="*/ 55 h 95"/>
                  <a:gd name="T4" fmla="*/ 128 w 150"/>
                  <a:gd name="T5" fmla="*/ 5 h 95"/>
                  <a:gd name="T6" fmla="*/ 117 w 150"/>
                  <a:gd name="T7" fmla="*/ 0 h 95"/>
                  <a:gd name="T8" fmla="*/ 133 w 150"/>
                  <a:gd name="T9" fmla="*/ 3 h 95"/>
                  <a:gd name="T10" fmla="*/ 148 w 150"/>
                  <a:gd name="T11" fmla="*/ 50 h 95"/>
                  <a:gd name="T12" fmla="*/ 150 w 150"/>
                  <a:gd name="T13" fmla="*/ 93 h 95"/>
                  <a:gd name="T14" fmla="*/ 117 w 150"/>
                  <a:gd name="T15" fmla="*/ 95 h 95"/>
                  <a:gd name="T16" fmla="*/ 117 w 150"/>
                  <a:gd name="T17" fmla="*/ 86 h 95"/>
                  <a:gd name="T18" fmla="*/ 132 w 150"/>
                  <a:gd name="T19" fmla="*/ 83 h 95"/>
                  <a:gd name="T20" fmla="*/ 129 w 150"/>
                  <a:gd name="T21" fmla="*/ 63 h 95"/>
                  <a:gd name="T22" fmla="*/ 117 w 150"/>
                  <a:gd name="T23" fmla="*/ 68 h 95"/>
                  <a:gd name="T24" fmla="*/ 127 w 150"/>
                  <a:gd name="T25" fmla="*/ 81 h 95"/>
                  <a:gd name="T26" fmla="*/ 117 w 150"/>
                  <a:gd name="T27" fmla="*/ 86 h 95"/>
                  <a:gd name="T28" fmla="*/ 99 w 150"/>
                  <a:gd name="T29" fmla="*/ 53 h 95"/>
                  <a:gd name="T30" fmla="*/ 75 w 150"/>
                  <a:gd name="T31" fmla="*/ 55 h 95"/>
                  <a:gd name="T32" fmla="*/ 94 w 150"/>
                  <a:gd name="T33" fmla="*/ 50 h 95"/>
                  <a:gd name="T34" fmla="*/ 97 w 150"/>
                  <a:gd name="T35" fmla="*/ 0 h 95"/>
                  <a:gd name="T36" fmla="*/ 117 w 150"/>
                  <a:gd name="T37" fmla="*/ 5 h 95"/>
                  <a:gd name="T38" fmla="*/ 75 w 150"/>
                  <a:gd name="T39" fmla="*/ 90 h 95"/>
                  <a:gd name="T40" fmla="*/ 117 w 150"/>
                  <a:gd name="T41" fmla="*/ 95 h 95"/>
                  <a:gd name="T42" fmla="*/ 75 w 150"/>
                  <a:gd name="T43" fmla="*/ 90 h 95"/>
                  <a:gd name="T44" fmla="*/ 117 w 150"/>
                  <a:gd name="T45" fmla="*/ 68 h 95"/>
                  <a:gd name="T46" fmla="*/ 106 w 150"/>
                  <a:gd name="T47" fmla="*/ 81 h 95"/>
                  <a:gd name="T48" fmla="*/ 117 w 150"/>
                  <a:gd name="T49" fmla="*/ 86 h 95"/>
                  <a:gd name="T50" fmla="*/ 102 w 150"/>
                  <a:gd name="T51" fmla="*/ 83 h 95"/>
                  <a:gd name="T52" fmla="*/ 104 w 150"/>
                  <a:gd name="T53" fmla="*/ 63 h 95"/>
                  <a:gd name="T54" fmla="*/ 75 w 150"/>
                  <a:gd name="T55" fmla="*/ 86 h 95"/>
                  <a:gd name="T56" fmla="*/ 85 w 150"/>
                  <a:gd name="T57" fmla="*/ 81 h 95"/>
                  <a:gd name="T58" fmla="*/ 75 w 150"/>
                  <a:gd name="T59" fmla="*/ 68 h 95"/>
                  <a:gd name="T60" fmla="*/ 87 w 150"/>
                  <a:gd name="T61" fmla="*/ 63 h 95"/>
                  <a:gd name="T62" fmla="*/ 90 w 150"/>
                  <a:gd name="T63" fmla="*/ 83 h 95"/>
                  <a:gd name="T64" fmla="*/ 75 w 150"/>
                  <a:gd name="T65" fmla="*/ 86 h 95"/>
                  <a:gd name="T66" fmla="*/ 33 w 150"/>
                  <a:gd name="T67" fmla="*/ 55 h 95"/>
                  <a:gd name="T68" fmla="*/ 75 w 150"/>
                  <a:gd name="T69" fmla="*/ 50 h 95"/>
                  <a:gd name="T70" fmla="*/ 33 w 150"/>
                  <a:gd name="T71" fmla="*/ 90 h 95"/>
                  <a:gd name="T72" fmla="*/ 75 w 150"/>
                  <a:gd name="T73" fmla="*/ 95 h 95"/>
                  <a:gd name="T74" fmla="*/ 33 w 150"/>
                  <a:gd name="T75" fmla="*/ 90 h 95"/>
                  <a:gd name="T76" fmla="*/ 75 w 150"/>
                  <a:gd name="T77" fmla="*/ 68 h 95"/>
                  <a:gd name="T78" fmla="*/ 65 w 150"/>
                  <a:gd name="T79" fmla="*/ 81 h 95"/>
                  <a:gd name="T80" fmla="*/ 75 w 150"/>
                  <a:gd name="T81" fmla="*/ 86 h 95"/>
                  <a:gd name="T82" fmla="*/ 60 w 150"/>
                  <a:gd name="T83" fmla="*/ 83 h 95"/>
                  <a:gd name="T84" fmla="*/ 62 w 150"/>
                  <a:gd name="T85" fmla="*/ 63 h 95"/>
                  <a:gd name="T86" fmla="*/ 33 w 150"/>
                  <a:gd name="T87" fmla="*/ 86 h 95"/>
                  <a:gd name="T88" fmla="*/ 43 w 150"/>
                  <a:gd name="T89" fmla="*/ 81 h 95"/>
                  <a:gd name="T90" fmla="*/ 33 w 150"/>
                  <a:gd name="T91" fmla="*/ 68 h 95"/>
                  <a:gd name="T92" fmla="*/ 46 w 150"/>
                  <a:gd name="T93" fmla="*/ 63 h 95"/>
                  <a:gd name="T94" fmla="*/ 48 w 150"/>
                  <a:gd name="T95" fmla="*/ 83 h 95"/>
                  <a:gd name="T96" fmla="*/ 33 w 150"/>
                  <a:gd name="T97" fmla="*/ 86 h 95"/>
                  <a:gd name="T98" fmla="*/ 4 w 150"/>
                  <a:gd name="T99" fmla="*/ 55 h 95"/>
                  <a:gd name="T100" fmla="*/ 33 w 150"/>
                  <a:gd name="T101" fmla="*/ 90 h 95"/>
                  <a:gd name="T102" fmla="*/ 2 w 150"/>
                  <a:gd name="T103" fmla="*/ 95 h 95"/>
                  <a:gd name="T104" fmla="*/ 0 w 150"/>
                  <a:gd name="T105" fmla="*/ 53 h 95"/>
                  <a:gd name="T106" fmla="*/ 33 w 150"/>
                  <a:gd name="T107" fmla="*/ 50 h 95"/>
                  <a:gd name="T108" fmla="*/ 33 w 150"/>
                  <a:gd name="T109" fmla="*/ 63 h 95"/>
                  <a:gd name="T110" fmla="*/ 18 w 150"/>
                  <a:gd name="T111" fmla="*/ 66 h 95"/>
                  <a:gd name="T112" fmla="*/ 21 w 150"/>
                  <a:gd name="T113" fmla="*/ 86 h 95"/>
                  <a:gd name="T114" fmla="*/ 33 w 150"/>
                  <a:gd name="T115" fmla="*/ 81 h 95"/>
                  <a:gd name="T116" fmla="*/ 23 w 150"/>
                  <a:gd name="T117" fmla="*/ 68 h 95"/>
                  <a:gd name="T118" fmla="*/ 33 w 150"/>
                  <a:gd name="T119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95">
                    <a:moveTo>
                      <a:pt x="117" y="90"/>
                    </a:move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29" y="55"/>
                      <a:pt x="128" y="54"/>
                      <a:pt x="128" y="53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3" y="1"/>
                      <a:pt x="133" y="3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50"/>
                      <a:pt x="150" y="51"/>
                      <a:pt x="150" y="53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0" y="94"/>
                      <a:pt x="149" y="95"/>
                      <a:pt x="148" y="95"/>
                    </a:cubicBezTo>
                    <a:cubicBezTo>
                      <a:pt x="117" y="95"/>
                      <a:pt x="117" y="95"/>
                      <a:pt x="117" y="95"/>
                    </a:cubicBezTo>
                    <a:cubicBezTo>
                      <a:pt x="117" y="90"/>
                      <a:pt x="117" y="90"/>
                      <a:pt x="117" y="90"/>
                    </a:cubicBezTo>
                    <a:close/>
                    <a:moveTo>
                      <a:pt x="117" y="86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130" y="86"/>
                      <a:pt x="132" y="85"/>
                      <a:pt x="132" y="83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64"/>
                      <a:pt x="130" y="63"/>
                      <a:pt x="129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17" y="81"/>
                      <a:pt x="117" y="81"/>
                      <a:pt x="117" y="81"/>
                    </a:cubicBezTo>
                    <a:lnTo>
                      <a:pt x="117" y="86"/>
                    </a:lnTo>
                    <a:close/>
                    <a:moveTo>
                      <a:pt x="99" y="5"/>
                    </a:move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4"/>
                      <a:pt x="98" y="55"/>
                      <a:pt x="97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1"/>
                      <a:pt x="95" y="0"/>
                      <a:pt x="9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99" y="5"/>
                      <a:pt x="99" y="5"/>
                      <a:pt x="99" y="5"/>
                    </a:cubicBezTo>
                    <a:close/>
                    <a:moveTo>
                      <a:pt x="75" y="90"/>
                    </a:moveTo>
                    <a:cubicBezTo>
                      <a:pt x="117" y="90"/>
                      <a:pt x="117" y="90"/>
                      <a:pt x="117" y="90"/>
                    </a:cubicBezTo>
                    <a:cubicBezTo>
                      <a:pt x="117" y="95"/>
                      <a:pt x="117" y="95"/>
                      <a:pt x="117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5" y="90"/>
                      <a:pt x="75" y="90"/>
                      <a:pt x="75" y="90"/>
                    </a:cubicBezTo>
                    <a:close/>
                    <a:moveTo>
                      <a:pt x="117" y="63"/>
                    </a:moveTo>
                    <a:cubicBezTo>
                      <a:pt x="117" y="68"/>
                      <a:pt x="117" y="68"/>
                      <a:pt x="117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3" y="86"/>
                      <a:pt x="102" y="85"/>
                      <a:pt x="102" y="83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2" y="64"/>
                      <a:pt x="103" y="63"/>
                      <a:pt x="104" y="63"/>
                    </a:cubicBezTo>
                    <a:cubicBezTo>
                      <a:pt x="117" y="63"/>
                      <a:pt x="117" y="63"/>
                      <a:pt x="117" y="63"/>
                    </a:cubicBezTo>
                    <a:close/>
                    <a:moveTo>
                      <a:pt x="75" y="86"/>
                    </a:moveTo>
                    <a:cubicBezTo>
                      <a:pt x="75" y="81"/>
                      <a:pt x="75" y="81"/>
                      <a:pt x="7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9" y="63"/>
                      <a:pt x="90" y="64"/>
                      <a:pt x="90" y="66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5"/>
                      <a:pt x="89" y="86"/>
                      <a:pt x="87" y="86"/>
                    </a:cubicBezTo>
                    <a:lnTo>
                      <a:pt x="75" y="86"/>
                    </a:lnTo>
                    <a:close/>
                    <a:moveTo>
                      <a:pt x="75" y="55"/>
                    </a:move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5"/>
                      <a:pt x="75" y="55"/>
                      <a:pt x="75" y="55"/>
                    </a:cubicBezTo>
                    <a:close/>
                    <a:moveTo>
                      <a:pt x="33" y="90"/>
                    </a:move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0"/>
                      <a:pt x="33" y="90"/>
                      <a:pt x="33" y="90"/>
                    </a:cubicBezTo>
                    <a:close/>
                    <a:moveTo>
                      <a:pt x="75" y="63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1" y="86"/>
                      <a:pt x="60" y="85"/>
                      <a:pt x="60" y="83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64"/>
                      <a:pt x="61" y="63"/>
                      <a:pt x="62" y="63"/>
                    </a:cubicBezTo>
                    <a:cubicBezTo>
                      <a:pt x="75" y="63"/>
                      <a:pt x="75" y="63"/>
                      <a:pt x="75" y="63"/>
                    </a:cubicBezTo>
                    <a:close/>
                    <a:moveTo>
                      <a:pt x="33" y="86"/>
                    </a:moveTo>
                    <a:cubicBezTo>
                      <a:pt x="33" y="81"/>
                      <a:pt x="33" y="81"/>
                      <a:pt x="33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8" y="64"/>
                      <a:pt x="48" y="66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7" y="86"/>
                      <a:pt x="46" y="86"/>
                    </a:cubicBezTo>
                    <a:lnTo>
                      <a:pt x="33" y="86"/>
                    </a:lnTo>
                    <a:close/>
                    <a:moveTo>
                      <a:pt x="33" y="55"/>
                    </a:moveTo>
                    <a:cubicBezTo>
                      <a:pt x="4" y="55"/>
                      <a:pt x="4" y="55"/>
                      <a:pt x="4" y="55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5"/>
                      <a:pt x="0" y="94"/>
                      <a:pt x="0" y="9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1"/>
                      <a:pt x="1" y="50"/>
                      <a:pt x="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5"/>
                      <a:pt x="33" y="55"/>
                      <a:pt x="33" y="55"/>
                    </a:cubicBezTo>
                    <a:close/>
                    <a:moveTo>
                      <a:pt x="33" y="63"/>
                    </a:moveTo>
                    <a:cubicBezTo>
                      <a:pt x="21" y="63"/>
                      <a:pt x="21" y="63"/>
                      <a:pt x="21" y="63"/>
                    </a:cubicBezTo>
                    <a:cubicBezTo>
                      <a:pt x="19" y="63"/>
                      <a:pt x="18" y="64"/>
                      <a:pt x="18" y="6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5"/>
                      <a:pt x="19" y="86"/>
                      <a:pt x="21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33" y="68"/>
                      <a:pt x="33" y="68"/>
                      <a:pt x="33" y="68"/>
                    </a:cubicBezTo>
                    <a:lnTo>
                      <a:pt x="33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6" name="Freeform 190"/>
              <p:cNvSpPr>
                <a:spLocks noEditPoints="1"/>
              </p:cNvSpPr>
              <p:nvPr/>
            </p:nvSpPr>
            <p:spPr bwMode="auto">
              <a:xfrm>
                <a:off x="9920288" y="1584325"/>
                <a:ext cx="368300" cy="106363"/>
              </a:xfrm>
              <a:custGeom>
                <a:avLst/>
                <a:gdLst>
                  <a:gd name="T0" fmla="*/ 81 w 163"/>
                  <a:gd name="T1" fmla="*/ 42 h 47"/>
                  <a:gd name="T2" fmla="*/ 135 w 163"/>
                  <a:gd name="T3" fmla="*/ 42 h 47"/>
                  <a:gd name="T4" fmla="*/ 137 w 163"/>
                  <a:gd name="T5" fmla="*/ 42 h 47"/>
                  <a:gd name="T6" fmla="*/ 157 w 163"/>
                  <a:gd name="T7" fmla="*/ 5 h 47"/>
                  <a:gd name="T8" fmla="*/ 137 w 163"/>
                  <a:gd name="T9" fmla="*/ 5 h 47"/>
                  <a:gd name="T10" fmla="*/ 118 w 163"/>
                  <a:gd name="T11" fmla="*/ 5 h 47"/>
                  <a:gd name="T12" fmla="*/ 81 w 163"/>
                  <a:gd name="T13" fmla="*/ 5 h 47"/>
                  <a:gd name="T14" fmla="*/ 81 w 163"/>
                  <a:gd name="T15" fmla="*/ 0 h 47"/>
                  <a:gd name="T16" fmla="*/ 118 w 163"/>
                  <a:gd name="T17" fmla="*/ 0 h 47"/>
                  <a:gd name="T18" fmla="*/ 137 w 163"/>
                  <a:gd name="T19" fmla="*/ 0 h 47"/>
                  <a:gd name="T20" fmla="*/ 160 w 163"/>
                  <a:gd name="T21" fmla="*/ 0 h 47"/>
                  <a:gd name="T22" fmla="*/ 161 w 163"/>
                  <a:gd name="T23" fmla="*/ 0 h 47"/>
                  <a:gd name="T24" fmla="*/ 161 w 163"/>
                  <a:gd name="T25" fmla="*/ 0 h 47"/>
                  <a:gd name="T26" fmla="*/ 162 w 163"/>
                  <a:gd name="T27" fmla="*/ 0 h 47"/>
                  <a:gd name="T28" fmla="*/ 163 w 163"/>
                  <a:gd name="T29" fmla="*/ 4 h 47"/>
                  <a:gd name="T30" fmla="*/ 140 w 163"/>
                  <a:gd name="T31" fmla="*/ 46 h 47"/>
                  <a:gd name="T32" fmla="*/ 138 w 163"/>
                  <a:gd name="T33" fmla="*/ 47 h 47"/>
                  <a:gd name="T34" fmla="*/ 135 w 163"/>
                  <a:gd name="T35" fmla="*/ 47 h 47"/>
                  <a:gd name="T36" fmla="*/ 81 w 163"/>
                  <a:gd name="T37" fmla="*/ 47 h 47"/>
                  <a:gd name="T38" fmla="*/ 81 w 163"/>
                  <a:gd name="T39" fmla="*/ 42 h 47"/>
                  <a:gd name="T40" fmla="*/ 25 w 163"/>
                  <a:gd name="T41" fmla="*/ 42 h 47"/>
                  <a:gd name="T42" fmla="*/ 28 w 163"/>
                  <a:gd name="T43" fmla="*/ 42 h 47"/>
                  <a:gd name="T44" fmla="*/ 81 w 163"/>
                  <a:gd name="T45" fmla="*/ 42 h 47"/>
                  <a:gd name="T46" fmla="*/ 81 w 163"/>
                  <a:gd name="T47" fmla="*/ 47 h 47"/>
                  <a:gd name="T48" fmla="*/ 28 w 163"/>
                  <a:gd name="T49" fmla="*/ 47 h 47"/>
                  <a:gd name="T50" fmla="*/ 24 w 163"/>
                  <a:gd name="T51" fmla="*/ 47 h 47"/>
                  <a:gd name="T52" fmla="*/ 24 w 163"/>
                  <a:gd name="T53" fmla="*/ 47 h 47"/>
                  <a:gd name="T54" fmla="*/ 22 w 163"/>
                  <a:gd name="T55" fmla="*/ 46 h 47"/>
                  <a:gd name="T56" fmla="*/ 0 w 163"/>
                  <a:gd name="T57" fmla="*/ 4 h 47"/>
                  <a:gd name="T58" fmla="*/ 0 w 163"/>
                  <a:gd name="T59" fmla="*/ 3 h 47"/>
                  <a:gd name="T60" fmla="*/ 2 w 163"/>
                  <a:gd name="T61" fmla="*/ 0 h 47"/>
                  <a:gd name="T62" fmla="*/ 26 w 163"/>
                  <a:gd name="T63" fmla="*/ 0 h 47"/>
                  <a:gd name="T64" fmla="*/ 45 w 163"/>
                  <a:gd name="T65" fmla="*/ 0 h 47"/>
                  <a:gd name="T66" fmla="*/ 81 w 163"/>
                  <a:gd name="T67" fmla="*/ 0 h 47"/>
                  <a:gd name="T68" fmla="*/ 81 w 163"/>
                  <a:gd name="T69" fmla="*/ 5 h 47"/>
                  <a:gd name="T70" fmla="*/ 45 w 163"/>
                  <a:gd name="T71" fmla="*/ 5 h 47"/>
                  <a:gd name="T72" fmla="*/ 26 w 163"/>
                  <a:gd name="T73" fmla="*/ 5 h 47"/>
                  <a:gd name="T74" fmla="*/ 6 w 163"/>
                  <a:gd name="T75" fmla="*/ 5 h 47"/>
                  <a:gd name="T76" fmla="*/ 25 w 163"/>
                  <a:gd name="T7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3" h="47">
                    <a:moveTo>
                      <a:pt x="81" y="42"/>
                    </a:moveTo>
                    <a:cubicBezTo>
                      <a:pt x="135" y="42"/>
                      <a:pt x="135" y="42"/>
                      <a:pt x="135" y="42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61" y="0"/>
                      <a:pt x="162" y="0"/>
                    </a:cubicBezTo>
                    <a:cubicBezTo>
                      <a:pt x="163" y="1"/>
                      <a:pt x="163" y="3"/>
                      <a:pt x="163" y="4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6"/>
                      <a:pt x="139" y="47"/>
                      <a:pt x="138" y="47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42"/>
                    </a:lnTo>
                    <a:close/>
                    <a:moveTo>
                      <a:pt x="25" y="42"/>
                    </a:moveTo>
                    <a:cubicBezTo>
                      <a:pt x="28" y="42"/>
                      <a:pt x="28" y="42"/>
                      <a:pt x="28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3" y="47"/>
                      <a:pt x="22" y="47"/>
                      <a:pt x="22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2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7" name="Freeform 193"/>
              <p:cNvSpPr>
                <a:spLocks noEditPoints="1"/>
              </p:cNvSpPr>
              <p:nvPr/>
            </p:nvSpPr>
            <p:spPr bwMode="auto">
              <a:xfrm>
                <a:off x="7254876" y="4000500"/>
                <a:ext cx="338138" cy="349250"/>
              </a:xfrm>
              <a:custGeom>
                <a:avLst/>
                <a:gdLst>
                  <a:gd name="T0" fmla="*/ 115 w 150"/>
                  <a:gd name="T1" fmla="*/ 79 h 154"/>
                  <a:gd name="T2" fmla="*/ 111 w 150"/>
                  <a:gd name="T3" fmla="*/ 76 h 154"/>
                  <a:gd name="T4" fmla="*/ 96 w 150"/>
                  <a:gd name="T5" fmla="*/ 54 h 154"/>
                  <a:gd name="T6" fmla="*/ 75 w 150"/>
                  <a:gd name="T7" fmla="*/ 36 h 154"/>
                  <a:gd name="T8" fmla="*/ 84 w 150"/>
                  <a:gd name="T9" fmla="*/ 37 h 154"/>
                  <a:gd name="T10" fmla="*/ 114 w 150"/>
                  <a:gd name="T11" fmla="*/ 73 h 154"/>
                  <a:gd name="T12" fmla="*/ 118 w 150"/>
                  <a:gd name="T13" fmla="*/ 76 h 154"/>
                  <a:gd name="T14" fmla="*/ 148 w 150"/>
                  <a:gd name="T15" fmla="*/ 105 h 154"/>
                  <a:gd name="T16" fmla="*/ 148 w 150"/>
                  <a:gd name="T17" fmla="*/ 118 h 154"/>
                  <a:gd name="T18" fmla="*/ 114 w 150"/>
                  <a:gd name="T19" fmla="*/ 152 h 154"/>
                  <a:gd name="T20" fmla="*/ 114 w 150"/>
                  <a:gd name="T21" fmla="*/ 152 h 154"/>
                  <a:gd name="T22" fmla="*/ 108 w 150"/>
                  <a:gd name="T23" fmla="*/ 154 h 154"/>
                  <a:gd name="T24" fmla="*/ 101 w 150"/>
                  <a:gd name="T25" fmla="*/ 152 h 154"/>
                  <a:gd name="T26" fmla="*/ 101 w 150"/>
                  <a:gd name="T27" fmla="*/ 152 h 154"/>
                  <a:gd name="T28" fmla="*/ 99 w 150"/>
                  <a:gd name="T29" fmla="*/ 149 h 154"/>
                  <a:gd name="T30" fmla="*/ 94 w 150"/>
                  <a:gd name="T31" fmla="*/ 146 h 154"/>
                  <a:gd name="T32" fmla="*/ 75 w 150"/>
                  <a:gd name="T33" fmla="*/ 145 h 154"/>
                  <a:gd name="T34" fmla="*/ 89 w 150"/>
                  <a:gd name="T35" fmla="*/ 140 h 154"/>
                  <a:gd name="T36" fmla="*/ 96 w 150"/>
                  <a:gd name="T37" fmla="*/ 142 h 154"/>
                  <a:gd name="T38" fmla="*/ 102 w 150"/>
                  <a:gd name="T39" fmla="*/ 146 h 154"/>
                  <a:gd name="T40" fmla="*/ 105 w 150"/>
                  <a:gd name="T41" fmla="*/ 148 h 154"/>
                  <a:gd name="T42" fmla="*/ 105 w 150"/>
                  <a:gd name="T43" fmla="*/ 148 h 154"/>
                  <a:gd name="T44" fmla="*/ 108 w 150"/>
                  <a:gd name="T45" fmla="*/ 150 h 154"/>
                  <a:gd name="T46" fmla="*/ 111 w 150"/>
                  <a:gd name="T47" fmla="*/ 148 h 154"/>
                  <a:gd name="T48" fmla="*/ 111 w 150"/>
                  <a:gd name="T49" fmla="*/ 148 h 154"/>
                  <a:gd name="T50" fmla="*/ 145 w 150"/>
                  <a:gd name="T51" fmla="*/ 112 h 154"/>
                  <a:gd name="T52" fmla="*/ 75 w 150"/>
                  <a:gd name="T53" fmla="*/ 36 h 154"/>
                  <a:gd name="T54" fmla="*/ 67 w 150"/>
                  <a:gd name="T55" fmla="*/ 10 h 154"/>
                  <a:gd name="T56" fmla="*/ 64 w 150"/>
                  <a:gd name="T57" fmla="*/ 5 h 154"/>
                  <a:gd name="T58" fmla="*/ 55 w 150"/>
                  <a:gd name="T59" fmla="*/ 10 h 154"/>
                  <a:gd name="T60" fmla="*/ 51 w 150"/>
                  <a:gd name="T61" fmla="*/ 21 h 154"/>
                  <a:gd name="T62" fmla="*/ 59 w 150"/>
                  <a:gd name="T63" fmla="*/ 42 h 154"/>
                  <a:gd name="T64" fmla="*/ 62 w 150"/>
                  <a:gd name="T65" fmla="*/ 50 h 154"/>
                  <a:gd name="T66" fmla="*/ 58 w 150"/>
                  <a:gd name="T67" fmla="*/ 60 h 154"/>
                  <a:gd name="T68" fmla="*/ 14 w 150"/>
                  <a:gd name="T69" fmla="*/ 60 h 154"/>
                  <a:gd name="T70" fmla="*/ 6 w 150"/>
                  <a:gd name="T71" fmla="*/ 64 h 154"/>
                  <a:gd name="T72" fmla="*/ 5 w 150"/>
                  <a:gd name="T73" fmla="*/ 72 h 154"/>
                  <a:gd name="T74" fmla="*/ 31 w 150"/>
                  <a:gd name="T75" fmla="*/ 139 h 154"/>
                  <a:gd name="T76" fmla="*/ 75 w 150"/>
                  <a:gd name="T77" fmla="*/ 140 h 154"/>
                  <a:gd name="T78" fmla="*/ 35 w 150"/>
                  <a:gd name="T79" fmla="*/ 145 h 154"/>
                  <a:gd name="T80" fmla="*/ 24 w 150"/>
                  <a:gd name="T81" fmla="*/ 137 h 154"/>
                  <a:gd name="T82" fmla="*/ 0 w 150"/>
                  <a:gd name="T83" fmla="*/ 68 h 154"/>
                  <a:gd name="T84" fmla="*/ 8 w 150"/>
                  <a:gd name="T85" fmla="*/ 57 h 154"/>
                  <a:gd name="T86" fmla="*/ 56 w 150"/>
                  <a:gd name="T87" fmla="*/ 56 h 154"/>
                  <a:gd name="T88" fmla="*/ 55 w 150"/>
                  <a:gd name="T89" fmla="*/ 45 h 154"/>
                  <a:gd name="T90" fmla="*/ 54 w 150"/>
                  <a:gd name="T91" fmla="*/ 43 h 154"/>
                  <a:gd name="T92" fmla="*/ 48 w 150"/>
                  <a:gd name="T93" fmla="*/ 14 h 154"/>
                  <a:gd name="T94" fmla="*/ 60 w 150"/>
                  <a:gd name="T95" fmla="*/ 1 h 154"/>
                  <a:gd name="T96" fmla="*/ 70 w 150"/>
                  <a:gd name="T97" fmla="*/ 4 h 154"/>
                  <a:gd name="T98" fmla="*/ 72 w 150"/>
                  <a:gd name="T99" fmla="*/ 15 h 154"/>
                  <a:gd name="T100" fmla="*/ 75 w 150"/>
                  <a:gd name="T101" fmla="*/ 3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0" h="154">
                    <a:moveTo>
                      <a:pt x="144" y="109"/>
                    </a:move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3" y="78"/>
                      <a:pt x="112" y="77"/>
                      <a:pt x="111" y="76"/>
                    </a:cubicBezTo>
                    <a:cubicBezTo>
                      <a:pt x="110" y="74"/>
                      <a:pt x="109" y="73"/>
                      <a:pt x="109" y="73"/>
                    </a:cubicBezTo>
                    <a:cubicBezTo>
                      <a:pt x="109" y="73"/>
                      <a:pt x="104" y="64"/>
                      <a:pt x="96" y="54"/>
                    </a:cubicBezTo>
                    <a:cubicBezTo>
                      <a:pt x="92" y="49"/>
                      <a:pt x="87" y="44"/>
                      <a:pt x="81" y="41"/>
                    </a:cubicBezTo>
                    <a:cubicBezTo>
                      <a:pt x="79" y="39"/>
                      <a:pt x="77" y="38"/>
                      <a:pt x="75" y="36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7" y="32"/>
                      <a:pt x="80" y="34"/>
                      <a:pt x="84" y="37"/>
                    </a:cubicBezTo>
                    <a:cubicBezTo>
                      <a:pt x="90" y="41"/>
                      <a:pt x="95" y="46"/>
                      <a:pt x="99" y="51"/>
                    </a:cubicBezTo>
                    <a:cubicBezTo>
                      <a:pt x="108" y="61"/>
                      <a:pt x="114" y="73"/>
                      <a:pt x="114" y="73"/>
                    </a:cubicBezTo>
                    <a:cubicBezTo>
                      <a:pt x="114" y="73"/>
                      <a:pt x="114" y="72"/>
                      <a:pt x="115" y="72"/>
                    </a:cubicBezTo>
                    <a:cubicBezTo>
                      <a:pt x="116" y="73"/>
                      <a:pt x="117" y="74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9" y="107"/>
                      <a:pt x="150" y="109"/>
                      <a:pt x="150" y="112"/>
                    </a:cubicBezTo>
                    <a:cubicBezTo>
                      <a:pt x="150" y="114"/>
                      <a:pt x="149" y="117"/>
                      <a:pt x="148" y="118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2" y="153"/>
                      <a:pt x="110" y="154"/>
                      <a:pt x="108" y="154"/>
                    </a:cubicBezTo>
                    <a:cubicBezTo>
                      <a:pt x="108" y="154"/>
                      <a:pt x="108" y="154"/>
                      <a:pt x="108" y="154"/>
                    </a:cubicBezTo>
                    <a:cubicBezTo>
                      <a:pt x="105" y="154"/>
                      <a:pt x="103" y="153"/>
                      <a:pt x="101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8" y="148"/>
                      <a:pt x="96" y="147"/>
                      <a:pt x="94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92" y="145"/>
                      <a:pt x="90" y="145"/>
                      <a:pt x="89" y="145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91" y="140"/>
                      <a:pt x="93" y="141"/>
                      <a:pt x="96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3"/>
                      <a:pt x="100" y="144"/>
                      <a:pt x="102" y="146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5" y="149"/>
                      <a:pt x="107" y="150"/>
                      <a:pt x="108" y="150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9" y="150"/>
                      <a:pt x="110" y="149"/>
                      <a:pt x="111" y="148"/>
                    </a:cubicBez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11" y="148"/>
                      <a:pt x="111" y="148"/>
                      <a:pt x="111" y="148"/>
                    </a:cubicBezTo>
                    <a:cubicBezTo>
                      <a:pt x="144" y="115"/>
                      <a:pt x="144" y="115"/>
                      <a:pt x="144" y="115"/>
                    </a:cubicBezTo>
                    <a:cubicBezTo>
                      <a:pt x="145" y="114"/>
                      <a:pt x="145" y="113"/>
                      <a:pt x="145" y="112"/>
                    </a:cubicBezTo>
                    <a:cubicBezTo>
                      <a:pt x="145" y="111"/>
                      <a:pt x="145" y="110"/>
                      <a:pt x="144" y="109"/>
                    </a:cubicBezTo>
                    <a:close/>
                    <a:moveTo>
                      <a:pt x="75" y="36"/>
                    </a:moveTo>
                    <a:cubicBezTo>
                      <a:pt x="66" y="28"/>
                      <a:pt x="66" y="21"/>
                      <a:pt x="67" y="14"/>
                    </a:cubicBezTo>
                    <a:cubicBezTo>
                      <a:pt x="67" y="13"/>
                      <a:pt x="67" y="11"/>
                      <a:pt x="67" y="10"/>
                    </a:cubicBezTo>
                    <a:cubicBezTo>
                      <a:pt x="67" y="8"/>
                      <a:pt x="67" y="7"/>
                      <a:pt x="66" y="7"/>
                    </a:cubicBezTo>
                    <a:cubicBezTo>
                      <a:pt x="66" y="6"/>
                      <a:pt x="65" y="6"/>
                      <a:pt x="64" y="5"/>
                    </a:cubicBezTo>
                    <a:cubicBezTo>
                      <a:pt x="63" y="5"/>
                      <a:pt x="62" y="5"/>
                      <a:pt x="61" y="6"/>
                    </a:cubicBezTo>
                    <a:cubicBezTo>
                      <a:pt x="59" y="6"/>
                      <a:pt x="57" y="8"/>
                      <a:pt x="55" y="10"/>
                    </a:cubicBezTo>
                    <a:cubicBezTo>
                      <a:pt x="54" y="11"/>
                      <a:pt x="53" y="13"/>
                      <a:pt x="53" y="15"/>
                    </a:cubicBezTo>
                    <a:cubicBezTo>
                      <a:pt x="52" y="18"/>
                      <a:pt x="51" y="20"/>
                      <a:pt x="51" y="21"/>
                    </a:cubicBezTo>
                    <a:cubicBezTo>
                      <a:pt x="50" y="30"/>
                      <a:pt x="54" y="36"/>
                      <a:pt x="57" y="40"/>
                    </a:cubicBezTo>
                    <a:cubicBezTo>
                      <a:pt x="58" y="41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1" y="44"/>
                      <a:pt x="61" y="47"/>
                      <a:pt x="62" y="50"/>
                    </a:cubicBezTo>
                    <a:cubicBezTo>
                      <a:pt x="62" y="53"/>
                      <a:pt x="62" y="56"/>
                      <a:pt x="61" y="59"/>
                    </a:cubicBezTo>
                    <a:cubicBezTo>
                      <a:pt x="60" y="60"/>
                      <a:pt x="59" y="60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2" y="60"/>
                      <a:pt x="11" y="61"/>
                      <a:pt x="10" y="61"/>
                    </a:cubicBezTo>
                    <a:cubicBezTo>
                      <a:pt x="8" y="62"/>
                      <a:pt x="7" y="63"/>
                      <a:pt x="6" y="64"/>
                    </a:cubicBezTo>
                    <a:cubicBezTo>
                      <a:pt x="5" y="65"/>
                      <a:pt x="5" y="67"/>
                      <a:pt x="5" y="68"/>
                    </a:cubicBezTo>
                    <a:cubicBezTo>
                      <a:pt x="5" y="70"/>
                      <a:pt x="5" y="71"/>
                      <a:pt x="5" y="72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9" y="137"/>
                      <a:pt x="30" y="138"/>
                      <a:pt x="31" y="139"/>
                    </a:cubicBezTo>
                    <a:cubicBezTo>
                      <a:pt x="32" y="140"/>
                      <a:pt x="34" y="140"/>
                      <a:pt x="35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33" y="145"/>
                      <a:pt x="30" y="144"/>
                      <a:pt x="28" y="143"/>
                    </a:cubicBezTo>
                    <a:cubicBezTo>
                      <a:pt x="26" y="141"/>
                      <a:pt x="24" y="139"/>
                      <a:pt x="24" y="137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0" y="72"/>
                      <a:pt x="0" y="70"/>
                      <a:pt x="0" y="68"/>
                    </a:cubicBezTo>
                    <a:cubicBezTo>
                      <a:pt x="0" y="66"/>
                      <a:pt x="1" y="63"/>
                      <a:pt x="2" y="61"/>
                    </a:cubicBezTo>
                    <a:cubicBezTo>
                      <a:pt x="3" y="59"/>
                      <a:pt x="6" y="58"/>
                      <a:pt x="8" y="57"/>
                    </a:cubicBezTo>
                    <a:cubicBezTo>
                      <a:pt x="10" y="56"/>
                      <a:pt x="12" y="56"/>
                      <a:pt x="14" y="56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7" y="54"/>
                      <a:pt x="57" y="52"/>
                      <a:pt x="57" y="50"/>
                    </a:cubicBezTo>
                    <a:cubicBezTo>
                      <a:pt x="57" y="48"/>
                      <a:pt x="56" y="46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4"/>
                      <a:pt x="54" y="43"/>
                      <a:pt x="54" y="43"/>
                    </a:cubicBezTo>
                    <a:cubicBezTo>
                      <a:pt x="50" y="38"/>
                      <a:pt x="45" y="31"/>
                      <a:pt x="46" y="21"/>
                    </a:cubicBezTo>
                    <a:cubicBezTo>
                      <a:pt x="46" y="19"/>
                      <a:pt x="47" y="16"/>
                      <a:pt x="48" y="14"/>
                    </a:cubicBezTo>
                    <a:cubicBezTo>
                      <a:pt x="49" y="11"/>
                      <a:pt x="50" y="9"/>
                      <a:pt x="52" y="7"/>
                    </a:cubicBezTo>
                    <a:cubicBezTo>
                      <a:pt x="54" y="4"/>
                      <a:pt x="57" y="2"/>
                      <a:pt x="60" y="1"/>
                    </a:cubicBezTo>
                    <a:cubicBezTo>
                      <a:pt x="62" y="0"/>
                      <a:pt x="64" y="0"/>
                      <a:pt x="66" y="1"/>
                    </a:cubicBezTo>
                    <a:cubicBezTo>
                      <a:pt x="68" y="1"/>
                      <a:pt x="69" y="2"/>
                      <a:pt x="70" y="4"/>
                    </a:cubicBezTo>
                    <a:cubicBezTo>
                      <a:pt x="71" y="5"/>
                      <a:pt x="72" y="7"/>
                      <a:pt x="72" y="10"/>
                    </a:cubicBezTo>
                    <a:cubicBezTo>
                      <a:pt x="72" y="11"/>
                      <a:pt x="72" y="13"/>
                      <a:pt x="72" y="15"/>
                    </a:cubicBezTo>
                    <a:cubicBezTo>
                      <a:pt x="71" y="19"/>
                      <a:pt x="71" y="24"/>
                      <a:pt x="75" y="29"/>
                    </a:cubicBezTo>
                    <a:lnTo>
                      <a:pt x="75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8" name="Freeform 204"/>
              <p:cNvSpPr>
                <a:spLocks noEditPoints="1"/>
              </p:cNvSpPr>
              <p:nvPr/>
            </p:nvSpPr>
            <p:spPr bwMode="auto">
              <a:xfrm>
                <a:off x="6992938" y="2836863"/>
                <a:ext cx="238125" cy="142875"/>
              </a:xfrm>
              <a:custGeom>
                <a:avLst/>
                <a:gdLst>
                  <a:gd name="T0" fmla="*/ 53 w 106"/>
                  <a:gd name="T1" fmla="*/ 5 h 63"/>
                  <a:gd name="T2" fmla="*/ 81 w 106"/>
                  <a:gd name="T3" fmla="*/ 0 h 63"/>
                  <a:gd name="T4" fmla="*/ 103 w 106"/>
                  <a:gd name="T5" fmla="*/ 0 h 63"/>
                  <a:gd name="T6" fmla="*/ 106 w 106"/>
                  <a:gd name="T7" fmla="*/ 60 h 63"/>
                  <a:gd name="T8" fmla="*/ 53 w 106"/>
                  <a:gd name="T9" fmla="*/ 63 h 63"/>
                  <a:gd name="T10" fmla="*/ 101 w 106"/>
                  <a:gd name="T11" fmla="*/ 58 h 63"/>
                  <a:gd name="T12" fmla="*/ 93 w 106"/>
                  <a:gd name="T13" fmla="*/ 5 h 63"/>
                  <a:gd name="T14" fmla="*/ 53 w 106"/>
                  <a:gd name="T15" fmla="*/ 52 h 63"/>
                  <a:gd name="T16" fmla="*/ 59 w 106"/>
                  <a:gd name="T17" fmla="*/ 49 h 63"/>
                  <a:gd name="T18" fmla="*/ 63 w 106"/>
                  <a:gd name="T19" fmla="*/ 33 h 63"/>
                  <a:gd name="T20" fmla="*/ 61 w 106"/>
                  <a:gd name="T21" fmla="*/ 19 h 63"/>
                  <a:gd name="T22" fmla="*/ 53 w 106"/>
                  <a:gd name="T23" fmla="*/ 21 h 63"/>
                  <a:gd name="T24" fmla="*/ 60 w 106"/>
                  <a:gd name="T25" fmla="*/ 27 h 63"/>
                  <a:gd name="T26" fmla="*/ 56 w 106"/>
                  <a:gd name="T27" fmla="*/ 33 h 63"/>
                  <a:gd name="T28" fmla="*/ 55 w 106"/>
                  <a:gd name="T29" fmla="*/ 36 h 63"/>
                  <a:gd name="T30" fmla="*/ 53 w 106"/>
                  <a:gd name="T31" fmla="*/ 47 h 63"/>
                  <a:gd name="T32" fmla="*/ 53 w 106"/>
                  <a:gd name="T33" fmla="*/ 5 h 63"/>
                  <a:gd name="T34" fmla="*/ 5 w 106"/>
                  <a:gd name="T35" fmla="*/ 58 h 63"/>
                  <a:gd name="T36" fmla="*/ 53 w 106"/>
                  <a:gd name="T37" fmla="*/ 63 h 63"/>
                  <a:gd name="T38" fmla="*/ 0 w 106"/>
                  <a:gd name="T39" fmla="*/ 60 h 63"/>
                  <a:gd name="T40" fmla="*/ 3 w 106"/>
                  <a:gd name="T41" fmla="*/ 0 h 63"/>
                  <a:gd name="T42" fmla="*/ 53 w 106"/>
                  <a:gd name="T43" fmla="*/ 5 h 63"/>
                  <a:gd name="T44" fmla="*/ 53 w 106"/>
                  <a:gd name="T45" fmla="*/ 16 h 63"/>
                  <a:gd name="T46" fmla="*/ 42 w 106"/>
                  <a:gd name="T47" fmla="*/ 27 h 63"/>
                  <a:gd name="T48" fmla="*/ 43 w 106"/>
                  <a:gd name="T49" fmla="*/ 33 h 63"/>
                  <a:gd name="T50" fmla="*/ 47 w 106"/>
                  <a:gd name="T51" fmla="*/ 37 h 63"/>
                  <a:gd name="T52" fmla="*/ 49 w 106"/>
                  <a:gd name="T53" fmla="*/ 52 h 63"/>
                  <a:gd name="T54" fmla="*/ 53 w 106"/>
                  <a:gd name="T55" fmla="*/ 47 h 63"/>
                  <a:gd name="T56" fmla="*/ 52 w 106"/>
                  <a:gd name="T57" fmla="*/ 36 h 63"/>
                  <a:gd name="T58" fmla="*/ 47 w 106"/>
                  <a:gd name="T59" fmla="*/ 31 h 63"/>
                  <a:gd name="T60" fmla="*/ 46 w 106"/>
                  <a:gd name="T61" fmla="*/ 27 h 63"/>
                  <a:gd name="T62" fmla="*/ 53 w 106"/>
                  <a:gd name="T63" fmla="*/ 21 h 63"/>
                  <a:gd name="T64" fmla="*/ 53 w 106"/>
                  <a:gd name="T65" fmla="*/ 1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63">
                    <a:moveTo>
                      <a:pt x="81" y="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5" y="0"/>
                      <a:pt x="106" y="1"/>
                      <a:pt x="106" y="2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1"/>
                      <a:pt x="105" y="63"/>
                      <a:pt x="10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1" y="5"/>
                      <a:pt x="81" y="5"/>
                      <a:pt x="81" y="5"/>
                    </a:cubicBezTo>
                    <a:close/>
                    <a:moveTo>
                      <a:pt x="53" y="52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1"/>
                      <a:pt x="59" y="49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61" y="36"/>
                      <a:pt x="62" y="35"/>
                      <a:pt x="63" y="33"/>
                    </a:cubicBezTo>
                    <a:cubicBezTo>
                      <a:pt x="64" y="32"/>
                      <a:pt x="65" y="30"/>
                      <a:pt x="65" y="27"/>
                    </a:cubicBezTo>
                    <a:cubicBezTo>
                      <a:pt x="65" y="24"/>
                      <a:pt x="63" y="21"/>
                      <a:pt x="61" y="19"/>
                    </a:cubicBezTo>
                    <a:cubicBezTo>
                      <a:pt x="59" y="17"/>
                      <a:pt x="56" y="16"/>
                      <a:pt x="53" y="16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5" y="21"/>
                      <a:pt x="57" y="21"/>
                      <a:pt x="58" y="23"/>
                    </a:cubicBezTo>
                    <a:cubicBezTo>
                      <a:pt x="59" y="24"/>
                      <a:pt x="60" y="25"/>
                      <a:pt x="60" y="27"/>
                    </a:cubicBezTo>
                    <a:cubicBezTo>
                      <a:pt x="60" y="29"/>
                      <a:pt x="59" y="30"/>
                      <a:pt x="59" y="31"/>
                    </a:cubicBezTo>
                    <a:cubicBezTo>
                      <a:pt x="58" y="32"/>
                      <a:pt x="57" y="33"/>
                      <a:pt x="56" y="33"/>
                    </a:cubicBezTo>
                    <a:cubicBezTo>
                      <a:pt x="55" y="34"/>
                      <a:pt x="55" y="35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3" y="47"/>
                      <a:pt x="53" y="47"/>
                      <a:pt x="53" y="47"/>
                    </a:cubicBezTo>
                    <a:lnTo>
                      <a:pt x="53" y="52"/>
                    </a:ln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3"/>
                      <a:pt x="0" y="61"/>
                      <a:pt x="0" y="6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5"/>
                      <a:pt x="53" y="5"/>
                      <a:pt x="53" y="5"/>
                    </a:cubicBezTo>
                    <a:close/>
                    <a:moveTo>
                      <a:pt x="53" y="16"/>
                    </a:moveTo>
                    <a:cubicBezTo>
                      <a:pt x="53" y="16"/>
                      <a:pt x="53" y="16"/>
                      <a:pt x="53" y="16"/>
                    </a:cubicBezTo>
                    <a:cubicBezTo>
                      <a:pt x="50" y="16"/>
                      <a:pt x="47" y="17"/>
                      <a:pt x="45" y="19"/>
                    </a:cubicBezTo>
                    <a:cubicBezTo>
                      <a:pt x="43" y="21"/>
                      <a:pt x="42" y="24"/>
                      <a:pt x="42" y="27"/>
                    </a:cubicBezTo>
                    <a:cubicBezTo>
                      <a:pt x="42" y="30"/>
                      <a:pt x="42" y="32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5"/>
                      <a:pt x="45" y="36"/>
                      <a:pt x="47" y="3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51"/>
                      <a:pt x="48" y="52"/>
                      <a:pt x="49" y="52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5"/>
                      <a:pt x="51" y="34"/>
                      <a:pt x="50" y="33"/>
                    </a:cubicBezTo>
                    <a:cubicBezTo>
                      <a:pt x="49" y="33"/>
                      <a:pt x="48" y="32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0"/>
                      <a:pt x="46" y="29"/>
                      <a:pt x="46" y="27"/>
                    </a:cubicBezTo>
                    <a:cubicBezTo>
                      <a:pt x="46" y="25"/>
                      <a:pt x="47" y="24"/>
                      <a:pt x="48" y="23"/>
                    </a:cubicBezTo>
                    <a:cubicBezTo>
                      <a:pt x="50" y="21"/>
                      <a:pt x="51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lnTo>
                      <a:pt x="5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9" name="Freeform 207"/>
              <p:cNvSpPr>
                <a:spLocks noEditPoints="1"/>
              </p:cNvSpPr>
              <p:nvPr/>
            </p:nvSpPr>
            <p:spPr bwMode="auto">
              <a:xfrm>
                <a:off x="10099676" y="1236663"/>
                <a:ext cx="103188" cy="84138"/>
              </a:xfrm>
              <a:custGeom>
                <a:avLst/>
                <a:gdLst>
                  <a:gd name="T0" fmla="*/ 40 w 46"/>
                  <a:gd name="T1" fmla="*/ 25 h 37"/>
                  <a:gd name="T2" fmla="*/ 39 w 46"/>
                  <a:gd name="T3" fmla="*/ 14 h 37"/>
                  <a:gd name="T4" fmla="*/ 30 w 46"/>
                  <a:gd name="T5" fmla="*/ 5 h 37"/>
                  <a:gd name="T6" fmla="*/ 28 w 46"/>
                  <a:gd name="T7" fmla="*/ 6 h 37"/>
                  <a:gd name="T8" fmla="*/ 25 w 46"/>
                  <a:gd name="T9" fmla="*/ 7 h 37"/>
                  <a:gd name="T10" fmla="*/ 23 w 46"/>
                  <a:gd name="T11" fmla="*/ 8 h 37"/>
                  <a:gd name="T12" fmla="*/ 23 w 46"/>
                  <a:gd name="T13" fmla="*/ 3 h 37"/>
                  <a:gd name="T14" fmla="*/ 24 w 46"/>
                  <a:gd name="T15" fmla="*/ 3 h 37"/>
                  <a:gd name="T16" fmla="*/ 26 w 46"/>
                  <a:gd name="T17" fmla="*/ 2 h 37"/>
                  <a:gd name="T18" fmla="*/ 28 w 46"/>
                  <a:gd name="T19" fmla="*/ 1 h 37"/>
                  <a:gd name="T20" fmla="*/ 31 w 46"/>
                  <a:gd name="T21" fmla="*/ 0 h 37"/>
                  <a:gd name="T22" fmla="*/ 31 w 46"/>
                  <a:gd name="T23" fmla="*/ 1 h 37"/>
                  <a:gd name="T24" fmla="*/ 31 w 46"/>
                  <a:gd name="T25" fmla="*/ 1 h 37"/>
                  <a:gd name="T26" fmla="*/ 31 w 46"/>
                  <a:gd name="T27" fmla="*/ 1 h 37"/>
                  <a:gd name="T28" fmla="*/ 31 w 46"/>
                  <a:gd name="T29" fmla="*/ 1 h 37"/>
                  <a:gd name="T30" fmla="*/ 31 w 46"/>
                  <a:gd name="T31" fmla="*/ 1 h 37"/>
                  <a:gd name="T32" fmla="*/ 43 w 46"/>
                  <a:gd name="T33" fmla="*/ 12 h 37"/>
                  <a:gd name="T34" fmla="*/ 44 w 46"/>
                  <a:gd name="T35" fmla="*/ 27 h 37"/>
                  <a:gd name="T36" fmla="*/ 44 w 46"/>
                  <a:gd name="T37" fmla="*/ 27 h 37"/>
                  <a:gd name="T38" fmla="*/ 32 w 46"/>
                  <a:gd name="T39" fmla="*/ 36 h 37"/>
                  <a:gd name="T40" fmla="*/ 23 w 46"/>
                  <a:gd name="T41" fmla="*/ 36 h 37"/>
                  <a:gd name="T42" fmla="*/ 23 w 46"/>
                  <a:gd name="T43" fmla="*/ 31 h 37"/>
                  <a:gd name="T44" fmla="*/ 31 w 46"/>
                  <a:gd name="T45" fmla="*/ 31 h 37"/>
                  <a:gd name="T46" fmla="*/ 40 w 46"/>
                  <a:gd name="T47" fmla="*/ 25 h 37"/>
                  <a:gd name="T48" fmla="*/ 23 w 46"/>
                  <a:gd name="T49" fmla="*/ 8 h 37"/>
                  <a:gd name="T50" fmla="*/ 15 w 46"/>
                  <a:gd name="T51" fmla="*/ 9 h 37"/>
                  <a:gd name="T52" fmla="*/ 7 w 46"/>
                  <a:gd name="T53" fmla="*/ 8 h 37"/>
                  <a:gd name="T54" fmla="*/ 7 w 46"/>
                  <a:gd name="T55" fmla="*/ 10 h 37"/>
                  <a:gd name="T56" fmla="*/ 7 w 46"/>
                  <a:gd name="T57" fmla="*/ 10 h 37"/>
                  <a:gd name="T58" fmla="*/ 7 w 46"/>
                  <a:gd name="T59" fmla="*/ 20 h 37"/>
                  <a:gd name="T60" fmla="*/ 18 w 46"/>
                  <a:gd name="T61" fmla="*/ 30 h 37"/>
                  <a:gd name="T62" fmla="*/ 23 w 46"/>
                  <a:gd name="T63" fmla="*/ 31 h 37"/>
                  <a:gd name="T64" fmla="*/ 23 w 46"/>
                  <a:gd name="T65" fmla="*/ 36 h 37"/>
                  <a:gd name="T66" fmla="*/ 16 w 46"/>
                  <a:gd name="T67" fmla="*/ 34 h 37"/>
                  <a:gd name="T68" fmla="*/ 3 w 46"/>
                  <a:gd name="T69" fmla="*/ 22 h 37"/>
                  <a:gd name="T70" fmla="*/ 2 w 46"/>
                  <a:gd name="T71" fmla="*/ 8 h 37"/>
                  <a:gd name="T72" fmla="*/ 3 w 46"/>
                  <a:gd name="T73" fmla="*/ 7 h 37"/>
                  <a:gd name="T74" fmla="*/ 4 w 46"/>
                  <a:gd name="T75" fmla="*/ 6 h 37"/>
                  <a:gd name="T76" fmla="*/ 5 w 46"/>
                  <a:gd name="T77" fmla="*/ 4 h 37"/>
                  <a:gd name="T78" fmla="*/ 7 w 46"/>
                  <a:gd name="T79" fmla="*/ 3 h 37"/>
                  <a:gd name="T80" fmla="*/ 15 w 46"/>
                  <a:gd name="T81" fmla="*/ 4 h 37"/>
                  <a:gd name="T82" fmla="*/ 23 w 46"/>
                  <a:gd name="T83" fmla="*/ 3 h 37"/>
                  <a:gd name="T84" fmla="*/ 23 w 46"/>
                  <a:gd name="T85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37">
                    <a:moveTo>
                      <a:pt x="40" y="25"/>
                    </a:moveTo>
                    <a:cubicBezTo>
                      <a:pt x="41" y="22"/>
                      <a:pt x="41" y="18"/>
                      <a:pt x="39" y="14"/>
                    </a:cubicBezTo>
                    <a:cubicBezTo>
                      <a:pt x="37" y="11"/>
                      <a:pt x="34" y="8"/>
                      <a:pt x="30" y="5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7"/>
                      <a:pt x="26" y="7"/>
                      <a:pt x="25" y="7"/>
                    </a:cubicBezTo>
                    <a:cubicBezTo>
                      <a:pt x="25" y="7"/>
                      <a:pt x="24" y="8"/>
                      <a:pt x="23" y="8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7" y="3"/>
                      <a:pt x="41" y="8"/>
                      <a:pt x="43" y="12"/>
                    </a:cubicBezTo>
                    <a:cubicBezTo>
                      <a:pt x="46" y="17"/>
                      <a:pt x="46" y="22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2" y="32"/>
                      <a:pt x="38" y="35"/>
                      <a:pt x="32" y="36"/>
                    </a:cubicBezTo>
                    <a:cubicBezTo>
                      <a:pt x="29" y="37"/>
                      <a:pt x="26" y="37"/>
                      <a:pt x="23" y="36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6" y="32"/>
                      <a:pt x="29" y="32"/>
                      <a:pt x="31" y="31"/>
                    </a:cubicBezTo>
                    <a:cubicBezTo>
                      <a:pt x="35" y="30"/>
                      <a:pt x="38" y="28"/>
                      <a:pt x="40" y="25"/>
                    </a:cubicBezTo>
                    <a:close/>
                    <a:moveTo>
                      <a:pt x="23" y="8"/>
                    </a:moveTo>
                    <a:cubicBezTo>
                      <a:pt x="21" y="9"/>
                      <a:pt x="18" y="9"/>
                      <a:pt x="15" y="9"/>
                    </a:cubicBezTo>
                    <a:cubicBezTo>
                      <a:pt x="13" y="9"/>
                      <a:pt x="10" y="9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3"/>
                      <a:pt x="6" y="17"/>
                      <a:pt x="7" y="20"/>
                    </a:cubicBezTo>
                    <a:cubicBezTo>
                      <a:pt x="9" y="24"/>
                      <a:pt x="13" y="27"/>
                      <a:pt x="18" y="30"/>
                    </a:cubicBezTo>
                    <a:cubicBezTo>
                      <a:pt x="19" y="30"/>
                      <a:pt x="21" y="31"/>
                      <a:pt x="23" y="31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36"/>
                      <a:pt x="18" y="35"/>
                      <a:pt x="16" y="34"/>
                    </a:cubicBezTo>
                    <a:cubicBezTo>
                      <a:pt x="10" y="31"/>
                      <a:pt x="6" y="27"/>
                      <a:pt x="3" y="22"/>
                    </a:cubicBezTo>
                    <a:cubicBezTo>
                      <a:pt x="1" y="18"/>
                      <a:pt x="0" y="12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10" y="4"/>
                      <a:pt x="13" y="5"/>
                      <a:pt x="15" y="4"/>
                    </a:cubicBezTo>
                    <a:cubicBezTo>
                      <a:pt x="18" y="4"/>
                      <a:pt x="21" y="4"/>
                      <a:pt x="23" y="3"/>
                    </a:cubicBez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0" name="Freeform 209"/>
              <p:cNvSpPr>
                <a:spLocks noEditPoints="1"/>
              </p:cNvSpPr>
              <p:nvPr/>
            </p:nvSpPr>
            <p:spPr bwMode="auto">
              <a:xfrm>
                <a:off x="10010776" y="1128713"/>
                <a:ext cx="111125" cy="209550"/>
              </a:xfrm>
              <a:custGeom>
                <a:avLst/>
                <a:gdLst>
                  <a:gd name="T0" fmla="*/ 29 w 49"/>
                  <a:gd name="T1" fmla="*/ 28 h 93"/>
                  <a:gd name="T2" fmla="*/ 48 w 49"/>
                  <a:gd name="T3" fmla="*/ 82 h 93"/>
                  <a:gd name="T4" fmla="*/ 48 w 49"/>
                  <a:gd name="T5" fmla="*/ 88 h 93"/>
                  <a:gd name="T6" fmla="*/ 43 w 49"/>
                  <a:gd name="T7" fmla="*/ 92 h 93"/>
                  <a:gd name="T8" fmla="*/ 37 w 49"/>
                  <a:gd name="T9" fmla="*/ 92 h 93"/>
                  <a:gd name="T10" fmla="*/ 28 w 49"/>
                  <a:gd name="T11" fmla="*/ 72 h 93"/>
                  <a:gd name="T12" fmla="*/ 38 w 49"/>
                  <a:gd name="T13" fmla="*/ 86 h 93"/>
                  <a:gd name="T14" fmla="*/ 39 w 49"/>
                  <a:gd name="T15" fmla="*/ 87 h 93"/>
                  <a:gd name="T16" fmla="*/ 28 w 49"/>
                  <a:gd name="T17" fmla="*/ 45 h 93"/>
                  <a:gd name="T18" fmla="*/ 42 w 49"/>
                  <a:gd name="T19" fmla="*/ 87 h 93"/>
                  <a:gd name="T20" fmla="*/ 43 w 49"/>
                  <a:gd name="T21" fmla="*/ 86 h 93"/>
                  <a:gd name="T22" fmla="*/ 44 w 49"/>
                  <a:gd name="T23" fmla="*/ 83 h 93"/>
                  <a:gd name="T24" fmla="*/ 28 w 49"/>
                  <a:gd name="T25" fmla="*/ 40 h 93"/>
                  <a:gd name="T26" fmla="*/ 25 w 49"/>
                  <a:gd name="T27" fmla="*/ 2 h 93"/>
                  <a:gd name="T28" fmla="*/ 26 w 49"/>
                  <a:gd name="T29" fmla="*/ 7 h 93"/>
                  <a:gd name="T30" fmla="*/ 23 w 49"/>
                  <a:gd name="T31" fmla="*/ 15 h 93"/>
                  <a:gd name="T32" fmla="*/ 24 w 49"/>
                  <a:gd name="T33" fmla="*/ 15 h 93"/>
                  <a:gd name="T34" fmla="*/ 28 w 49"/>
                  <a:gd name="T35" fmla="*/ 26 h 93"/>
                  <a:gd name="T36" fmla="*/ 24 w 49"/>
                  <a:gd name="T37" fmla="*/ 30 h 93"/>
                  <a:gd name="T38" fmla="*/ 20 w 49"/>
                  <a:gd name="T39" fmla="*/ 18 h 93"/>
                  <a:gd name="T40" fmla="*/ 20 w 49"/>
                  <a:gd name="T41" fmla="*/ 18 h 93"/>
                  <a:gd name="T42" fmla="*/ 19 w 49"/>
                  <a:gd name="T43" fmla="*/ 16 h 93"/>
                  <a:gd name="T44" fmla="*/ 28 w 49"/>
                  <a:gd name="T45" fmla="*/ 45 h 93"/>
                  <a:gd name="T46" fmla="*/ 17 w 49"/>
                  <a:gd name="T47" fmla="*/ 16 h 93"/>
                  <a:gd name="T48" fmla="*/ 17 w 49"/>
                  <a:gd name="T49" fmla="*/ 16 h 93"/>
                  <a:gd name="T50" fmla="*/ 16 w 49"/>
                  <a:gd name="T51" fmla="*/ 17 h 93"/>
                  <a:gd name="T52" fmla="*/ 14 w 49"/>
                  <a:gd name="T53" fmla="*/ 18 h 93"/>
                  <a:gd name="T54" fmla="*/ 14 w 49"/>
                  <a:gd name="T55" fmla="*/ 19 h 93"/>
                  <a:gd name="T56" fmla="*/ 14 w 49"/>
                  <a:gd name="T57" fmla="*/ 20 h 93"/>
                  <a:gd name="T58" fmla="*/ 19 w 49"/>
                  <a:gd name="T59" fmla="*/ 32 h 93"/>
                  <a:gd name="T60" fmla="*/ 28 w 49"/>
                  <a:gd name="T61" fmla="*/ 58 h 93"/>
                  <a:gd name="T62" fmla="*/ 19 w 49"/>
                  <a:gd name="T63" fmla="*/ 47 h 93"/>
                  <a:gd name="T64" fmla="*/ 10 w 49"/>
                  <a:gd name="T65" fmla="*/ 22 h 93"/>
                  <a:gd name="T66" fmla="*/ 9 w 49"/>
                  <a:gd name="T67" fmla="*/ 20 h 93"/>
                  <a:gd name="T68" fmla="*/ 9 w 49"/>
                  <a:gd name="T69" fmla="*/ 20 h 93"/>
                  <a:gd name="T70" fmla="*/ 3 w 49"/>
                  <a:gd name="T71" fmla="*/ 15 h 93"/>
                  <a:gd name="T72" fmla="*/ 0 w 49"/>
                  <a:gd name="T73" fmla="*/ 9 h 93"/>
                  <a:gd name="T74" fmla="*/ 6 w 49"/>
                  <a:gd name="T75" fmla="*/ 7 h 93"/>
                  <a:gd name="T76" fmla="*/ 6 w 49"/>
                  <a:gd name="T77" fmla="*/ 7 h 93"/>
                  <a:gd name="T78" fmla="*/ 14 w 49"/>
                  <a:gd name="T79" fmla="*/ 12 h 93"/>
                  <a:gd name="T80" fmla="*/ 15 w 49"/>
                  <a:gd name="T81" fmla="*/ 12 h 93"/>
                  <a:gd name="T82" fmla="*/ 16 w 49"/>
                  <a:gd name="T83" fmla="*/ 8 h 93"/>
                  <a:gd name="T84" fmla="*/ 18 w 49"/>
                  <a:gd name="T85" fmla="*/ 3 h 93"/>
                  <a:gd name="T86" fmla="*/ 22 w 49"/>
                  <a:gd name="T87" fmla="*/ 0 h 93"/>
                  <a:gd name="T88" fmla="*/ 24 w 49"/>
                  <a:gd name="T89" fmla="*/ 1 h 93"/>
                  <a:gd name="T90" fmla="*/ 25 w 49"/>
                  <a:gd name="T91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" h="93">
                    <a:moveTo>
                      <a:pt x="28" y="26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9" y="84"/>
                      <a:pt x="49" y="86"/>
                      <a:pt x="48" y="88"/>
                    </a:cubicBezTo>
                    <a:cubicBezTo>
                      <a:pt x="47" y="90"/>
                      <a:pt x="45" y="91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1" y="93"/>
                      <a:pt x="39" y="92"/>
                      <a:pt x="38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6" y="91"/>
                      <a:pt x="34" y="89"/>
                      <a:pt x="33" y="87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0" y="88"/>
                      <a:pt x="41" y="88"/>
                      <a:pt x="42" y="87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3" y="86"/>
                      <a:pt x="43" y="86"/>
                    </a:cubicBezTo>
                    <a:cubicBezTo>
                      <a:pt x="44" y="85"/>
                      <a:pt x="44" y="84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8" y="40"/>
                      <a:pt x="28" y="40"/>
                      <a:pt x="28" y="40"/>
                    </a:cubicBezTo>
                    <a:lnTo>
                      <a:pt x="28" y="26"/>
                    </a:lnTo>
                    <a:close/>
                    <a:moveTo>
                      <a:pt x="25" y="2"/>
                    </a:moveTo>
                    <a:cubicBezTo>
                      <a:pt x="26" y="3"/>
                      <a:pt x="27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5" y="8"/>
                      <a:pt x="24" y="9"/>
                      <a:pt x="24" y="11"/>
                    </a:cubicBezTo>
                    <a:cubicBezTo>
                      <a:pt x="24" y="12"/>
                      <a:pt x="24" y="13"/>
                      <a:pt x="23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5" y="1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7"/>
                      <a:pt x="19" y="17"/>
                    </a:cubicBezTo>
                    <a:cubicBezTo>
                      <a:pt x="19" y="17"/>
                      <a:pt x="19" y="16"/>
                      <a:pt x="19" y="1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8" y="18"/>
                      <a:pt x="7" y="17"/>
                    </a:cubicBezTo>
                    <a:cubicBezTo>
                      <a:pt x="5" y="16"/>
                      <a:pt x="4" y="16"/>
                      <a:pt x="3" y="15"/>
                    </a:cubicBezTo>
                    <a:cubicBezTo>
                      <a:pt x="1" y="14"/>
                      <a:pt x="0" y="13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2" y="7"/>
                      <a:pt x="4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8"/>
                      <a:pt x="10" y="9"/>
                      <a:pt x="11" y="10"/>
                    </a:cubicBezTo>
                    <a:cubicBezTo>
                      <a:pt x="12" y="11"/>
                      <a:pt x="13" y="11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6" y="9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6"/>
                      <a:pt x="17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1" name="Freeform 210"/>
              <p:cNvSpPr>
                <a:spLocks noEditPoints="1"/>
              </p:cNvSpPr>
              <p:nvPr/>
            </p:nvSpPr>
            <p:spPr bwMode="auto">
              <a:xfrm>
                <a:off x="8585201" y="565150"/>
                <a:ext cx="361950" cy="342900"/>
              </a:xfrm>
              <a:custGeom>
                <a:avLst/>
                <a:gdLst>
                  <a:gd name="T0" fmla="*/ 83 w 160"/>
                  <a:gd name="T1" fmla="*/ 133 h 152"/>
                  <a:gd name="T2" fmla="*/ 82 w 160"/>
                  <a:gd name="T3" fmla="*/ 106 h 152"/>
                  <a:gd name="T4" fmla="*/ 94 w 160"/>
                  <a:gd name="T5" fmla="*/ 97 h 152"/>
                  <a:gd name="T6" fmla="*/ 94 w 160"/>
                  <a:gd name="T7" fmla="*/ 97 h 152"/>
                  <a:gd name="T8" fmla="*/ 136 w 160"/>
                  <a:gd name="T9" fmla="*/ 119 h 152"/>
                  <a:gd name="T10" fmla="*/ 153 w 160"/>
                  <a:gd name="T11" fmla="*/ 72 h 152"/>
                  <a:gd name="T12" fmla="*/ 89 w 160"/>
                  <a:gd name="T13" fmla="*/ 87 h 152"/>
                  <a:gd name="T14" fmla="*/ 83 w 160"/>
                  <a:gd name="T15" fmla="*/ 83 h 152"/>
                  <a:gd name="T16" fmla="*/ 84 w 160"/>
                  <a:gd name="T17" fmla="*/ 79 h 152"/>
                  <a:gd name="T18" fmla="*/ 88 w 160"/>
                  <a:gd name="T19" fmla="*/ 69 h 152"/>
                  <a:gd name="T20" fmla="*/ 112 w 160"/>
                  <a:gd name="T21" fmla="*/ 20 h 152"/>
                  <a:gd name="T22" fmla="*/ 80 w 160"/>
                  <a:gd name="T23" fmla="*/ 5 h 152"/>
                  <a:gd name="T24" fmla="*/ 116 w 160"/>
                  <a:gd name="T25" fmla="*/ 20 h 152"/>
                  <a:gd name="T26" fmla="*/ 92 w 160"/>
                  <a:gd name="T27" fmla="*/ 72 h 152"/>
                  <a:gd name="T28" fmla="*/ 89 w 160"/>
                  <a:gd name="T29" fmla="*/ 80 h 152"/>
                  <a:gd name="T30" fmla="*/ 89 w 160"/>
                  <a:gd name="T31" fmla="*/ 82 h 152"/>
                  <a:gd name="T32" fmla="*/ 158 w 160"/>
                  <a:gd name="T33" fmla="*/ 71 h 152"/>
                  <a:gd name="T34" fmla="*/ 136 w 160"/>
                  <a:gd name="T35" fmla="*/ 124 h 152"/>
                  <a:gd name="T36" fmla="*/ 92 w 160"/>
                  <a:gd name="T37" fmla="*/ 101 h 152"/>
                  <a:gd name="T38" fmla="*/ 92 w 160"/>
                  <a:gd name="T39" fmla="*/ 101 h 152"/>
                  <a:gd name="T40" fmla="*/ 87 w 160"/>
                  <a:gd name="T41" fmla="*/ 106 h 152"/>
                  <a:gd name="T42" fmla="*/ 88 w 160"/>
                  <a:gd name="T43" fmla="*/ 124 h 152"/>
                  <a:gd name="T44" fmla="*/ 89 w 160"/>
                  <a:gd name="T45" fmla="*/ 150 h 152"/>
                  <a:gd name="T46" fmla="*/ 80 w 160"/>
                  <a:gd name="T47" fmla="*/ 148 h 152"/>
                  <a:gd name="T48" fmla="*/ 77 w 160"/>
                  <a:gd name="T49" fmla="*/ 97 h 152"/>
                  <a:gd name="T50" fmla="*/ 77 w 160"/>
                  <a:gd name="T51" fmla="*/ 115 h 152"/>
                  <a:gd name="T52" fmla="*/ 76 w 160"/>
                  <a:gd name="T53" fmla="*/ 148 h 152"/>
                  <a:gd name="T54" fmla="*/ 75 w 160"/>
                  <a:gd name="T55" fmla="*/ 152 h 152"/>
                  <a:gd name="T56" fmla="*/ 80 w 160"/>
                  <a:gd name="T57" fmla="*/ 5 h 152"/>
                  <a:gd name="T58" fmla="*/ 75 w 160"/>
                  <a:gd name="T59" fmla="*/ 0 h 152"/>
                  <a:gd name="T60" fmla="*/ 80 w 160"/>
                  <a:gd name="T61" fmla="*/ 5 h 152"/>
                  <a:gd name="T62" fmla="*/ 76 w 160"/>
                  <a:gd name="T63" fmla="*/ 79 h 152"/>
                  <a:gd name="T64" fmla="*/ 76 w 160"/>
                  <a:gd name="T65" fmla="*/ 83 h 152"/>
                  <a:gd name="T66" fmla="*/ 76 w 160"/>
                  <a:gd name="T67" fmla="*/ 79 h 152"/>
                  <a:gd name="T68" fmla="*/ 24 w 160"/>
                  <a:gd name="T69" fmla="*/ 119 h 152"/>
                  <a:gd name="T70" fmla="*/ 66 w 160"/>
                  <a:gd name="T71" fmla="*/ 97 h 152"/>
                  <a:gd name="T72" fmla="*/ 75 w 160"/>
                  <a:gd name="T73" fmla="*/ 95 h 152"/>
                  <a:gd name="T74" fmla="*/ 73 w 160"/>
                  <a:gd name="T75" fmla="*/ 152 h 152"/>
                  <a:gd name="T76" fmla="*/ 72 w 160"/>
                  <a:gd name="T77" fmla="*/ 133 h 152"/>
                  <a:gd name="T78" fmla="*/ 73 w 160"/>
                  <a:gd name="T79" fmla="*/ 106 h 152"/>
                  <a:gd name="T80" fmla="*/ 73 w 160"/>
                  <a:gd name="T81" fmla="*/ 99 h 152"/>
                  <a:gd name="T82" fmla="*/ 68 w 160"/>
                  <a:gd name="T83" fmla="*/ 101 h 152"/>
                  <a:gd name="T84" fmla="*/ 56 w 160"/>
                  <a:gd name="T85" fmla="*/ 110 h 152"/>
                  <a:gd name="T86" fmla="*/ 4 w 160"/>
                  <a:gd name="T87" fmla="*/ 105 h 152"/>
                  <a:gd name="T88" fmla="*/ 51 w 160"/>
                  <a:gd name="T89" fmla="*/ 64 h 152"/>
                  <a:gd name="T90" fmla="*/ 72 w 160"/>
                  <a:gd name="T91" fmla="*/ 83 h 152"/>
                  <a:gd name="T92" fmla="*/ 71 w 160"/>
                  <a:gd name="T93" fmla="*/ 80 h 152"/>
                  <a:gd name="T94" fmla="*/ 67 w 160"/>
                  <a:gd name="T95" fmla="*/ 72 h 152"/>
                  <a:gd name="T96" fmla="*/ 44 w 160"/>
                  <a:gd name="T97" fmla="*/ 20 h 152"/>
                  <a:gd name="T98" fmla="*/ 75 w 160"/>
                  <a:gd name="T99" fmla="*/ 5 h 152"/>
                  <a:gd name="T100" fmla="*/ 65 w 160"/>
                  <a:gd name="T101" fmla="*/ 59 h 152"/>
                  <a:gd name="T102" fmla="*/ 75 w 160"/>
                  <a:gd name="T103" fmla="*/ 77 h 152"/>
                  <a:gd name="T104" fmla="*/ 75 w 160"/>
                  <a:gd name="T105" fmla="*/ 81 h 152"/>
                  <a:gd name="T106" fmla="*/ 71 w 160"/>
                  <a:gd name="T107" fmla="*/ 87 h 152"/>
                  <a:gd name="T108" fmla="*/ 19 w 160"/>
                  <a:gd name="T109" fmla="*/ 52 h 152"/>
                  <a:gd name="T110" fmla="*/ 15 w 160"/>
                  <a:gd name="T111" fmla="*/ 1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0" h="152">
                    <a:moveTo>
                      <a:pt x="80" y="148"/>
                    </a:move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3"/>
                      <a:pt x="84" y="138"/>
                      <a:pt x="83" y="133"/>
                    </a:cubicBezTo>
                    <a:cubicBezTo>
                      <a:pt x="83" y="130"/>
                      <a:pt x="83" y="127"/>
                      <a:pt x="83" y="124"/>
                    </a:cubicBezTo>
                    <a:cubicBezTo>
                      <a:pt x="83" y="124"/>
                      <a:pt x="83" y="124"/>
                      <a:pt x="83" y="124"/>
                    </a:cubicBezTo>
                    <a:cubicBezTo>
                      <a:pt x="83" y="118"/>
                      <a:pt x="82" y="112"/>
                      <a:pt x="82" y="106"/>
                    </a:cubicBezTo>
                    <a:cubicBezTo>
                      <a:pt x="82" y="106"/>
                      <a:pt x="82" y="105"/>
                      <a:pt x="82" y="105"/>
                    </a:cubicBezTo>
                    <a:cubicBezTo>
                      <a:pt x="82" y="102"/>
                      <a:pt x="82" y="99"/>
                      <a:pt x="83" y="97"/>
                    </a:cubicBezTo>
                    <a:cubicBezTo>
                      <a:pt x="86" y="92"/>
                      <a:pt x="92" y="96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8" y="99"/>
                      <a:pt x="103" y="103"/>
                      <a:pt x="107" y="106"/>
                    </a:cubicBezTo>
                    <a:cubicBezTo>
                      <a:pt x="116" y="113"/>
                      <a:pt x="125" y="120"/>
                      <a:pt x="136" y="119"/>
                    </a:cubicBezTo>
                    <a:cubicBezTo>
                      <a:pt x="139" y="118"/>
                      <a:pt x="142" y="117"/>
                      <a:pt x="144" y="114"/>
                    </a:cubicBezTo>
                    <a:cubicBezTo>
                      <a:pt x="147" y="111"/>
                      <a:pt x="150" y="107"/>
                      <a:pt x="151" y="103"/>
                    </a:cubicBezTo>
                    <a:cubicBezTo>
                      <a:pt x="154" y="95"/>
                      <a:pt x="155" y="83"/>
                      <a:pt x="153" y="72"/>
                    </a:cubicBezTo>
                    <a:cubicBezTo>
                      <a:pt x="151" y="64"/>
                      <a:pt x="148" y="56"/>
                      <a:pt x="141" y="52"/>
                    </a:cubicBezTo>
                    <a:cubicBezTo>
                      <a:pt x="129" y="45"/>
                      <a:pt x="121" y="56"/>
                      <a:pt x="113" y="67"/>
                    </a:cubicBezTo>
                    <a:cubicBezTo>
                      <a:pt x="106" y="76"/>
                      <a:pt x="99" y="86"/>
                      <a:pt x="89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5" y="87"/>
                      <a:pt x="84" y="86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3" y="82"/>
                      <a:pt x="84" y="81"/>
                      <a:pt x="84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5" y="75"/>
                      <a:pt x="87" y="72"/>
                      <a:pt x="88" y="69"/>
                    </a:cubicBezTo>
                    <a:cubicBezTo>
                      <a:pt x="90" y="66"/>
                      <a:pt x="92" y="63"/>
                      <a:pt x="94" y="60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3" y="48"/>
                      <a:pt x="114" y="34"/>
                      <a:pt x="112" y="20"/>
                    </a:cubicBezTo>
                    <a:cubicBezTo>
                      <a:pt x="111" y="15"/>
                      <a:pt x="107" y="11"/>
                      <a:pt x="103" y="9"/>
                    </a:cubicBezTo>
                    <a:cubicBezTo>
                      <a:pt x="96" y="6"/>
                      <a:pt x="88" y="4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8" y="1"/>
                      <a:pt x="105" y="5"/>
                    </a:cubicBezTo>
                    <a:cubicBezTo>
                      <a:pt x="111" y="8"/>
                      <a:pt x="115" y="13"/>
                      <a:pt x="116" y="20"/>
                    </a:cubicBezTo>
                    <a:cubicBezTo>
                      <a:pt x="119" y="36"/>
                      <a:pt x="107" y="51"/>
                      <a:pt x="99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6" y="66"/>
                      <a:pt x="94" y="69"/>
                      <a:pt x="92" y="72"/>
                    </a:cubicBezTo>
                    <a:cubicBezTo>
                      <a:pt x="91" y="74"/>
                      <a:pt x="90" y="77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81"/>
                      <a:pt x="88" y="81"/>
                      <a:pt x="88" y="82"/>
                    </a:cubicBezTo>
                    <a:cubicBezTo>
                      <a:pt x="88" y="82"/>
                      <a:pt x="89" y="82"/>
                      <a:pt x="89" y="82"/>
                    </a:cubicBezTo>
                    <a:cubicBezTo>
                      <a:pt x="96" y="81"/>
                      <a:pt x="103" y="73"/>
                      <a:pt x="109" y="64"/>
                    </a:cubicBezTo>
                    <a:cubicBezTo>
                      <a:pt x="118" y="51"/>
                      <a:pt x="128" y="39"/>
                      <a:pt x="144" y="48"/>
                    </a:cubicBezTo>
                    <a:cubicBezTo>
                      <a:pt x="152" y="53"/>
                      <a:pt x="156" y="61"/>
                      <a:pt x="158" y="71"/>
                    </a:cubicBezTo>
                    <a:cubicBezTo>
                      <a:pt x="160" y="83"/>
                      <a:pt x="159" y="96"/>
                      <a:pt x="155" y="105"/>
                    </a:cubicBezTo>
                    <a:cubicBezTo>
                      <a:pt x="154" y="110"/>
                      <a:pt x="151" y="114"/>
                      <a:pt x="148" y="118"/>
                    </a:cubicBezTo>
                    <a:cubicBezTo>
                      <a:pt x="145" y="121"/>
                      <a:pt x="141" y="123"/>
                      <a:pt x="136" y="124"/>
                    </a:cubicBezTo>
                    <a:cubicBezTo>
                      <a:pt x="124" y="125"/>
                      <a:pt x="114" y="117"/>
                      <a:pt x="104" y="110"/>
                    </a:cubicBezTo>
                    <a:cubicBezTo>
                      <a:pt x="100" y="106"/>
                      <a:pt x="96" y="103"/>
                      <a:pt x="92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90" y="100"/>
                      <a:pt x="87" y="99"/>
                      <a:pt x="87" y="99"/>
                    </a:cubicBezTo>
                    <a:cubicBezTo>
                      <a:pt x="87" y="100"/>
                      <a:pt x="87" y="102"/>
                      <a:pt x="87" y="104"/>
                    </a:cubicBezTo>
                    <a:cubicBezTo>
                      <a:pt x="87" y="105"/>
                      <a:pt x="87" y="105"/>
                      <a:pt x="87" y="106"/>
                    </a:cubicBezTo>
                    <a:cubicBezTo>
                      <a:pt x="87" y="112"/>
                      <a:pt x="87" y="118"/>
                      <a:pt x="88" y="124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6"/>
                      <a:pt x="88" y="129"/>
                      <a:pt x="88" y="132"/>
                    </a:cubicBezTo>
                    <a:cubicBezTo>
                      <a:pt x="88" y="138"/>
                      <a:pt x="89" y="145"/>
                      <a:pt x="89" y="150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1"/>
                      <a:pt x="88" y="152"/>
                      <a:pt x="87" y="152"/>
                    </a:cubicBezTo>
                    <a:cubicBezTo>
                      <a:pt x="80" y="152"/>
                      <a:pt x="80" y="152"/>
                      <a:pt x="80" y="152"/>
                    </a:cubicBezTo>
                    <a:lnTo>
                      <a:pt x="80" y="148"/>
                    </a:lnTo>
                    <a:close/>
                    <a:moveTo>
                      <a:pt x="75" y="95"/>
                    </a:moveTo>
                    <a:cubicBezTo>
                      <a:pt x="76" y="95"/>
                      <a:pt x="76" y="96"/>
                      <a:pt x="77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8" y="99"/>
                      <a:pt x="78" y="102"/>
                      <a:pt x="78" y="105"/>
                    </a:cubicBezTo>
                    <a:cubicBezTo>
                      <a:pt x="78" y="105"/>
                      <a:pt x="78" y="106"/>
                      <a:pt x="78" y="106"/>
                    </a:cubicBezTo>
                    <a:cubicBezTo>
                      <a:pt x="77" y="109"/>
                      <a:pt x="77" y="112"/>
                      <a:pt x="77" y="115"/>
                    </a:cubicBezTo>
                    <a:cubicBezTo>
                      <a:pt x="77" y="118"/>
                      <a:pt x="77" y="121"/>
                      <a:pt x="77" y="124"/>
                    </a:cubicBezTo>
                    <a:cubicBezTo>
                      <a:pt x="77" y="127"/>
                      <a:pt x="77" y="130"/>
                      <a:pt x="76" y="133"/>
                    </a:cubicBezTo>
                    <a:cubicBezTo>
                      <a:pt x="76" y="138"/>
                      <a:pt x="76" y="143"/>
                      <a:pt x="76" y="148"/>
                    </a:cubicBezTo>
                    <a:cubicBezTo>
                      <a:pt x="80" y="148"/>
                      <a:pt x="80" y="148"/>
                      <a:pt x="80" y="148"/>
                    </a:cubicBezTo>
                    <a:cubicBezTo>
                      <a:pt x="80" y="152"/>
                      <a:pt x="80" y="152"/>
                      <a:pt x="80" y="152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75" y="95"/>
                      <a:pt x="75" y="95"/>
                      <a:pt x="75" y="9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8" y="5"/>
                      <a:pt x="77" y="5"/>
                      <a:pt x="75" y="5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7" y="0"/>
                      <a:pt x="78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75" y="77"/>
                    </a:moveTo>
                    <a:cubicBezTo>
                      <a:pt x="75" y="77"/>
                      <a:pt x="75" y="78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1"/>
                      <a:pt x="77" y="82"/>
                      <a:pt x="76" y="83"/>
                    </a:cubicBezTo>
                    <a:cubicBezTo>
                      <a:pt x="76" y="85"/>
                      <a:pt x="76" y="86"/>
                      <a:pt x="75" y="86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6" y="81"/>
                      <a:pt x="76" y="80"/>
                      <a:pt x="76" y="79"/>
                    </a:cubicBezTo>
                    <a:cubicBezTo>
                      <a:pt x="75" y="80"/>
                      <a:pt x="75" y="80"/>
                      <a:pt x="75" y="80"/>
                    </a:cubicBezTo>
                    <a:lnTo>
                      <a:pt x="75" y="77"/>
                    </a:lnTo>
                    <a:close/>
                    <a:moveTo>
                      <a:pt x="24" y="119"/>
                    </a:moveTo>
                    <a:cubicBezTo>
                      <a:pt x="34" y="120"/>
                      <a:pt x="44" y="113"/>
                      <a:pt x="53" y="106"/>
                    </a:cubicBezTo>
                    <a:cubicBezTo>
                      <a:pt x="57" y="103"/>
                      <a:pt x="61" y="99"/>
                      <a:pt x="66" y="97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8" y="96"/>
                      <a:pt x="72" y="94"/>
                      <a:pt x="75" y="95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2" y="152"/>
                      <a:pt x="71" y="151"/>
                      <a:pt x="71" y="150"/>
                    </a:cubicBezTo>
                    <a:cubicBezTo>
                      <a:pt x="71" y="145"/>
                      <a:pt x="71" y="139"/>
                      <a:pt x="72" y="133"/>
                    </a:cubicBezTo>
                    <a:cubicBezTo>
                      <a:pt x="72" y="129"/>
                      <a:pt x="72" y="126"/>
                      <a:pt x="72" y="124"/>
                    </a:cubicBezTo>
                    <a:cubicBezTo>
                      <a:pt x="72" y="121"/>
                      <a:pt x="72" y="118"/>
                      <a:pt x="72" y="115"/>
                    </a:cubicBezTo>
                    <a:cubicBezTo>
                      <a:pt x="73" y="112"/>
                      <a:pt x="73" y="109"/>
                      <a:pt x="73" y="106"/>
                    </a:cubicBezTo>
                    <a:cubicBezTo>
                      <a:pt x="73" y="105"/>
                      <a:pt x="73" y="105"/>
                      <a:pt x="73" y="104"/>
                    </a:cubicBezTo>
                    <a:cubicBezTo>
                      <a:pt x="73" y="102"/>
                      <a:pt x="73" y="100"/>
                      <a:pt x="73" y="99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99"/>
                      <a:pt x="69" y="100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4" y="103"/>
                      <a:pt x="60" y="106"/>
                      <a:pt x="56" y="110"/>
                    </a:cubicBezTo>
                    <a:cubicBezTo>
                      <a:pt x="46" y="117"/>
                      <a:pt x="36" y="125"/>
                      <a:pt x="23" y="124"/>
                    </a:cubicBezTo>
                    <a:cubicBezTo>
                      <a:pt x="19" y="123"/>
                      <a:pt x="15" y="121"/>
                      <a:pt x="12" y="118"/>
                    </a:cubicBezTo>
                    <a:cubicBezTo>
                      <a:pt x="8" y="114"/>
                      <a:pt x="6" y="110"/>
                      <a:pt x="4" y="105"/>
                    </a:cubicBezTo>
                    <a:cubicBezTo>
                      <a:pt x="1" y="96"/>
                      <a:pt x="0" y="83"/>
                      <a:pt x="2" y="71"/>
                    </a:cubicBezTo>
                    <a:cubicBezTo>
                      <a:pt x="4" y="61"/>
                      <a:pt x="8" y="53"/>
                      <a:pt x="16" y="48"/>
                    </a:cubicBezTo>
                    <a:cubicBezTo>
                      <a:pt x="32" y="39"/>
                      <a:pt x="41" y="51"/>
                      <a:pt x="51" y="64"/>
                    </a:cubicBezTo>
                    <a:cubicBezTo>
                      <a:pt x="57" y="73"/>
                      <a:pt x="63" y="81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2"/>
                      <a:pt x="72" y="83"/>
                      <a:pt x="72" y="83"/>
                    </a:cubicBezTo>
                    <a:cubicBezTo>
                      <a:pt x="72" y="82"/>
                      <a:pt x="71" y="82"/>
                      <a:pt x="71" y="80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0" y="77"/>
                      <a:pt x="69" y="74"/>
                      <a:pt x="67" y="72"/>
                    </a:cubicBezTo>
                    <a:cubicBezTo>
                      <a:pt x="66" y="69"/>
                      <a:pt x="64" y="66"/>
                      <a:pt x="62" y="63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2" y="51"/>
                      <a:pt x="41" y="36"/>
                      <a:pt x="44" y="20"/>
                    </a:cubicBezTo>
                    <a:cubicBezTo>
                      <a:pt x="45" y="13"/>
                      <a:pt x="49" y="8"/>
                      <a:pt x="55" y="5"/>
                    </a:cubicBezTo>
                    <a:cubicBezTo>
                      <a:pt x="61" y="2"/>
                      <a:pt x="68" y="0"/>
                      <a:pt x="75" y="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69" y="5"/>
                      <a:pt x="62" y="6"/>
                      <a:pt x="57" y="9"/>
                    </a:cubicBezTo>
                    <a:cubicBezTo>
                      <a:pt x="53" y="11"/>
                      <a:pt x="49" y="15"/>
                      <a:pt x="48" y="20"/>
                    </a:cubicBezTo>
                    <a:cubicBezTo>
                      <a:pt x="46" y="34"/>
                      <a:pt x="57" y="48"/>
                      <a:pt x="65" y="59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3"/>
                      <a:pt x="70" y="66"/>
                      <a:pt x="72" y="69"/>
                    </a:cubicBezTo>
                    <a:cubicBezTo>
                      <a:pt x="73" y="72"/>
                      <a:pt x="74" y="74"/>
                      <a:pt x="75" y="77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4" y="82"/>
                      <a:pt x="75" y="82"/>
                      <a:pt x="75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4" y="87"/>
                      <a:pt x="73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61" y="86"/>
                      <a:pt x="54" y="76"/>
                      <a:pt x="47" y="67"/>
                    </a:cubicBezTo>
                    <a:cubicBezTo>
                      <a:pt x="39" y="56"/>
                      <a:pt x="31" y="45"/>
                      <a:pt x="19" y="52"/>
                    </a:cubicBezTo>
                    <a:cubicBezTo>
                      <a:pt x="12" y="56"/>
                      <a:pt x="8" y="64"/>
                      <a:pt x="7" y="72"/>
                    </a:cubicBezTo>
                    <a:cubicBezTo>
                      <a:pt x="5" y="83"/>
                      <a:pt x="6" y="95"/>
                      <a:pt x="9" y="103"/>
                    </a:cubicBezTo>
                    <a:cubicBezTo>
                      <a:pt x="10" y="107"/>
                      <a:pt x="12" y="111"/>
                      <a:pt x="15" y="114"/>
                    </a:cubicBezTo>
                    <a:cubicBezTo>
                      <a:pt x="18" y="117"/>
                      <a:pt x="21" y="118"/>
                      <a:pt x="24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2" name="Freeform 221"/>
              <p:cNvSpPr>
                <a:spLocks noEditPoints="1"/>
              </p:cNvSpPr>
              <p:nvPr/>
            </p:nvSpPr>
            <p:spPr bwMode="auto">
              <a:xfrm>
                <a:off x="6465888" y="614363"/>
                <a:ext cx="369888" cy="274638"/>
              </a:xfrm>
              <a:custGeom>
                <a:avLst/>
                <a:gdLst>
                  <a:gd name="T0" fmla="*/ 103 w 164"/>
                  <a:gd name="T1" fmla="*/ 5 h 121"/>
                  <a:gd name="T2" fmla="*/ 164 w 164"/>
                  <a:gd name="T3" fmla="*/ 118 h 121"/>
                  <a:gd name="T4" fmla="*/ 103 w 164"/>
                  <a:gd name="T5" fmla="*/ 107 h 121"/>
                  <a:gd name="T6" fmla="*/ 149 w 164"/>
                  <a:gd name="T7" fmla="*/ 103 h 121"/>
                  <a:gd name="T8" fmla="*/ 103 w 164"/>
                  <a:gd name="T9" fmla="*/ 48 h 121"/>
                  <a:gd name="T10" fmla="*/ 82 w 164"/>
                  <a:gd name="T11" fmla="*/ 116 h 121"/>
                  <a:gd name="T12" fmla="*/ 82 w 164"/>
                  <a:gd name="T13" fmla="*/ 116 h 121"/>
                  <a:gd name="T14" fmla="*/ 103 w 164"/>
                  <a:gd name="T15" fmla="*/ 0 h 121"/>
                  <a:gd name="T16" fmla="*/ 103 w 164"/>
                  <a:gd name="T17" fmla="*/ 39 h 121"/>
                  <a:gd name="T18" fmla="*/ 101 w 164"/>
                  <a:gd name="T19" fmla="*/ 45 h 121"/>
                  <a:gd name="T20" fmla="*/ 103 w 164"/>
                  <a:gd name="T21" fmla="*/ 39 h 121"/>
                  <a:gd name="T22" fmla="*/ 103 w 164"/>
                  <a:gd name="T23" fmla="*/ 107 h 121"/>
                  <a:gd name="T24" fmla="*/ 82 w 164"/>
                  <a:gd name="T25" fmla="*/ 96 h 121"/>
                  <a:gd name="T26" fmla="*/ 103 w 164"/>
                  <a:gd name="T27" fmla="*/ 102 h 121"/>
                  <a:gd name="T28" fmla="*/ 74 w 164"/>
                  <a:gd name="T29" fmla="*/ 121 h 121"/>
                  <a:gd name="T30" fmla="*/ 74 w 164"/>
                  <a:gd name="T31" fmla="*/ 0 h 121"/>
                  <a:gd name="T32" fmla="*/ 82 w 164"/>
                  <a:gd name="T33" fmla="*/ 71 h 121"/>
                  <a:gd name="T34" fmla="*/ 82 w 164"/>
                  <a:gd name="T35" fmla="*/ 96 h 121"/>
                  <a:gd name="T36" fmla="*/ 79 w 164"/>
                  <a:gd name="T37" fmla="*/ 107 h 121"/>
                  <a:gd name="T38" fmla="*/ 75 w 164"/>
                  <a:gd name="T39" fmla="*/ 102 h 121"/>
                  <a:gd name="T40" fmla="*/ 68 w 164"/>
                  <a:gd name="T41" fmla="*/ 116 h 121"/>
                  <a:gd name="T42" fmla="*/ 68 w 164"/>
                  <a:gd name="T43" fmla="*/ 116 h 121"/>
                  <a:gd name="T44" fmla="*/ 74 w 164"/>
                  <a:gd name="T45" fmla="*/ 0 h 121"/>
                  <a:gd name="T46" fmla="*/ 73 w 164"/>
                  <a:gd name="T47" fmla="*/ 84 h 121"/>
                  <a:gd name="T48" fmla="*/ 68 w 164"/>
                  <a:gd name="T49" fmla="*/ 82 h 121"/>
                  <a:gd name="T50" fmla="*/ 74 w 164"/>
                  <a:gd name="T51" fmla="*/ 74 h 121"/>
                  <a:gd name="T52" fmla="*/ 68 w 164"/>
                  <a:gd name="T53" fmla="*/ 102 h 121"/>
                  <a:gd name="T54" fmla="*/ 68 w 164"/>
                  <a:gd name="T55" fmla="*/ 121 h 121"/>
                  <a:gd name="T56" fmla="*/ 50 w 164"/>
                  <a:gd name="T57" fmla="*/ 5 h 121"/>
                  <a:gd name="T58" fmla="*/ 68 w 164"/>
                  <a:gd name="T59" fmla="*/ 82 h 121"/>
                  <a:gd name="T60" fmla="*/ 68 w 164"/>
                  <a:gd name="T61" fmla="*/ 93 h 121"/>
                  <a:gd name="T62" fmla="*/ 50 w 164"/>
                  <a:gd name="T63" fmla="*/ 59 h 121"/>
                  <a:gd name="T64" fmla="*/ 68 w 164"/>
                  <a:gd name="T65" fmla="*/ 82 h 121"/>
                  <a:gd name="T66" fmla="*/ 50 w 164"/>
                  <a:gd name="T67" fmla="*/ 107 h 121"/>
                  <a:gd name="T68" fmla="*/ 50 w 164"/>
                  <a:gd name="T69" fmla="*/ 39 h 121"/>
                  <a:gd name="T70" fmla="*/ 48 w 164"/>
                  <a:gd name="T71" fmla="*/ 116 h 121"/>
                  <a:gd name="T72" fmla="*/ 48 w 164"/>
                  <a:gd name="T73" fmla="*/ 116 h 121"/>
                  <a:gd name="T74" fmla="*/ 50 w 164"/>
                  <a:gd name="T75" fmla="*/ 0 h 121"/>
                  <a:gd name="T76" fmla="*/ 48 w 164"/>
                  <a:gd name="T77" fmla="*/ 41 h 121"/>
                  <a:gd name="T78" fmla="*/ 48 w 164"/>
                  <a:gd name="T79" fmla="*/ 27 h 121"/>
                  <a:gd name="T80" fmla="*/ 50 w 164"/>
                  <a:gd name="T81" fmla="*/ 59 h 121"/>
                  <a:gd name="T82" fmla="*/ 50 w 164"/>
                  <a:gd name="T83" fmla="*/ 61 h 121"/>
                  <a:gd name="T84" fmla="*/ 49 w 164"/>
                  <a:gd name="T85" fmla="*/ 58 h 121"/>
                  <a:gd name="T86" fmla="*/ 50 w 164"/>
                  <a:gd name="T87" fmla="*/ 107 h 121"/>
                  <a:gd name="T88" fmla="*/ 5 w 164"/>
                  <a:gd name="T89" fmla="*/ 116 h 121"/>
                  <a:gd name="T90" fmla="*/ 0 w 164"/>
                  <a:gd name="T91" fmla="*/ 118 h 121"/>
                  <a:gd name="T92" fmla="*/ 48 w 164"/>
                  <a:gd name="T93" fmla="*/ 5 h 121"/>
                  <a:gd name="T94" fmla="*/ 38 w 164"/>
                  <a:gd name="T95" fmla="*/ 15 h 121"/>
                  <a:gd name="T96" fmla="*/ 23 w 164"/>
                  <a:gd name="T97" fmla="*/ 30 h 121"/>
                  <a:gd name="T98" fmla="*/ 38 w 164"/>
                  <a:gd name="T99" fmla="*/ 45 h 121"/>
                  <a:gd name="T100" fmla="*/ 38 w 164"/>
                  <a:gd name="T101" fmla="*/ 40 h 121"/>
                  <a:gd name="T102" fmla="*/ 27 w 164"/>
                  <a:gd name="T103" fmla="*/ 30 h 121"/>
                  <a:gd name="T104" fmla="*/ 38 w 164"/>
                  <a:gd name="T105" fmla="*/ 20 h 121"/>
                  <a:gd name="T106" fmla="*/ 48 w 164"/>
                  <a:gd name="T107" fmla="*/ 58 h 121"/>
                  <a:gd name="T108" fmla="*/ 16 w 164"/>
                  <a:gd name="T109" fmla="*/ 107 h 121"/>
                  <a:gd name="T110" fmla="*/ 48 w 164"/>
                  <a:gd name="T111" fmla="*/ 6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4" h="121">
                    <a:moveTo>
                      <a:pt x="103" y="116"/>
                    </a:move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60" y="5"/>
                      <a:pt x="160" y="5"/>
                      <a:pt x="160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3" y="0"/>
                      <a:pt x="164" y="1"/>
                      <a:pt x="164" y="2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20"/>
                      <a:pt x="163" y="121"/>
                      <a:pt x="162" y="121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3" y="116"/>
                      <a:pt x="103" y="116"/>
                      <a:pt x="103" y="116"/>
                    </a:cubicBezTo>
                    <a:close/>
                    <a:moveTo>
                      <a:pt x="103" y="107"/>
                    </a:move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8" y="107"/>
                      <a:pt x="148" y="107"/>
                      <a:pt x="149" y="107"/>
                    </a:cubicBezTo>
                    <a:cubicBezTo>
                      <a:pt x="150" y="106"/>
                      <a:pt x="150" y="104"/>
                      <a:pt x="149" y="103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4" y="40"/>
                      <a:pt x="104" y="41"/>
                      <a:pt x="103" y="41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lnTo>
                      <a:pt x="103" y="107"/>
                    </a:lnTo>
                    <a:close/>
                    <a:moveTo>
                      <a:pt x="82" y="116"/>
                    </a:move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16"/>
                      <a:pt x="82" y="116"/>
                      <a:pt x="82" y="116"/>
                    </a:cubicBezTo>
                    <a:close/>
                    <a:moveTo>
                      <a:pt x="103" y="5"/>
                    </a:moveTo>
                    <a:cubicBezTo>
                      <a:pt x="82" y="5"/>
                      <a:pt x="82" y="5"/>
                      <a:pt x="82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5"/>
                      <a:pt x="103" y="5"/>
                      <a:pt x="103" y="5"/>
                    </a:cubicBezTo>
                    <a:close/>
                    <a:moveTo>
                      <a:pt x="103" y="39"/>
                    </a:move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1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0" y="38"/>
                      <a:pt x="101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lose/>
                    <a:moveTo>
                      <a:pt x="103" y="102"/>
                    </a:moveTo>
                    <a:cubicBezTo>
                      <a:pt x="103" y="107"/>
                      <a:pt x="103" y="107"/>
                      <a:pt x="103" y="107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84" y="107"/>
                      <a:pt x="84" y="107"/>
                      <a:pt x="83" y="106"/>
                    </a:cubicBezTo>
                    <a:cubicBezTo>
                      <a:pt x="82" y="105"/>
                      <a:pt x="82" y="105"/>
                      <a:pt x="82" y="105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5" y="100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2"/>
                      <a:pt x="86" y="102"/>
                      <a:pt x="86" y="102"/>
                    </a:cubicBezTo>
                    <a:lnTo>
                      <a:pt x="103" y="102"/>
                    </a:lnTo>
                    <a:close/>
                    <a:moveTo>
                      <a:pt x="74" y="116"/>
                    </a:moveTo>
                    <a:cubicBezTo>
                      <a:pt x="82" y="116"/>
                      <a:pt x="82" y="116"/>
                      <a:pt x="82" y="116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4" y="116"/>
                      <a:pt x="74" y="116"/>
                      <a:pt x="74" y="116"/>
                    </a:cubicBezTo>
                    <a:close/>
                    <a:moveTo>
                      <a:pt x="82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5"/>
                      <a:pt x="82" y="5"/>
                      <a:pt x="82" y="5"/>
                    </a:cubicBezTo>
                    <a:close/>
                    <a:moveTo>
                      <a:pt x="82" y="63"/>
                    </a:moveTo>
                    <a:cubicBezTo>
                      <a:pt x="82" y="71"/>
                      <a:pt x="82" y="71"/>
                      <a:pt x="82" y="71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82" y="63"/>
                      <a:pt x="82" y="63"/>
                      <a:pt x="82" y="63"/>
                    </a:cubicBezTo>
                    <a:close/>
                    <a:moveTo>
                      <a:pt x="82" y="96"/>
                    </a:moveTo>
                    <a:cubicBezTo>
                      <a:pt x="82" y="105"/>
                      <a:pt x="82" y="105"/>
                      <a:pt x="82" y="105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82" y="105"/>
                      <a:pt x="82" y="106"/>
                      <a:pt x="81" y="107"/>
                    </a:cubicBezTo>
                    <a:cubicBezTo>
                      <a:pt x="80" y="107"/>
                      <a:pt x="80" y="107"/>
                      <a:pt x="79" y="107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4" y="107"/>
                      <a:pt x="74" y="107"/>
                      <a:pt x="74" y="107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74" y="85"/>
                      <a:pt x="74" y="85"/>
                      <a:pt x="74" y="85"/>
                    </a:cubicBezTo>
                    <a:lnTo>
                      <a:pt x="82" y="96"/>
                    </a:lnTo>
                    <a:close/>
                    <a:moveTo>
                      <a:pt x="68" y="116"/>
                    </a:move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16"/>
                      <a:pt x="68" y="116"/>
                      <a:pt x="68" y="116"/>
                    </a:cubicBezTo>
                    <a:close/>
                    <a:moveTo>
                      <a:pt x="74" y="5"/>
                    </a:moveTo>
                    <a:cubicBezTo>
                      <a:pt x="68" y="5"/>
                      <a:pt x="68" y="5"/>
                      <a:pt x="68" y="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5"/>
                      <a:pt x="74" y="5"/>
                      <a:pt x="74" y="5"/>
                    </a:cubicBezTo>
                    <a:close/>
                    <a:moveTo>
                      <a:pt x="74" y="74"/>
                    </a:moveTo>
                    <a:cubicBezTo>
                      <a:pt x="74" y="83"/>
                      <a:pt x="74" y="83"/>
                      <a:pt x="74" y="83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  <a:moveTo>
                      <a:pt x="74" y="102"/>
                    </a:moveTo>
                    <a:cubicBezTo>
                      <a:pt x="74" y="107"/>
                      <a:pt x="74" y="107"/>
                      <a:pt x="74" y="107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02"/>
                      <a:pt x="68" y="102"/>
                      <a:pt x="68" y="102"/>
                    </a:cubicBezTo>
                    <a:lnTo>
                      <a:pt x="74" y="102"/>
                    </a:lnTo>
                    <a:close/>
                    <a:moveTo>
                      <a:pt x="50" y="116"/>
                    </a:moveTo>
                    <a:cubicBezTo>
                      <a:pt x="68" y="116"/>
                      <a:pt x="68" y="116"/>
                      <a:pt x="68" y="116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16"/>
                      <a:pt x="50" y="116"/>
                      <a:pt x="50" y="116"/>
                    </a:cubicBezTo>
                    <a:close/>
                    <a:moveTo>
                      <a:pt x="68" y="5"/>
                    </a:moveTo>
                    <a:cubicBezTo>
                      <a:pt x="50" y="5"/>
                      <a:pt x="50" y="5"/>
                      <a:pt x="50" y="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5"/>
                      <a:pt x="68" y="5"/>
                      <a:pt x="68" y="5"/>
                    </a:cubicBezTo>
                    <a:close/>
                    <a:moveTo>
                      <a:pt x="68" y="82"/>
                    </a:move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61"/>
                      <a:pt x="50" y="60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3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lose/>
                    <a:moveTo>
                      <a:pt x="68" y="102"/>
                    </a:moveTo>
                    <a:cubicBezTo>
                      <a:pt x="68" y="107"/>
                      <a:pt x="68" y="107"/>
                      <a:pt x="68" y="107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68" y="102"/>
                      <a:pt x="68" y="102"/>
                      <a:pt x="68" y="102"/>
                    </a:cubicBezTo>
                    <a:close/>
                    <a:moveTo>
                      <a:pt x="50" y="39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52" y="24"/>
                      <a:pt x="53" y="27"/>
                      <a:pt x="53" y="30"/>
                    </a:cubicBezTo>
                    <a:cubicBezTo>
                      <a:pt x="53" y="33"/>
                      <a:pt x="52" y="37"/>
                      <a:pt x="50" y="39"/>
                    </a:cubicBezTo>
                    <a:close/>
                    <a:moveTo>
                      <a:pt x="48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8" y="116"/>
                      <a:pt x="48" y="116"/>
                      <a:pt x="48" y="116"/>
                    </a:cubicBezTo>
                    <a:close/>
                    <a:moveTo>
                      <a:pt x="50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5"/>
                      <a:pt x="50" y="5"/>
                      <a:pt x="50" y="5"/>
                    </a:cubicBezTo>
                    <a:close/>
                    <a:moveTo>
                      <a:pt x="50" y="21"/>
                    </a:move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40"/>
                      <a:pt x="49" y="40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1"/>
                      <a:pt x="48" y="30"/>
                    </a:cubicBezTo>
                    <a:cubicBezTo>
                      <a:pt x="48" y="29"/>
                      <a:pt x="48" y="28"/>
                      <a:pt x="48" y="27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9" y="20"/>
                      <a:pt x="49" y="20"/>
                      <a:pt x="50" y="21"/>
                    </a:cubicBezTo>
                    <a:close/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49" y="59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0" y="62"/>
                      <a:pt x="50" y="61"/>
                      <a:pt x="50" y="61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9" y="58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50" y="102"/>
                    </a:moveTo>
                    <a:cubicBezTo>
                      <a:pt x="50" y="107"/>
                      <a:pt x="50" y="107"/>
                      <a:pt x="50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2"/>
                      <a:pt x="48" y="102"/>
                      <a:pt x="48" y="102"/>
                    </a:cubicBezTo>
                    <a:lnTo>
                      <a:pt x="50" y="102"/>
                    </a:lnTo>
                    <a:close/>
                    <a:moveTo>
                      <a:pt x="5" y="116"/>
                    </a:move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1" y="121"/>
                      <a:pt x="0" y="120"/>
                      <a:pt x="0" y="1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16"/>
                      <a:pt x="5" y="116"/>
                      <a:pt x="5" y="116"/>
                    </a:cubicBezTo>
                    <a:close/>
                    <a:moveTo>
                      <a:pt x="48" y="19"/>
                    </a:moveTo>
                    <a:cubicBezTo>
                      <a:pt x="45" y="16"/>
                      <a:pt x="41" y="15"/>
                      <a:pt x="38" y="15"/>
                    </a:cubicBezTo>
                    <a:cubicBezTo>
                      <a:pt x="34" y="15"/>
                      <a:pt x="30" y="17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4" y="22"/>
                      <a:pt x="23" y="26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4"/>
                      <a:pt x="24" y="38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0" y="43"/>
                      <a:pt x="34" y="45"/>
                      <a:pt x="38" y="45"/>
                    </a:cubicBezTo>
                    <a:cubicBezTo>
                      <a:pt x="41" y="45"/>
                      <a:pt x="45" y="44"/>
                      <a:pt x="48" y="41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34"/>
                      <a:pt x="46" y="36"/>
                      <a:pt x="45" y="37"/>
                    </a:cubicBezTo>
                    <a:cubicBezTo>
                      <a:pt x="43" y="39"/>
                      <a:pt x="41" y="40"/>
                      <a:pt x="38" y="40"/>
                    </a:cubicBezTo>
                    <a:cubicBezTo>
                      <a:pt x="35" y="40"/>
                      <a:pt x="32" y="39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5"/>
                      <a:pt x="27" y="33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7"/>
                      <a:pt x="29" y="25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5" y="20"/>
                      <a:pt x="38" y="20"/>
                    </a:cubicBezTo>
                    <a:cubicBezTo>
                      <a:pt x="41" y="20"/>
                      <a:pt x="43" y="21"/>
                      <a:pt x="45" y="23"/>
                    </a:cubicBezTo>
                    <a:cubicBezTo>
                      <a:pt x="46" y="24"/>
                      <a:pt x="47" y="26"/>
                      <a:pt x="48" y="27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8" y="58"/>
                    </a:moveTo>
                    <a:cubicBezTo>
                      <a:pt x="47" y="58"/>
                      <a:pt x="46" y="58"/>
                      <a:pt x="46" y="59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3" y="103"/>
                      <a:pt x="13" y="104"/>
                      <a:pt x="13" y="105"/>
                    </a:cubicBezTo>
                    <a:cubicBezTo>
                      <a:pt x="13" y="106"/>
                      <a:pt x="14" y="107"/>
                      <a:pt x="16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2"/>
                      <a:pt x="48" y="102"/>
                      <a:pt x="48" y="102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48" y="64"/>
                      <a:pt x="48" y="64"/>
                      <a:pt x="48" y="64"/>
                    </a:cubicBezTo>
                    <a:lnTo>
                      <a:pt x="48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3" name="Freeform 224"/>
              <p:cNvSpPr>
                <a:spLocks noEditPoints="1"/>
              </p:cNvSpPr>
              <p:nvPr/>
            </p:nvSpPr>
            <p:spPr bwMode="auto">
              <a:xfrm>
                <a:off x="9666288" y="687388"/>
                <a:ext cx="360363" cy="361950"/>
              </a:xfrm>
              <a:custGeom>
                <a:avLst/>
                <a:gdLst>
                  <a:gd name="T0" fmla="*/ 145 w 160"/>
                  <a:gd name="T1" fmla="*/ 55 h 160"/>
                  <a:gd name="T2" fmla="*/ 104 w 160"/>
                  <a:gd name="T3" fmla="*/ 11 h 160"/>
                  <a:gd name="T4" fmla="*/ 136 w 160"/>
                  <a:gd name="T5" fmla="*/ 110 h 160"/>
                  <a:gd name="T6" fmla="*/ 99 w 160"/>
                  <a:gd name="T7" fmla="*/ 153 h 160"/>
                  <a:gd name="T8" fmla="*/ 123 w 160"/>
                  <a:gd name="T9" fmla="*/ 96 h 160"/>
                  <a:gd name="T10" fmla="*/ 99 w 160"/>
                  <a:gd name="T11" fmla="*/ 33 h 160"/>
                  <a:gd name="T12" fmla="*/ 103 w 160"/>
                  <a:gd name="T13" fmla="*/ 132 h 160"/>
                  <a:gd name="T14" fmla="*/ 109 w 160"/>
                  <a:gd name="T15" fmla="*/ 102 h 160"/>
                  <a:gd name="T16" fmla="*/ 104 w 160"/>
                  <a:gd name="T17" fmla="*/ 104 h 160"/>
                  <a:gd name="T18" fmla="*/ 112 w 160"/>
                  <a:gd name="T19" fmla="*/ 89 h 160"/>
                  <a:gd name="T20" fmla="*/ 118 w 160"/>
                  <a:gd name="T21" fmla="*/ 56 h 160"/>
                  <a:gd name="T22" fmla="*/ 121 w 160"/>
                  <a:gd name="T23" fmla="*/ 36 h 160"/>
                  <a:gd name="T24" fmla="*/ 99 w 160"/>
                  <a:gd name="T25" fmla="*/ 47 h 160"/>
                  <a:gd name="T26" fmla="*/ 114 w 160"/>
                  <a:gd name="T27" fmla="*/ 53 h 160"/>
                  <a:gd name="T28" fmla="*/ 107 w 160"/>
                  <a:gd name="T29" fmla="*/ 88 h 160"/>
                  <a:gd name="T30" fmla="*/ 99 w 160"/>
                  <a:gd name="T31" fmla="*/ 92 h 160"/>
                  <a:gd name="T32" fmla="*/ 80 w 160"/>
                  <a:gd name="T33" fmla="*/ 158 h 160"/>
                  <a:gd name="T34" fmla="*/ 99 w 160"/>
                  <a:gd name="T35" fmla="*/ 12 h 160"/>
                  <a:gd name="T36" fmla="*/ 80 w 160"/>
                  <a:gd name="T37" fmla="*/ 32 h 160"/>
                  <a:gd name="T38" fmla="*/ 85 w 160"/>
                  <a:gd name="T39" fmla="*/ 64 h 160"/>
                  <a:gd name="T40" fmla="*/ 87 w 160"/>
                  <a:gd name="T41" fmla="*/ 44 h 160"/>
                  <a:gd name="T42" fmla="*/ 99 w 160"/>
                  <a:gd name="T43" fmla="*/ 47 h 160"/>
                  <a:gd name="T44" fmla="*/ 96 w 160"/>
                  <a:gd name="T45" fmla="*/ 71 h 160"/>
                  <a:gd name="T46" fmla="*/ 98 w 160"/>
                  <a:gd name="T47" fmla="*/ 87 h 160"/>
                  <a:gd name="T48" fmla="*/ 95 w 160"/>
                  <a:gd name="T49" fmla="*/ 92 h 160"/>
                  <a:gd name="T50" fmla="*/ 92 w 160"/>
                  <a:gd name="T51" fmla="*/ 87 h 160"/>
                  <a:gd name="T52" fmla="*/ 99 w 160"/>
                  <a:gd name="T53" fmla="*/ 99 h 160"/>
                  <a:gd name="T54" fmla="*/ 99 w 160"/>
                  <a:gd name="T55" fmla="*/ 115 h 160"/>
                  <a:gd name="T56" fmla="*/ 80 w 160"/>
                  <a:gd name="T57" fmla="*/ 119 h 160"/>
                  <a:gd name="T58" fmla="*/ 99 w 160"/>
                  <a:gd name="T59" fmla="*/ 115 h 160"/>
                  <a:gd name="T60" fmla="*/ 80 w 160"/>
                  <a:gd name="T61" fmla="*/ 135 h 160"/>
                  <a:gd name="T62" fmla="*/ 72 w 160"/>
                  <a:gd name="T63" fmla="*/ 150 h 160"/>
                  <a:gd name="T64" fmla="*/ 66 w 160"/>
                  <a:gd name="T65" fmla="*/ 146 h 160"/>
                  <a:gd name="T66" fmla="*/ 80 w 160"/>
                  <a:gd name="T67" fmla="*/ 21 h 160"/>
                  <a:gd name="T68" fmla="*/ 80 w 160"/>
                  <a:gd name="T69" fmla="*/ 32 h 160"/>
                  <a:gd name="T70" fmla="*/ 73 w 160"/>
                  <a:gd name="T71" fmla="*/ 65 h 160"/>
                  <a:gd name="T72" fmla="*/ 66 w 160"/>
                  <a:gd name="T73" fmla="*/ 80 h 160"/>
                  <a:gd name="T74" fmla="*/ 68 w 160"/>
                  <a:gd name="T75" fmla="*/ 65 h 160"/>
                  <a:gd name="T76" fmla="*/ 80 w 160"/>
                  <a:gd name="T77" fmla="*/ 94 h 160"/>
                  <a:gd name="T78" fmla="*/ 66 w 160"/>
                  <a:gd name="T79" fmla="*/ 102 h 160"/>
                  <a:gd name="T80" fmla="*/ 79 w 160"/>
                  <a:gd name="T81" fmla="*/ 88 h 160"/>
                  <a:gd name="T82" fmla="*/ 80 w 160"/>
                  <a:gd name="T83" fmla="*/ 115 h 160"/>
                  <a:gd name="T84" fmla="*/ 80 w 160"/>
                  <a:gd name="T85" fmla="*/ 140 h 160"/>
                  <a:gd name="T86" fmla="*/ 67 w 160"/>
                  <a:gd name="T87" fmla="*/ 117 h 160"/>
                  <a:gd name="T88" fmla="*/ 20 w 160"/>
                  <a:gd name="T89" fmla="*/ 147 h 160"/>
                  <a:gd name="T90" fmla="*/ 66 w 160"/>
                  <a:gd name="T91" fmla="*/ 146 h 160"/>
                  <a:gd name="T92" fmla="*/ 22 w 160"/>
                  <a:gd name="T93" fmla="*/ 152 h 160"/>
                  <a:gd name="T94" fmla="*/ 8 w 160"/>
                  <a:gd name="T95" fmla="*/ 141 h 160"/>
                  <a:gd name="T96" fmla="*/ 2 w 160"/>
                  <a:gd name="T97" fmla="*/ 61 h 160"/>
                  <a:gd name="T98" fmla="*/ 66 w 160"/>
                  <a:gd name="T99" fmla="*/ 25 h 160"/>
                  <a:gd name="T100" fmla="*/ 10 w 160"/>
                  <a:gd name="T101" fmla="*/ 88 h 160"/>
                  <a:gd name="T102" fmla="*/ 39 w 160"/>
                  <a:gd name="T103" fmla="*/ 113 h 160"/>
                  <a:gd name="T104" fmla="*/ 57 w 160"/>
                  <a:gd name="T105" fmla="*/ 39 h 160"/>
                  <a:gd name="T106" fmla="*/ 28 w 160"/>
                  <a:gd name="T107" fmla="*/ 91 h 160"/>
                  <a:gd name="T108" fmla="*/ 45 w 160"/>
                  <a:gd name="T109" fmla="*/ 65 h 160"/>
                  <a:gd name="T110" fmla="*/ 56 w 160"/>
                  <a:gd name="T111" fmla="*/ 91 h 160"/>
                  <a:gd name="T112" fmla="*/ 61 w 160"/>
                  <a:gd name="T113" fmla="*/ 85 h 160"/>
                  <a:gd name="T114" fmla="*/ 44 w 160"/>
                  <a:gd name="T115" fmla="*/ 55 h 160"/>
                  <a:gd name="T116" fmla="*/ 41 w 160"/>
                  <a:gd name="T117" fmla="*/ 92 h 160"/>
                  <a:gd name="T118" fmla="*/ 53 w 160"/>
                  <a:gd name="T119" fmla="*/ 44 h 160"/>
                  <a:gd name="T120" fmla="*/ 66 w 160"/>
                  <a:gd name="T121" fmla="*/ 115 h 160"/>
                  <a:gd name="T122" fmla="*/ 66 w 160"/>
                  <a:gd name="T123" fmla="*/ 11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" h="160">
                    <a:moveTo>
                      <a:pt x="99" y="153"/>
                    </a:moveTo>
                    <a:cubicBezTo>
                      <a:pt x="101" y="153"/>
                      <a:pt x="103" y="152"/>
                      <a:pt x="106" y="151"/>
                    </a:cubicBezTo>
                    <a:cubicBezTo>
                      <a:pt x="114" y="147"/>
                      <a:pt x="119" y="141"/>
                      <a:pt x="123" y="134"/>
                    </a:cubicBezTo>
                    <a:cubicBezTo>
                      <a:pt x="127" y="126"/>
                      <a:pt x="129" y="118"/>
                      <a:pt x="131" y="109"/>
                    </a:cubicBezTo>
                    <a:cubicBezTo>
                      <a:pt x="136" y="91"/>
                      <a:pt x="141" y="73"/>
                      <a:pt x="145" y="55"/>
                    </a:cubicBezTo>
                    <a:cubicBezTo>
                      <a:pt x="148" y="38"/>
                      <a:pt x="152" y="22"/>
                      <a:pt x="155" y="5"/>
                    </a:cubicBezTo>
                    <a:cubicBezTo>
                      <a:pt x="138" y="8"/>
                      <a:pt x="122" y="12"/>
                      <a:pt x="105" y="15"/>
                    </a:cubicBezTo>
                    <a:cubicBezTo>
                      <a:pt x="103" y="16"/>
                      <a:pt x="101" y="16"/>
                      <a:pt x="99" y="17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1" y="12"/>
                      <a:pt x="102" y="11"/>
                      <a:pt x="104" y="11"/>
                    </a:cubicBezTo>
                    <a:cubicBezTo>
                      <a:pt x="122" y="7"/>
                      <a:pt x="140" y="3"/>
                      <a:pt x="157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0" y="1"/>
                      <a:pt x="160" y="3"/>
                    </a:cubicBezTo>
                    <a:cubicBezTo>
                      <a:pt x="157" y="20"/>
                      <a:pt x="153" y="38"/>
                      <a:pt x="149" y="56"/>
                    </a:cubicBezTo>
                    <a:cubicBezTo>
                      <a:pt x="145" y="74"/>
                      <a:pt x="141" y="92"/>
                      <a:pt x="136" y="110"/>
                    </a:cubicBezTo>
                    <a:cubicBezTo>
                      <a:pt x="134" y="119"/>
                      <a:pt x="131" y="128"/>
                      <a:pt x="127" y="136"/>
                    </a:cubicBezTo>
                    <a:cubicBezTo>
                      <a:pt x="123" y="144"/>
                      <a:pt x="117" y="151"/>
                      <a:pt x="108" y="155"/>
                    </a:cubicBezTo>
                    <a:cubicBezTo>
                      <a:pt x="105" y="156"/>
                      <a:pt x="102" y="157"/>
                      <a:pt x="99" y="158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99" y="153"/>
                      <a:pt x="99" y="153"/>
                      <a:pt x="99" y="153"/>
                    </a:cubicBezTo>
                    <a:close/>
                    <a:moveTo>
                      <a:pt x="99" y="140"/>
                    </a:moveTo>
                    <a:cubicBezTo>
                      <a:pt x="101" y="139"/>
                      <a:pt x="104" y="138"/>
                      <a:pt x="106" y="136"/>
                    </a:cubicBezTo>
                    <a:cubicBezTo>
                      <a:pt x="115" y="129"/>
                      <a:pt x="118" y="118"/>
                      <a:pt x="120" y="108"/>
                    </a:cubicBezTo>
                    <a:cubicBezTo>
                      <a:pt x="121" y="106"/>
                      <a:pt x="121" y="105"/>
                      <a:pt x="121" y="103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30" y="72"/>
                      <a:pt x="136" y="47"/>
                      <a:pt x="140" y="23"/>
                    </a:cubicBezTo>
                    <a:cubicBezTo>
                      <a:pt x="140" y="22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7" y="20"/>
                    </a:cubicBezTo>
                    <a:cubicBezTo>
                      <a:pt x="124" y="22"/>
                      <a:pt x="112" y="25"/>
                      <a:pt x="99" y="28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111" y="30"/>
                      <a:pt x="123" y="27"/>
                      <a:pt x="135" y="25"/>
                    </a:cubicBezTo>
                    <a:cubicBezTo>
                      <a:pt x="131" y="49"/>
                      <a:pt x="125" y="72"/>
                      <a:pt x="119" y="95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6" y="104"/>
                      <a:pt x="116" y="105"/>
                      <a:pt x="116" y="107"/>
                    </a:cubicBezTo>
                    <a:cubicBezTo>
                      <a:pt x="113" y="116"/>
                      <a:pt x="111" y="126"/>
                      <a:pt x="103" y="132"/>
                    </a:cubicBezTo>
                    <a:cubicBezTo>
                      <a:pt x="102" y="133"/>
                      <a:pt x="100" y="134"/>
                      <a:pt x="99" y="135"/>
                    </a:cubicBezTo>
                    <a:cubicBezTo>
                      <a:pt x="99" y="140"/>
                      <a:pt x="99" y="140"/>
                      <a:pt x="99" y="140"/>
                    </a:cubicBezTo>
                    <a:close/>
                    <a:moveTo>
                      <a:pt x="99" y="120"/>
                    </a:moveTo>
                    <a:cubicBezTo>
                      <a:pt x="102" y="120"/>
                      <a:pt x="104" y="120"/>
                      <a:pt x="105" y="116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10" y="101"/>
                      <a:pt x="109" y="100"/>
                      <a:pt x="108" y="99"/>
                    </a:cubicBezTo>
                    <a:cubicBezTo>
                      <a:pt x="108" y="99"/>
                      <a:pt x="107" y="99"/>
                      <a:pt x="107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1" y="115"/>
                      <a:pt x="100" y="115"/>
                      <a:pt x="99" y="115"/>
                    </a:cubicBezTo>
                    <a:cubicBezTo>
                      <a:pt x="99" y="120"/>
                      <a:pt x="99" y="120"/>
                      <a:pt x="99" y="120"/>
                    </a:cubicBezTo>
                    <a:close/>
                    <a:moveTo>
                      <a:pt x="99" y="92"/>
                    </a:moveTo>
                    <a:cubicBezTo>
                      <a:pt x="104" y="92"/>
                      <a:pt x="111" y="92"/>
                      <a:pt x="112" y="89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7" y="72"/>
                      <a:pt x="116" y="71"/>
                      <a:pt x="115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22" y="52"/>
                      <a:pt x="123" y="47"/>
                      <a:pt x="123" y="42"/>
                    </a:cubicBezTo>
                    <a:cubicBezTo>
                      <a:pt x="124" y="41"/>
                      <a:pt x="124" y="40"/>
                      <a:pt x="124" y="39"/>
                    </a:cubicBezTo>
                    <a:cubicBezTo>
                      <a:pt x="124" y="38"/>
                      <a:pt x="123" y="36"/>
                      <a:pt x="122" y="36"/>
                    </a:cubicBezTo>
                    <a:cubicBezTo>
                      <a:pt x="122" y="36"/>
                      <a:pt x="121" y="36"/>
                      <a:pt x="121" y="36"/>
                    </a:cubicBezTo>
                    <a:cubicBezTo>
                      <a:pt x="120" y="36"/>
                      <a:pt x="119" y="36"/>
                      <a:pt x="118" y="37"/>
                    </a:cubicBezTo>
                    <a:cubicBezTo>
                      <a:pt x="113" y="37"/>
                      <a:pt x="108" y="38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0" y="43"/>
                      <a:pt x="114" y="42"/>
                      <a:pt x="119" y="41"/>
                    </a:cubicBezTo>
                    <a:cubicBezTo>
                      <a:pt x="118" y="46"/>
                      <a:pt x="117" y="50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7" y="88"/>
                      <a:pt x="102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8"/>
                      <a:pt x="100" y="89"/>
                      <a:pt x="100" y="89"/>
                    </a:cubicBezTo>
                    <a:cubicBezTo>
                      <a:pt x="99" y="88"/>
                      <a:pt x="99" y="88"/>
                      <a:pt x="99" y="88"/>
                    </a:cubicBezTo>
                    <a:lnTo>
                      <a:pt x="99" y="92"/>
                    </a:lnTo>
                    <a:close/>
                    <a:moveTo>
                      <a:pt x="80" y="153"/>
                    </a:moveTo>
                    <a:cubicBezTo>
                      <a:pt x="86" y="155"/>
                      <a:pt x="92" y="155"/>
                      <a:pt x="98" y="153"/>
                    </a:cubicBezTo>
                    <a:cubicBezTo>
                      <a:pt x="98" y="153"/>
                      <a:pt x="98" y="153"/>
                      <a:pt x="99" y="153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92" y="160"/>
                      <a:pt x="86" y="159"/>
                      <a:pt x="80" y="158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99" y="17"/>
                    </a:moveTo>
                    <a:cubicBezTo>
                      <a:pt x="93" y="18"/>
                      <a:pt x="86" y="20"/>
                      <a:pt x="80" y="21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6" y="15"/>
                      <a:pt x="93" y="13"/>
                      <a:pt x="99" y="12"/>
                    </a:cubicBezTo>
                    <a:cubicBezTo>
                      <a:pt x="99" y="17"/>
                      <a:pt x="99" y="17"/>
                      <a:pt x="99" y="17"/>
                    </a:cubicBezTo>
                    <a:close/>
                    <a:moveTo>
                      <a:pt x="99" y="28"/>
                    </a:moveTo>
                    <a:cubicBezTo>
                      <a:pt x="99" y="33"/>
                      <a:pt x="99" y="33"/>
                      <a:pt x="99" y="33"/>
                    </a:cubicBezTo>
                    <a:cubicBezTo>
                      <a:pt x="93" y="34"/>
                      <a:pt x="86" y="36"/>
                      <a:pt x="80" y="37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6" y="31"/>
                      <a:pt x="93" y="29"/>
                      <a:pt x="99" y="28"/>
                    </a:cubicBezTo>
                    <a:close/>
                    <a:moveTo>
                      <a:pt x="99" y="47"/>
                    </a:moveTo>
                    <a:cubicBezTo>
                      <a:pt x="99" y="54"/>
                      <a:pt x="99" y="54"/>
                      <a:pt x="99" y="5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5"/>
                      <a:pt x="86" y="65"/>
                      <a:pt x="85" y="64"/>
                    </a:cubicBezTo>
                    <a:cubicBezTo>
                      <a:pt x="85" y="63"/>
                      <a:pt x="85" y="63"/>
                      <a:pt x="85" y="62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9" y="44"/>
                      <a:pt x="90" y="45"/>
                      <a:pt x="90" y="4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9" y="47"/>
                      <a:pt x="99" y="47"/>
                      <a:pt x="99" y="47"/>
                    </a:cubicBezTo>
                    <a:close/>
                    <a:moveTo>
                      <a:pt x="99" y="68"/>
                    </a:moveTo>
                    <a:cubicBezTo>
                      <a:pt x="99" y="75"/>
                      <a:pt x="99" y="75"/>
                      <a:pt x="99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6" y="75"/>
                      <a:pt x="95" y="74"/>
                      <a:pt x="95" y="73"/>
                    </a:cubicBezTo>
                    <a:cubicBezTo>
                      <a:pt x="95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9" y="68"/>
                      <a:pt x="99" y="68"/>
                      <a:pt x="99" y="68"/>
                    </a:cubicBezTo>
                    <a:close/>
                    <a:moveTo>
                      <a:pt x="99" y="87"/>
                    </a:moveTo>
                    <a:cubicBezTo>
                      <a:pt x="99" y="87"/>
                      <a:pt x="99" y="87"/>
                      <a:pt x="99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6" y="92"/>
                      <a:pt x="95" y="92"/>
                      <a:pt x="95" y="92"/>
                    </a:cubicBezTo>
                    <a:cubicBezTo>
                      <a:pt x="94" y="92"/>
                      <a:pt x="93" y="91"/>
                      <a:pt x="92" y="91"/>
                    </a:cubicBezTo>
                    <a:cubicBezTo>
                      <a:pt x="89" y="91"/>
                      <a:pt x="83" y="91"/>
                      <a:pt x="83" y="91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3" y="86"/>
                      <a:pt x="89" y="86"/>
                      <a:pt x="92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6" y="87"/>
                      <a:pt x="97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7"/>
                      <a:pt x="99" y="87"/>
                      <a:pt x="99" y="87"/>
                    </a:cubicBezTo>
                    <a:close/>
                    <a:moveTo>
                      <a:pt x="99" y="99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99" y="99"/>
                      <a:pt x="99" y="99"/>
                      <a:pt x="99" y="99"/>
                    </a:cubicBezTo>
                    <a:close/>
                    <a:moveTo>
                      <a:pt x="99" y="115"/>
                    </a:moveTo>
                    <a:cubicBezTo>
                      <a:pt x="99" y="120"/>
                      <a:pt x="99" y="120"/>
                      <a:pt x="99" y="120"/>
                    </a:cubicBezTo>
                    <a:cubicBezTo>
                      <a:pt x="98" y="120"/>
                      <a:pt x="98" y="120"/>
                      <a:pt x="97" y="120"/>
                    </a:cubicBezTo>
                    <a:cubicBezTo>
                      <a:pt x="97" y="120"/>
                      <a:pt x="96" y="120"/>
                      <a:pt x="95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80" y="119"/>
                      <a:pt x="80" y="119"/>
                      <a:pt x="80" y="119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95" y="115"/>
                      <a:pt x="95" y="115"/>
                      <a:pt x="95" y="115"/>
                    </a:cubicBezTo>
                    <a:cubicBezTo>
                      <a:pt x="95" y="115"/>
                      <a:pt x="95" y="115"/>
                      <a:pt x="95" y="115"/>
                    </a:cubicBezTo>
                    <a:cubicBezTo>
                      <a:pt x="96" y="115"/>
                      <a:pt x="97" y="115"/>
                      <a:pt x="98" y="115"/>
                    </a:cubicBezTo>
                    <a:cubicBezTo>
                      <a:pt x="98" y="115"/>
                      <a:pt x="98" y="115"/>
                      <a:pt x="99" y="115"/>
                    </a:cubicBezTo>
                    <a:close/>
                    <a:moveTo>
                      <a:pt x="99" y="135"/>
                    </a:moveTo>
                    <a:cubicBezTo>
                      <a:pt x="99" y="140"/>
                      <a:pt x="99" y="140"/>
                      <a:pt x="99" y="140"/>
                    </a:cubicBezTo>
                    <a:cubicBezTo>
                      <a:pt x="96" y="141"/>
                      <a:pt x="94" y="142"/>
                      <a:pt x="92" y="142"/>
                    </a:cubicBezTo>
                    <a:cubicBezTo>
                      <a:pt x="88" y="142"/>
                      <a:pt x="84" y="142"/>
                      <a:pt x="80" y="140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4" y="137"/>
                      <a:pt x="88" y="138"/>
                      <a:pt x="91" y="137"/>
                    </a:cubicBezTo>
                    <a:cubicBezTo>
                      <a:pt x="94" y="137"/>
                      <a:pt x="96" y="136"/>
                      <a:pt x="99" y="135"/>
                    </a:cubicBezTo>
                    <a:close/>
                    <a:moveTo>
                      <a:pt x="66" y="146"/>
                    </a:moveTo>
                    <a:cubicBezTo>
                      <a:pt x="68" y="148"/>
                      <a:pt x="70" y="149"/>
                      <a:pt x="72" y="150"/>
                    </a:cubicBezTo>
                    <a:cubicBezTo>
                      <a:pt x="75" y="151"/>
                      <a:pt x="77" y="152"/>
                      <a:pt x="80" y="153"/>
                    </a:cubicBezTo>
                    <a:cubicBezTo>
                      <a:pt x="80" y="158"/>
                      <a:pt x="80" y="158"/>
                      <a:pt x="80" y="158"/>
                    </a:cubicBezTo>
                    <a:cubicBezTo>
                      <a:pt x="77" y="157"/>
                      <a:pt x="73" y="156"/>
                      <a:pt x="70" y="154"/>
                    </a:cubicBezTo>
                    <a:cubicBezTo>
                      <a:pt x="69" y="153"/>
                      <a:pt x="67" y="153"/>
                      <a:pt x="66" y="152"/>
                    </a:cubicBezTo>
                    <a:cubicBezTo>
                      <a:pt x="66" y="146"/>
                      <a:pt x="66" y="146"/>
                      <a:pt x="66" y="146"/>
                    </a:cubicBezTo>
                    <a:close/>
                    <a:moveTo>
                      <a:pt x="80" y="21"/>
                    </a:moveTo>
                    <a:cubicBezTo>
                      <a:pt x="76" y="22"/>
                      <a:pt x="71" y="23"/>
                      <a:pt x="66" y="25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71" y="18"/>
                      <a:pt x="76" y="17"/>
                      <a:pt x="80" y="16"/>
                    </a:cubicBezTo>
                    <a:cubicBezTo>
                      <a:pt x="80" y="21"/>
                      <a:pt x="80" y="21"/>
                      <a:pt x="80" y="21"/>
                    </a:cubicBezTo>
                    <a:close/>
                    <a:moveTo>
                      <a:pt x="80" y="32"/>
                    </a:moveTo>
                    <a:cubicBezTo>
                      <a:pt x="80" y="37"/>
                      <a:pt x="80" y="37"/>
                      <a:pt x="80" y="37"/>
                    </a:cubicBezTo>
                    <a:cubicBezTo>
                      <a:pt x="76" y="39"/>
                      <a:pt x="71" y="40"/>
                      <a:pt x="66" y="41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71" y="35"/>
                      <a:pt x="76" y="34"/>
                      <a:pt x="80" y="32"/>
                    </a:cubicBezTo>
                    <a:close/>
                    <a:moveTo>
                      <a:pt x="80" y="46"/>
                    </a:moveTo>
                    <a:cubicBezTo>
                      <a:pt x="80" y="51"/>
                      <a:pt x="80" y="51"/>
                      <a:pt x="80" y="51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3" y="59"/>
                      <a:pt x="73" y="62"/>
                    </a:cubicBezTo>
                    <a:cubicBezTo>
                      <a:pt x="73" y="63"/>
                      <a:pt x="73" y="64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8"/>
                    </a:cubicBezTo>
                    <a:cubicBezTo>
                      <a:pt x="74" y="72"/>
                      <a:pt x="74" y="79"/>
                      <a:pt x="72" y="81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1"/>
                      <a:pt x="69" y="68"/>
                    </a:cubicBezTo>
                    <a:cubicBezTo>
                      <a:pt x="69" y="67"/>
                      <a:pt x="68" y="66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4"/>
                      <a:pt x="68" y="63"/>
                    </a:cubicBezTo>
                    <a:cubicBezTo>
                      <a:pt x="68" y="58"/>
                      <a:pt x="68" y="49"/>
                      <a:pt x="71" y="48"/>
                    </a:cubicBezTo>
                    <a:cubicBezTo>
                      <a:pt x="80" y="46"/>
                      <a:pt x="80" y="46"/>
                      <a:pt x="80" y="46"/>
                    </a:cubicBezTo>
                    <a:close/>
                    <a:moveTo>
                      <a:pt x="80" y="87"/>
                    </a:moveTo>
                    <a:cubicBezTo>
                      <a:pt x="80" y="94"/>
                      <a:pt x="80" y="94"/>
                      <a:pt x="80" y="94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67" y="104"/>
                      <a:pt x="66" y="103"/>
                      <a:pt x="66" y="102"/>
                    </a:cubicBezTo>
                    <a:cubicBezTo>
                      <a:pt x="66" y="101"/>
                      <a:pt x="67" y="100"/>
                      <a:pt x="67" y="100"/>
                    </a:cubicBezTo>
                    <a:cubicBezTo>
                      <a:pt x="67" y="100"/>
                      <a:pt x="67" y="100"/>
                      <a:pt x="67" y="100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7"/>
                      <a:pt x="80" y="87"/>
                      <a:pt x="80" y="87"/>
                    </a:cubicBezTo>
                    <a:close/>
                    <a:moveTo>
                      <a:pt x="80" y="115"/>
                    </a:moveTo>
                    <a:cubicBezTo>
                      <a:pt x="80" y="119"/>
                      <a:pt x="80" y="119"/>
                      <a:pt x="80" y="119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9" y="123"/>
                      <a:pt x="70" y="126"/>
                      <a:pt x="72" y="129"/>
                    </a:cubicBezTo>
                    <a:cubicBezTo>
                      <a:pt x="75" y="132"/>
                      <a:pt x="77" y="134"/>
                      <a:pt x="80" y="135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80" y="140"/>
                      <a:pt x="79" y="140"/>
                      <a:pt x="79" y="140"/>
                    </a:cubicBezTo>
                    <a:cubicBezTo>
                      <a:pt x="75" y="138"/>
                      <a:pt x="71" y="136"/>
                      <a:pt x="69" y="132"/>
                    </a:cubicBezTo>
                    <a:cubicBezTo>
                      <a:pt x="68" y="131"/>
                      <a:pt x="67" y="130"/>
                      <a:pt x="66" y="129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7" y="117"/>
                      <a:pt x="67" y="117"/>
                      <a:pt x="67" y="117"/>
                    </a:cubicBezTo>
                    <a:cubicBezTo>
                      <a:pt x="67" y="116"/>
                      <a:pt x="67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lnTo>
                      <a:pt x="80" y="115"/>
                    </a:lnTo>
                    <a:close/>
                    <a:moveTo>
                      <a:pt x="17" y="143"/>
                    </a:moveTo>
                    <a:cubicBezTo>
                      <a:pt x="20" y="147"/>
                      <a:pt x="20" y="147"/>
                      <a:pt x="20" y="147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0"/>
                      <a:pt x="49" y="120"/>
                      <a:pt x="50" y="121"/>
                    </a:cubicBezTo>
                    <a:cubicBezTo>
                      <a:pt x="50" y="121"/>
                      <a:pt x="51" y="121"/>
                      <a:pt x="51" y="122"/>
                    </a:cubicBezTo>
                    <a:cubicBezTo>
                      <a:pt x="51" y="125"/>
                      <a:pt x="52" y="128"/>
                      <a:pt x="54" y="130"/>
                    </a:cubicBezTo>
                    <a:cubicBezTo>
                      <a:pt x="57" y="137"/>
                      <a:pt x="61" y="142"/>
                      <a:pt x="66" y="146"/>
                    </a:cubicBezTo>
                    <a:cubicBezTo>
                      <a:pt x="66" y="152"/>
                      <a:pt x="66" y="152"/>
                      <a:pt x="66" y="152"/>
                    </a:cubicBezTo>
                    <a:cubicBezTo>
                      <a:pt x="59" y="147"/>
                      <a:pt x="53" y="141"/>
                      <a:pt x="49" y="133"/>
                    </a:cubicBezTo>
                    <a:cubicBezTo>
                      <a:pt x="48" y="131"/>
                      <a:pt x="48" y="129"/>
                      <a:pt x="47" y="127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21" y="153"/>
                      <a:pt x="20" y="153"/>
                      <a:pt x="19" y="152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7" y="140"/>
                      <a:pt x="7" y="139"/>
                      <a:pt x="8" y="138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29" y="112"/>
                      <a:pt x="27" y="111"/>
                    </a:cubicBezTo>
                    <a:cubicBezTo>
                      <a:pt x="18" y="106"/>
                      <a:pt x="11" y="99"/>
                      <a:pt x="6" y="90"/>
                    </a:cubicBezTo>
                    <a:cubicBezTo>
                      <a:pt x="1" y="82"/>
                      <a:pt x="0" y="71"/>
                      <a:pt x="2" y="61"/>
                    </a:cubicBezTo>
                    <a:cubicBezTo>
                      <a:pt x="3" y="58"/>
                      <a:pt x="4" y="55"/>
                      <a:pt x="5" y="52"/>
                    </a:cubicBezTo>
                    <a:cubicBezTo>
                      <a:pt x="9" y="43"/>
                      <a:pt x="16" y="37"/>
                      <a:pt x="24" y="33"/>
                    </a:cubicBezTo>
                    <a:cubicBezTo>
                      <a:pt x="32" y="29"/>
                      <a:pt x="41" y="26"/>
                      <a:pt x="50" y="24"/>
                    </a:cubicBezTo>
                    <a:cubicBezTo>
                      <a:pt x="55" y="22"/>
                      <a:pt x="61" y="21"/>
                      <a:pt x="66" y="20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1" y="26"/>
                      <a:pt x="56" y="27"/>
                      <a:pt x="51" y="29"/>
                    </a:cubicBezTo>
                    <a:cubicBezTo>
                      <a:pt x="42" y="31"/>
                      <a:pt x="34" y="33"/>
                      <a:pt x="26" y="37"/>
                    </a:cubicBezTo>
                    <a:cubicBezTo>
                      <a:pt x="19" y="41"/>
                      <a:pt x="13" y="46"/>
                      <a:pt x="9" y="54"/>
                    </a:cubicBezTo>
                    <a:cubicBezTo>
                      <a:pt x="8" y="57"/>
                      <a:pt x="7" y="59"/>
                      <a:pt x="7" y="62"/>
                    </a:cubicBezTo>
                    <a:cubicBezTo>
                      <a:pt x="5" y="71"/>
                      <a:pt x="6" y="80"/>
                      <a:pt x="10" y="88"/>
                    </a:cubicBezTo>
                    <a:cubicBezTo>
                      <a:pt x="14" y="96"/>
                      <a:pt x="21" y="102"/>
                      <a:pt x="30" y="106"/>
                    </a:cubicBezTo>
                    <a:cubicBezTo>
                      <a:pt x="32" y="108"/>
                      <a:pt x="35" y="109"/>
                      <a:pt x="38" y="109"/>
                    </a:cubicBezTo>
                    <a:cubicBezTo>
                      <a:pt x="40" y="110"/>
                      <a:pt x="40" y="111"/>
                      <a:pt x="40" y="112"/>
                    </a:cubicBezTo>
                    <a:cubicBezTo>
                      <a:pt x="40" y="113"/>
                      <a:pt x="40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17" y="143"/>
                      <a:pt x="17" y="143"/>
                      <a:pt x="17" y="143"/>
                    </a:cubicBezTo>
                    <a:close/>
                    <a:moveTo>
                      <a:pt x="66" y="36"/>
                    </a:moveTo>
                    <a:cubicBezTo>
                      <a:pt x="63" y="37"/>
                      <a:pt x="63" y="37"/>
                      <a:pt x="63" y="37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5" y="39"/>
                      <a:pt x="54" y="39"/>
                      <a:pt x="52" y="40"/>
                    </a:cubicBezTo>
                    <a:cubicBezTo>
                      <a:pt x="42" y="42"/>
                      <a:pt x="31" y="45"/>
                      <a:pt x="24" y="54"/>
                    </a:cubicBezTo>
                    <a:cubicBezTo>
                      <a:pt x="20" y="58"/>
                      <a:pt x="18" y="63"/>
                      <a:pt x="18" y="68"/>
                    </a:cubicBezTo>
                    <a:cubicBezTo>
                      <a:pt x="18" y="73"/>
                      <a:pt x="18" y="77"/>
                      <a:pt x="20" y="81"/>
                    </a:cubicBezTo>
                    <a:cubicBezTo>
                      <a:pt x="22" y="85"/>
                      <a:pt x="24" y="89"/>
                      <a:pt x="28" y="91"/>
                    </a:cubicBezTo>
                    <a:cubicBezTo>
                      <a:pt x="32" y="95"/>
                      <a:pt x="37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4" y="97"/>
                      <a:pt x="45" y="96"/>
                      <a:pt x="45" y="9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4"/>
                      <a:pt x="45" y="63"/>
                      <a:pt x="45" y="62"/>
                    </a:cubicBezTo>
                    <a:cubicBezTo>
                      <a:pt x="45" y="61"/>
                      <a:pt x="45" y="59"/>
                      <a:pt x="45" y="5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2"/>
                      <a:pt x="56" y="92"/>
                      <a:pt x="57" y="93"/>
                    </a:cubicBezTo>
                    <a:cubicBezTo>
                      <a:pt x="58" y="94"/>
                      <a:pt x="59" y="94"/>
                      <a:pt x="60" y="93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2"/>
                      <a:pt x="60" y="50"/>
                      <a:pt x="58" y="50"/>
                    </a:cubicBezTo>
                    <a:cubicBezTo>
                      <a:pt x="58" y="50"/>
                      <a:pt x="58" y="51"/>
                      <a:pt x="58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0" y="56"/>
                      <a:pt x="40" y="59"/>
                      <a:pt x="40" y="63"/>
                    </a:cubicBezTo>
                    <a:cubicBezTo>
                      <a:pt x="40" y="63"/>
                      <a:pt x="41" y="64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91"/>
                      <a:pt x="34" y="90"/>
                      <a:pt x="31" y="88"/>
                    </a:cubicBezTo>
                    <a:cubicBezTo>
                      <a:pt x="28" y="85"/>
                      <a:pt x="26" y="82"/>
                      <a:pt x="24" y="79"/>
                    </a:cubicBezTo>
                    <a:cubicBezTo>
                      <a:pt x="23" y="76"/>
                      <a:pt x="22" y="72"/>
                      <a:pt x="23" y="69"/>
                    </a:cubicBezTo>
                    <a:cubicBezTo>
                      <a:pt x="23" y="64"/>
                      <a:pt x="25" y="60"/>
                      <a:pt x="28" y="57"/>
                    </a:cubicBezTo>
                    <a:cubicBezTo>
                      <a:pt x="34" y="49"/>
                      <a:pt x="44" y="47"/>
                      <a:pt x="53" y="44"/>
                    </a:cubicBezTo>
                    <a:cubicBezTo>
                      <a:pt x="55" y="44"/>
                      <a:pt x="56" y="44"/>
                      <a:pt x="58" y="43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36"/>
                      <a:pt x="66" y="36"/>
                      <a:pt x="66" y="36"/>
                    </a:cubicBezTo>
                    <a:close/>
                    <a:moveTo>
                      <a:pt x="66" y="115"/>
                    </a:move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3" y="116"/>
                      <a:pt x="63" y="117"/>
                    </a:cubicBezTo>
                    <a:cubicBezTo>
                      <a:pt x="63" y="122"/>
                      <a:pt x="64" y="126"/>
                      <a:pt x="66" y="129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6" y="115"/>
                      <a:pt x="66" y="115"/>
                      <a:pt x="66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4" name="Freeform 226"/>
              <p:cNvSpPr>
                <a:spLocks noEditPoints="1"/>
              </p:cNvSpPr>
              <p:nvPr/>
            </p:nvSpPr>
            <p:spPr bwMode="auto">
              <a:xfrm>
                <a:off x="5557838" y="292100"/>
                <a:ext cx="358775" cy="271463"/>
              </a:xfrm>
              <a:custGeom>
                <a:avLst/>
                <a:gdLst>
                  <a:gd name="T0" fmla="*/ 154 w 159"/>
                  <a:gd name="T1" fmla="*/ 41 h 120"/>
                  <a:gd name="T2" fmla="*/ 151 w 159"/>
                  <a:gd name="T3" fmla="*/ 22 h 120"/>
                  <a:gd name="T4" fmla="*/ 145 w 159"/>
                  <a:gd name="T5" fmla="*/ 6 h 120"/>
                  <a:gd name="T6" fmla="*/ 114 w 159"/>
                  <a:gd name="T7" fmla="*/ 23 h 120"/>
                  <a:gd name="T8" fmla="*/ 112 w 159"/>
                  <a:gd name="T9" fmla="*/ 23 h 120"/>
                  <a:gd name="T10" fmla="*/ 80 w 159"/>
                  <a:gd name="T11" fmla="*/ 6 h 120"/>
                  <a:gd name="T12" fmla="*/ 80 w 159"/>
                  <a:gd name="T13" fmla="*/ 6 h 120"/>
                  <a:gd name="T14" fmla="*/ 80 w 159"/>
                  <a:gd name="T15" fmla="*/ 0 h 120"/>
                  <a:gd name="T16" fmla="*/ 81 w 159"/>
                  <a:gd name="T17" fmla="*/ 1 h 120"/>
                  <a:gd name="T18" fmla="*/ 113 w 159"/>
                  <a:gd name="T19" fmla="*/ 19 h 120"/>
                  <a:gd name="T20" fmla="*/ 145 w 159"/>
                  <a:gd name="T21" fmla="*/ 1 h 120"/>
                  <a:gd name="T22" fmla="*/ 145 w 159"/>
                  <a:gd name="T23" fmla="*/ 1 h 120"/>
                  <a:gd name="T24" fmla="*/ 148 w 159"/>
                  <a:gd name="T25" fmla="*/ 2 h 120"/>
                  <a:gd name="T26" fmla="*/ 156 w 159"/>
                  <a:gd name="T27" fmla="*/ 21 h 120"/>
                  <a:gd name="T28" fmla="*/ 159 w 159"/>
                  <a:gd name="T29" fmla="*/ 41 h 120"/>
                  <a:gd name="T30" fmla="*/ 138 w 159"/>
                  <a:gd name="T31" fmla="*/ 94 h 120"/>
                  <a:gd name="T32" fmla="*/ 88 w 159"/>
                  <a:gd name="T33" fmla="*/ 120 h 120"/>
                  <a:gd name="T34" fmla="*/ 84 w 159"/>
                  <a:gd name="T35" fmla="*/ 120 h 120"/>
                  <a:gd name="T36" fmla="*/ 80 w 159"/>
                  <a:gd name="T37" fmla="*/ 120 h 120"/>
                  <a:gd name="T38" fmla="*/ 80 w 159"/>
                  <a:gd name="T39" fmla="*/ 120 h 120"/>
                  <a:gd name="T40" fmla="*/ 80 w 159"/>
                  <a:gd name="T41" fmla="*/ 115 h 120"/>
                  <a:gd name="T42" fmla="*/ 80 w 159"/>
                  <a:gd name="T43" fmla="*/ 115 h 120"/>
                  <a:gd name="T44" fmla="*/ 83 w 159"/>
                  <a:gd name="T45" fmla="*/ 115 h 120"/>
                  <a:gd name="T46" fmla="*/ 87 w 159"/>
                  <a:gd name="T47" fmla="*/ 115 h 120"/>
                  <a:gd name="T48" fmla="*/ 135 w 159"/>
                  <a:gd name="T49" fmla="*/ 91 h 120"/>
                  <a:gd name="T50" fmla="*/ 154 w 159"/>
                  <a:gd name="T51" fmla="*/ 41 h 120"/>
                  <a:gd name="T52" fmla="*/ 80 w 159"/>
                  <a:gd name="T53" fmla="*/ 6 h 120"/>
                  <a:gd name="T54" fmla="*/ 47 w 159"/>
                  <a:gd name="T55" fmla="*/ 23 h 120"/>
                  <a:gd name="T56" fmla="*/ 45 w 159"/>
                  <a:gd name="T57" fmla="*/ 23 h 120"/>
                  <a:gd name="T58" fmla="*/ 45 w 159"/>
                  <a:gd name="T59" fmla="*/ 23 h 120"/>
                  <a:gd name="T60" fmla="*/ 14 w 159"/>
                  <a:gd name="T61" fmla="*/ 6 h 120"/>
                  <a:gd name="T62" fmla="*/ 8 w 159"/>
                  <a:gd name="T63" fmla="*/ 22 h 120"/>
                  <a:gd name="T64" fmla="*/ 5 w 159"/>
                  <a:gd name="T65" fmla="*/ 41 h 120"/>
                  <a:gd name="T66" fmla="*/ 24 w 159"/>
                  <a:gd name="T67" fmla="*/ 91 h 120"/>
                  <a:gd name="T68" fmla="*/ 72 w 159"/>
                  <a:gd name="T69" fmla="*/ 115 h 120"/>
                  <a:gd name="T70" fmla="*/ 76 w 159"/>
                  <a:gd name="T71" fmla="*/ 115 h 120"/>
                  <a:gd name="T72" fmla="*/ 80 w 159"/>
                  <a:gd name="T73" fmla="*/ 115 h 120"/>
                  <a:gd name="T74" fmla="*/ 80 w 159"/>
                  <a:gd name="T75" fmla="*/ 115 h 120"/>
                  <a:gd name="T76" fmla="*/ 80 w 159"/>
                  <a:gd name="T77" fmla="*/ 120 h 120"/>
                  <a:gd name="T78" fmla="*/ 80 w 159"/>
                  <a:gd name="T79" fmla="*/ 120 h 120"/>
                  <a:gd name="T80" fmla="*/ 75 w 159"/>
                  <a:gd name="T81" fmla="*/ 120 h 120"/>
                  <a:gd name="T82" fmla="*/ 71 w 159"/>
                  <a:gd name="T83" fmla="*/ 120 h 120"/>
                  <a:gd name="T84" fmla="*/ 21 w 159"/>
                  <a:gd name="T85" fmla="*/ 94 h 120"/>
                  <a:gd name="T86" fmla="*/ 0 w 159"/>
                  <a:gd name="T87" fmla="*/ 41 h 120"/>
                  <a:gd name="T88" fmla="*/ 3 w 159"/>
                  <a:gd name="T89" fmla="*/ 21 h 120"/>
                  <a:gd name="T90" fmla="*/ 11 w 159"/>
                  <a:gd name="T91" fmla="*/ 2 h 120"/>
                  <a:gd name="T92" fmla="*/ 11 w 159"/>
                  <a:gd name="T93" fmla="*/ 2 h 120"/>
                  <a:gd name="T94" fmla="*/ 14 w 159"/>
                  <a:gd name="T95" fmla="*/ 1 h 120"/>
                  <a:gd name="T96" fmla="*/ 46 w 159"/>
                  <a:gd name="T97" fmla="*/ 19 h 120"/>
                  <a:gd name="T98" fmla="*/ 78 w 159"/>
                  <a:gd name="T99" fmla="*/ 1 h 120"/>
                  <a:gd name="T100" fmla="*/ 78 w 159"/>
                  <a:gd name="T101" fmla="*/ 1 h 120"/>
                  <a:gd name="T102" fmla="*/ 78 w 159"/>
                  <a:gd name="T103" fmla="*/ 1 h 120"/>
                  <a:gd name="T104" fmla="*/ 80 w 159"/>
                  <a:gd name="T105" fmla="*/ 0 h 120"/>
                  <a:gd name="T106" fmla="*/ 80 w 159"/>
                  <a:gd name="T107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20">
                    <a:moveTo>
                      <a:pt x="154" y="41"/>
                    </a:moveTo>
                    <a:cubicBezTo>
                      <a:pt x="154" y="34"/>
                      <a:pt x="153" y="28"/>
                      <a:pt x="151" y="22"/>
                    </a:cubicBezTo>
                    <a:cubicBezTo>
                      <a:pt x="150" y="16"/>
                      <a:pt x="148" y="11"/>
                      <a:pt x="145" y="6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3" y="24"/>
                      <a:pt x="112" y="24"/>
                      <a:pt x="112" y="23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1" y="1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6" y="0"/>
                      <a:pt x="148" y="0"/>
                      <a:pt x="148" y="2"/>
                    </a:cubicBezTo>
                    <a:cubicBezTo>
                      <a:pt x="152" y="7"/>
                      <a:pt x="154" y="14"/>
                      <a:pt x="156" y="21"/>
                    </a:cubicBezTo>
                    <a:cubicBezTo>
                      <a:pt x="158" y="27"/>
                      <a:pt x="159" y="34"/>
                      <a:pt x="159" y="41"/>
                    </a:cubicBezTo>
                    <a:cubicBezTo>
                      <a:pt x="159" y="61"/>
                      <a:pt x="151" y="80"/>
                      <a:pt x="138" y="94"/>
                    </a:cubicBezTo>
                    <a:cubicBezTo>
                      <a:pt x="126" y="108"/>
                      <a:pt x="108" y="118"/>
                      <a:pt x="88" y="120"/>
                    </a:cubicBezTo>
                    <a:cubicBezTo>
                      <a:pt x="87" y="120"/>
                      <a:pt x="85" y="120"/>
                      <a:pt x="84" y="120"/>
                    </a:cubicBezTo>
                    <a:cubicBezTo>
                      <a:pt x="82" y="120"/>
                      <a:pt x="81" y="120"/>
                      <a:pt x="80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1" y="115"/>
                      <a:pt x="82" y="115"/>
                      <a:pt x="83" y="115"/>
                    </a:cubicBezTo>
                    <a:cubicBezTo>
                      <a:pt x="85" y="115"/>
                      <a:pt x="86" y="115"/>
                      <a:pt x="87" y="115"/>
                    </a:cubicBezTo>
                    <a:cubicBezTo>
                      <a:pt x="106" y="113"/>
                      <a:pt x="123" y="104"/>
                      <a:pt x="135" y="91"/>
                    </a:cubicBezTo>
                    <a:cubicBezTo>
                      <a:pt x="147" y="77"/>
                      <a:pt x="154" y="60"/>
                      <a:pt x="154" y="41"/>
                    </a:cubicBezTo>
                    <a:close/>
                    <a:moveTo>
                      <a:pt x="80" y="6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6" y="24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11"/>
                      <a:pt x="9" y="16"/>
                      <a:pt x="8" y="22"/>
                    </a:cubicBezTo>
                    <a:cubicBezTo>
                      <a:pt x="6" y="28"/>
                      <a:pt x="5" y="34"/>
                      <a:pt x="5" y="41"/>
                    </a:cubicBezTo>
                    <a:cubicBezTo>
                      <a:pt x="5" y="60"/>
                      <a:pt x="12" y="77"/>
                      <a:pt x="24" y="91"/>
                    </a:cubicBezTo>
                    <a:cubicBezTo>
                      <a:pt x="36" y="104"/>
                      <a:pt x="53" y="113"/>
                      <a:pt x="72" y="115"/>
                    </a:cubicBezTo>
                    <a:cubicBezTo>
                      <a:pt x="73" y="115"/>
                      <a:pt x="74" y="115"/>
                      <a:pt x="76" y="115"/>
                    </a:cubicBezTo>
                    <a:cubicBezTo>
                      <a:pt x="77" y="115"/>
                      <a:pt x="78" y="115"/>
                      <a:pt x="80" y="115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78" y="120"/>
                      <a:pt x="77" y="120"/>
                      <a:pt x="75" y="120"/>
                    </a:cubicBezTo>
                    <a:cubicBezTo>
                      <a:pt x="74" y="120"/>
                      <a:pt x="72" y="120"/>
                      <a:pt x="71" y="120"/>
                    </a:cubicBezTo>
                    <a:cubicBezTo>
                      <a:pt x="51" y="118"/>
                      <a:pt x="33" y="108"/>
                      <a:pt x="21" y="94"/>
                    </a:cubicBezTo>
                    <a:cubicBezTo>
                      <a:pt x="8" y="80"/>
                      <a:pt x="0" y="61"/>
                      <a:pt x="0" y="41"/>
                    </a:cubicBezTo>
                    <a:cubicBezTo>
                      <a:pt x="0" y="34"/>
                      <a:pt x="1" y="27"/>
                      <a:pt x="3" y="21"/>
                    </a:cubicBezTo>
                    <a:cubicBezTo>
                      <a:pt x="5" y="14"/>
                      <a:pt x="7" y="8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9" y="1"/>
                      <a:pt x="79" y="0"/>
                      <a:pt x="80" y="0"/>
                    </a:cubicBezTo>
                    <a:lnTo>
                      <a:pt x="8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5" name="Freeform 267"/>
              <p:cNvSpPr>
                <a:spLocks noEditPoints="1"/>
              </p:cNvSpPr>
              <p:nvPr/>
            </p:nvSpPr>
            <p:spPr bwMode="auto">
              <a:xfrm>
                <a:off x="8856663" y="3765550"/>
                <a:ext cx="53975" cy="120650"/>
              </a:xfrm>
              <a:custGeom>
                <a:avLst/>
                <a:gdLst>
                  <a:gd name="T0" fmla="*/ 17 w 24"/>
                  <a:gd name="T1" fmla="*/ 42 h 53"/>
                  <a:gd name="T2" fmla="*/ 14 w 24"/>
                  <a:gd name="T3" fmla="*/ 24 h 53"/>
                  <a:gd name="T4" fmla="*/ 12 w 24"/>
                  <a:gd name="T5" fmla="*/ 19 h 53"/>
                  <a:gd name="T6" fmla="*/ 13 w 24"/>
                  <a:gd name="T7" fmla="*/ 10 h 53"/>
                  <a:gd name="T8" fmla="*/ 14 w 24"/>
                  <a:gd name="T9" fmla="*/ 6 h 53"/>
                  <a:gd name="T10" fmla="*/ 13 w 24"/>
                  <a:gd name="T11" fmla="*/ 5 h 53"/>
                  <a:gd name="T12" fmla="*/ 12 w 24"/>
                  <a:gd name="T13" fmla="*/ 0 h 53"/>
                  <a:gd name="T14" fmla="*/ 18 w 24"/>
                  <a:gd name="T15" fmla="*/ 3 h 53"/>
                  <a:gd name="T16" fmla="*/ 20 w 24"/>
                  <a:gd name="T17" fmla="*/ 6 h 53"/>
                  <a:gd name="T18" fmla="*/ 16 w 24"/>
                  <a:gd name="T19" fmla="*/ 16 h 53"/>
                  <a:gd name="T20" fmla="*/ 18 w 24"/>
                  <a:gd name="T21" fmla="*/ 22 h 53"/>
                  <a:gd name="T22" fmla="*/ 21 w 24"/>
                  <a:gd name="T23" fmla="*/ 44 h 53"/>
                  <a:gd name="T24" fmla="*/ 12 w 24"/>
                  <a:gd name="T25" fmla="*/ 52 h 53"/>
                  <a:gd name="T26" fmla="*/ 12 w 24"/>
                  <a:gd name="T27" fmla="*/ 40 h 53"/>
                  <a:gd name="T28" fmla="*/ 12 w 24"/>
                  <a:gd name="T29" fmla="*/ 32 h 53"/>
                  <a:gd name="T30" fmla="*/ 9 w 24"/>
                  <a:gd name="T31" fmla="*/ 41 h 53"/>
                  <a:gd name="T32" fmla="*/ 8 w 24"/>
                  <a:gd name="T33" fmla="*/ 45 h 53"/>
                  <a:gd name="T34" fmla="*/ 8 w 24"/>
                  <a:gd name="T35" fmla="*/ 47 h 53"/>
                  <a:gd name="T36" fmla="*/ 12 w 24"/>
                  <a:gd name="T37" fmla="*/ 47 h 53"/>
                  <a:gd name="T38" fmla="*/ 5 w 24"/>
                  <a:gd name="T39" fmla="*/ 50 h 53"/>
                  <a:gd name="T40" fmla="*/ 3 w 24"/>
                  <a:gd name="T41" fmla="*/ 47 h 53"/>
                  <a:gd name="T42" fmla="*/ 8 w 24"/>
                  <a:gd name="T43" fmla="*/ 37 h 53"/>
                  <a:gd name="T44" fmla="*/ 3 w 24"/>
                  <a:gd name="T45" fmla="*/ 26 h 53"/>
                  <a:gd name="T46" fmla="*/ 1 w 24"/>
                  <a:gd name="T47" fmla="*/ 22 h 53"/>
                  <a:gd name="T48" fmla="*/ 8 w 24"/>
                  <a:gd name="T49" fmla="*/ 1 h 53"/>
                  <a:gd name="T50" fmla="*/ 12 w 24"/>
                  <a:gd name="T51" fmla="*/ 5 h 53"/>
                  <a:gd name="T52" fmla="*/ 6 w 24"/>
                  <a:gd name="T53" fmla="*/ 11 h 53"/>
                  <a:gd name="T54" fmla="*/ 6 w 24"/>
                  <a:gd name="T55" fmla="*/ 21 h 53"/>
                  <a:gd name="T56" fmla="*/ 12 w 24"/>
                  <a:gd name="T57" fmla="*/ 19 h 53"/>
                  <a:gd name="T58" fmla="*/ 11 w 24"/>
                  <a:gd name="T59" fmla="*/ 17 h 53"/>
                  <a:gd name="T60" fmla="*/ 12 w 24"/>
                  <a:gd name="T61" fmla="*/ 32 h 53"/>
                  <a:gd name="T62" fmla="*/ 9 w 24"/>
                  <a:gd name="T63" fmla="*/ 41 h 53"/>
                  <a:gd name="T64" fmla="*/ 12 w 24"/>
                  <a:gd name="T6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53">
                    <a:moveTo>
                      <a:pt x="12" y="47"/>
                    </a:moveTo>
                    <a:cubicBezTo>
                      <a:pt x="14" y="46"/>
                      <a:pt x="16" y="44"/>
                      <a:pt x="17" y="42"/>
                    </a:cubicBezTo>
                    <a:cubicBezTo>
                      <a:pt x="18" y="39"/>
                      <a:pt x="19" y="35"/>
                      <a:pt x="18" y="32"/>
                    </a:cubicBezTo>
                    <a:cubicBezTo>
                      <a:pt x="17" y="29"/>
                      <a:pt x="16" y="27"/>
                      <a:pt x="14" y="24"/>
                    </a:cubicBezTo>
                    <a:cubicBezTo>
                      <a:pt x="14" y="23"/>
                      <a:pt x="13" y="22"/>
                      <a:pt x="13" y="22"/>
                    </a:cubicBezTo>
                    <a:cubicBezTo>
                      <a:pt x="13" y="21"/>
                      <a:pt x="12" y="20"/>
                      <a:pt x="12" y="1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3" y="11"/>
                      <a:pt x="13" y="10"/>
                    </a:cubicBezTo>
                    <a:cubicBezTo>
                      <a:pt x="15" y="10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5"/>
                      <a:pt x="20" y="6"/>
                    </a:cubicBezTo>
                    <a:cubicBezTo>
                      <a:pt x="20" y="9"/>
                      <a:pt x="19" y="12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ubicBezTo>
                      <a:pt x="16" y="17"/>
                      <a:pt x="17" y="18"/>
                      <a:pt x="17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20" y="24"/>
                      <a:pt x="22" y="27"/>
                      <a:pt x="22" y="31"/>
                    </a:cubicBezTo>
                    <a:cubicBezTo>
                      <a:pt x="24" y="35"/>
                      <a:pt x="23" y="40"/>
                      <a:pt x="21" y="44"/>
                    </a:cubicBezTo>
                    <a:cubicBezTo>
                      <a:pt x="20" y="47"/>
                      <a:pt x="17" y="50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" y="40"/>
                    </a:moveTo>
                    <a:cubicBezTo>
                      <a:pt x="13" y="38"/>
                      <a:pt x="13" y="35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lnTo>
                      <a:pt x="12" y="40"/>
                    </a:lnTo>
                    <a:close/>
                    <a:moveTo>
                      <a:pt x="9" y="41"/>
                    </a:moveTo>
                    <a:cubicBezTo>
                      <a:pt x="8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47"/>
                      <a:pt x="10" y="47"/>
                      <a:pt x="11" y="47"/>
                    </a:cubicBezTo>
                    <a:cubicBezTo>
                      <a:pt x="11" y="47"/>
                      <a:pt x="11" y="47"/>
                      <a:pt x="12" y="47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9" y="53"/>
                      <a:pt x="6" y="52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49"/>
                      <a:pt x="3" y="48"/>
                      <a:pt x="3" y="47"/>
                    </a:cubicBezTo>
                    <a:cubicBezTo>
                      <a:pt x="3" y="46"/>
                      <a:pt x="3" y="45"/>
                      <a:pt x="3" y="44"/>
                    </a:cubicBezTo>
                    <a:cubicBezTo>
                      <a:pt x="3" y="41"/>
                      <a:pt x="4" y="38"/>
                      <a:pt x="8" y="37"/>
                    </a:cubicBezTo>
                    <a:cubicBezTo>
                      <a:pt x="8" y="37"/>
                      <a:pt x="8" y="35"/>
                      <a:pt x="7" y="34"/>
                    </a:cubicBezTo>
                    <a:cubicBezTo>
                      <a:pt x="6" y="31"/>
                      <a:pt x="5" y="28"/>
                      <a:pt x="3" y="26"/>
                    </a:cubicBezTo>
                    <a:cubicBezTo>
                      <a:pt x="2" y="24"/>
                      <a:pt x="2" y="23"/>
                      <a:pt x="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18"/>
                      <a:pt x="0" y="14"/>
                      <a:pt x="1" y="10"/>
                    </a:cubicBezTo>
                    <a:cubicBezTo>
                      <a:pt x="2" y="6"/>
                      <a:pt x="4" y="3"/>
                      <a:pt x="8" y="1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8" y="7"/>
                      <a:pt x="6" y="9"/>
                      <a:pt x="6" y="11"/>
                    </a:cubicBezTo>
                    <a:cubicBezTo>
                      <a:pt x="5" y="14"/>
                      <a:pt x="5" y="18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41"/>
                      <a:pt x="9" y="41"/>
                      <a:pt x="9" y="41"/>
                    </a:cubicBezTo>
                    <a:close/>
                    <a:moveTo>
                      <a:pt x="12" y="19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7"/>
                      <a:pt x="11" y="18"/>
                      <a:pt x="12" y="19"/>
                    </a:cubicBezTo>
                    <a:close/>
                    <a:moveTo>
                      <a:pt x="12" y="32"/>
                    </a:moveTo>
                    <a:cubicBezTo>
                      <a:pt x="11" y="29"/>
                      <a:pt x="9" y="26"/>
                      <a:pt x="7" y="2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1" y="40"/>
                      <a:pt x="12" y="40"/>
                    </a:cubicBezTo>
                    <a:lnTo>
                      <a:pt x="12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6" name="Freeform 285"/>
              <p:cNvSpPr>
                <a:spLocks noEditPoints="1"/>
              </p:cNvSpPr>
              <p:nvPr/>
            </p:nvSpPr>
            <p:spPr bwMode="auto">
              <a:xfrm>
                <a:off x="7789863" y="4197350"/>
                <a:ext cx="85725" cy="219075"/>
              </a:xfrm>
              <a:custGeom>
                <a:avLst/>
                <a:gdLst>
                  <a:gd name="T0" fmla="*/ 21 w 38"/>
                  <a:gd name="T1" fmla="*/ 92 h 97"/>
                  <a:gd name="T2" fmla="*/ 21 w 38"/>
                  <a:gd name="T3" fmla="*/ 47 h 97"/>
                  <a:gd name="T4" fmla="*/ 23 w 38"/>
                  <a:gd name="T5" fmla="*/ 44 h 97"/>
                  <a:gd name="T6" fmla="*/ 30 w 38"/>
                  <a:gd name="T7" fmla="*/ 38 h 97"/>
                  <a:gd name="T8" fmla="*/ 33 w 38"/>
                  <a:gd name="T9" fmla="*/ 27 h 97"/>
                  <a:gd name="T10" fmla="*/ 28 w 38"/>
                  <a:gd name="T11" fmla="*/ 11 h 97"/>
                  <a:gd name="T12" fmla="*/ 19 w 38"/>
                  <a:gd name="T13" fmla="*/ 5 h 97"/>
                  <a:gd name="T14" fmla="*/ 19 w 38"/>
                  <a:gd name="T15" fmla="*/ 0 h 97"/>
                  <a:gd name="T16" fmla="*/ 32 w 38"/>
                  <a:gd name="T17" fmla="*/ 9 h 97"/>
                  <a:gd name="T18" fmla="*/ 38 w 38"/>
                  <a:gd name="T19" fmla="*/ 27 h 97"/>
                  <a:gd name="T20" fmla="*/ 34 w 38"/>
                  <a:gd name="T21" fmla="*/ 41 h 97"/>
                  <a:gd name="T22" fmla="*/ 26 w 38"/>
                  <a:gd name="T23" fmla="*/ 48 h 97"/>
                  <a:gd name="T24" fmla="*/ 26 w 38"/>
                  <a:gd name="T25" fmla="*/ 95 h 97"/>
                  <a:gd name="T26" fmla="*/ 23 w 38"/>
                  <a:gd name="T27" fmla="*/ 97 h 97"/>
                  <a:gd name="T28" fmla="*/ 19 w 38"/>
                  <a:gd name="T29" fmla="*/ 97 h 97"/>
                  <a:gd name="T30" fmla="*/ 19 w 38"/>
                  <a:gd name="T31" fmla="*/ 92 h 97"/>
                  <a:gd name="T32" fmla="*/ 21 w 38"/>
                  <a:gd name="T33" fmla="*/ 92 h 97"/>
                  <a:gd name="T34" fmla="*/ 19 w 38"/>
                  <a:gd name="T35" fmla="*/ 5 h 97"/>
                  <a:gd name="T36" fmla="*/ 10 w 38"/>
                  <a:gd name="T37" fmla="*/ 11 h 97"/>
                  <a:gd name="T38" fmla="*/ 5 w 38"/>
                  <a:gd name="T39" fmla="*/ 27 h 97"/>
                  <a:gd name="T40" fmla="*/ 8 w 38"/>
                  <a:gd name="T41" fmla="*/ 38 h 97"/>
                  <a:gd name="T42" fmla="*/ 16 w 38"/>
                  <a:gd name="T43" fmla="*/ 44 h 97"/>
                  <a:gd name="T44" fmla="*/ 17 w 38"/>
                  <a:gd name="T45" fmla="*/ 47 h 97"/>
                  <a:gd name="T46" fmla="*/ 17 w 38"/>
                  <a:gd name="T47" fmla="*/ 47 h 97"/>
                  <a:gd name="T48" fmla="*/ 17 w 38"/>
                  <a:gd name="T49" fmla="*/ 92 h 97"/>
                  <a:gd name="T50" fmla="*/ 19 w 38"/>
                  <a:gd name="T51" fmla="*/ 92 h 97"/>
                  <a:gd name="T52" fmla="*/ 19 w 38"/>
                  <a:gd name="T53" fmla="*/ 97 h 97"/>
                  <a:gd name="T54" fmla="*/ 15 w 38"/>
                  <a:gd name="T55" fmla="*/ 97 h 97"/>
                  <a:gd name="T56" fmla="*/ 12 w 38"/>
                  <a:gd name="T57" fmla="*/ 95 h 97"/>
                  <a:gd name="T58" fmla="*/ 12 w 38"/>
                  <a:gd name="T59" fmla="*/ 48 h 97"/>
                  <a:gd name="T60" fmla="*/ 4 w 38"/>
                  <a:gd name="T61" fmla="*/ 41 h 97"/>
                  <a:gd name="T62" fmla="*/ 0 w 38"/>
                  <a:gd name="T63" fmla="*/ 27 h 97"/>
                  <a:gd name="T64" fmla="*/ 6 w 38"/>
                  <a:gd name="T65" fmla="*/ 9 h 97"/>
                  <a:gd name="T66" fmla="*/ 19 w 38"/>
                  <a:gd name="T67" fmla="*/ 0 h 97"/>
                  <a:gd name="T68" fmla="*/ 19 w 38"/>
                  <a:gd name="T69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97">
                    <a:moveTo>
                      <a:pt x="21" y="92"/>
                    </a:move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5"/>
                      <a:pt x="22" y="44"/>
                      <a:pt x="23" y="44"/>
                    </a:cubicBezTo>
                    <a:cubicBezTo>
                      <a:pt x="26" y="43"/>
                      <a:pt x="28" y="41"/>
                      <a:pt x="30" y="38"/>
                    </a:cubicBezTo>
                    <a:cubicBezTo>
                      <a:pt x="32" y="35"/>
                      <a:pt x="33" y="31"/>
                      <a:pt x="33" y="27"/>
                    </a:cubicBezTo>
                    <a:cubicBezTo>
                      <a:pt x="33" y="22"/>
                      <a:pt x="31" y="16"/>
                      <a:pt x="28" y="11"/>
                    </a:cubicBezTo>
                    <a:cubicBezTo>
                      <a:pt x="26" y="8"/>
                      <a:pt x="23" y="5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4" y="0"/>
                      <a:pt x="29" y="4"/>
                      <a:pt x="32" y="9"/>
                    </a:cubicBezTo>
                    <a:cubicBezTo>
                      <a:pt x="36" y="14"/>
                      <a:pt x="38" y="21"/>
                      <a:pt x="38" y="27"/>
                    </a:cubicBezTo>
                    <a:cubicBezTo>
                      <a:pt x="38" y="32"/>
                      <a:pt x="37" y="37"/>
                      <a:pt x="34" y="41"/>
                    </a:cubicBezTo>
                    <a:cubicBezTo>
                      <a:pt x="32" y="44"/>
                      <a:pt x="29" y="47"/>
                      <a:pt x="26" y="48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3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2"/>
                      <a:pt x="19" y="92"/>
                      <a:pt x="19" y="92"/>
                    </a:cubicBezTo>
                    <a:lnTo>
                      <a:pt x="21" y="92"/>
                    </a:lnTo>
                    <a:close/>
                    <a:moveTo>
                      <a:pt x="19" y="5"/>
                    </a:moveTo>
                    <a:cubicBezTo>
                      <a:pt x="16" y="5"/>
                      <a:pt x="12" y="8"/>
                      <a:pt x="10" y="11"/>
                    </a:cubicBezTo>
                    <a:cubicBezTo>
                      <a:pt x="7" y="16"/>
                      <a:pt x="5" y="22"/>
                      <a:pt x="5" y="27"/>
                    </a:cubicBezTo>
                    <a:cubicBezTo>
                      <a:pt x="5" y="31"/>
                      <a:pt x="6" y="35"/>
                      <a:pt x="8" y="38"/>
                    </a:cubicBezTo>
                    <a:cubicBezTo>
                      <a:pt x="10" y="41"/>
                      <a:pt x="13" y="43"/>
                      <a:pt x="16" y="44"/>
                    </a:cubicBezTo>
                    <a:cubicBezTo>
                      <a:pt x="17" y="45"/>
                      <a:pt x="17" y="46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4" y="97"/>
                      <a:pt x="12" y="96"/>
                      <a:pt x="12" y="95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9" y="47"/>
                      <a:pt x="6" y="44"/>
                      <a:pt x="4" y="41"/>
                    </a:cubicBezTo>
                    <a:cubicBezTo>
                      <a:pt x="2" y="37"/>
                      <a:pt x="0" y="32"/>
                      <a:pt x="0" y="27"/>
                    </a:cubicBezTo>
                    <a:cubicBezTo>
                      <a:pt x="0" y="21"/>
                      <a:pt x="2" y="14"/>
                      <a:pt x="6" y="9"/>
                    </a:cubicBezTo>
                    <a:cubicBezTo>
                      <a:pt x="9" y="4"/>
                      <a:pt x="14" y="0"/>
                      <a:pt x="19" y="0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7" name="Freeform 288"/>
              <p:cNvSpPr>
                <a:spLocks noEditPoints="1"/>
              </p:cNvSpPr>
              <p:nvPr/>
            </p:nvSpPr>
            <p:spPr bwMode="auto">
              <a:xfrm>
                <a:off x="11193463" y="79375"/>
                <a:ext cx="363538" cy="358775"/>
              </a:xfrm>
              <a:custGeom>
                <a:avLst/>
                <a:gdLst>
                  <a:gd name="T0" fmla="*/ 145 w 161"/>
                  <a:gd name="T1" fmla="*/ 55 h 159"/>
                  <a:gd name="T2" fmla="*/ 105 w 161"/>
                  <a:gd name="T3" fmla="*/ 11 h 159"/>
                  <a:gd name="T4" fmla="*/ 137 w 161"/>
                  <a:gd name="T5" fmla="*/ 110 h 159"/>
                  <a:gd name="T6" fmla="*/ 99 w 161"/>
                  <a:gd name="T7" fmla="*/ 153 h 159"/>
                  <a:gd name="T8" fmla="*/ 124 w 161"/>
                  <a:gd name="T9" fmla="*/ 96 h 159"/>
                  <a:gd name="T10" fmla="*/ 99 w 161"/>
                  <a:gd name="T11" fmla="*/ 33 h 159"/>
                  <a:gd name="T12" fmla="*/ 104 w 161"/>
                  <a:gd name="T13" fmla="*/ 132 h 159"/>
                  <a:gd name="T14" fmla="*/ 110 w 161"/>
                  <a:gd name="T15" fmla="*/ 102 h 159"/>
                  <a:gd name="T16" fmla="*/ 104 w 161"/>
                  <a:gd name="T17" fmla="*/ 104 h 159"/>
                  <a:gd name="T18" fmla="*/ 112 w 161"/>
                  <a:gd name="T19" fmla="*/ 89 h 159"/>
                  <a:gd name="T20" fmla="*/ 118 w 161"/>
                  <a:gd name="T21" fmla="*/ 56 h 159"/>
                  <a:gd name="T22" fmla="*/ 122 w 161"/>
                  <a:gd name="T23" fmla="*/ 36 h 159"/>
                  <a:gd name="T24" fmla="*/ 99 w 161"/>
                  <a:gd name="T25" fmla="*/ 47 h 159"/>
                  <a:gd name="T26" fmla="*/ 115 w 161"/>
                  <a:gd name="T27" fmla="*/ 53 h 159"/>
                  <a:gd name="T28" fmla="*/ 108 w 161"/>
                  <a:gd name="T29" fmla="*/ 88 h 159"/>
                  <a:gd name="T30" fmla="*/ 99 w 161"/>
                  <a:gd name="T31" fmla="*/ 92 h 159"/>
                  <a:gd name="T32" fmla="*/ 81 w 161"/>
                  <a:gd name="T33" fmla="*/ 158 h 159"/>
                  <a:gd name="T34" fmla="*/ 99 w 161"/>
                  <a:gd name="T35" fmla="*/ 12 h 159"/>
                  <a:gd name="T36" fmla="*/ 81 w 161"/>
                  <a:gd name="T37" fmla="*/ 32 h 159"/>
                  <a:gd name="T38" fmla="*/ 86 w 161"/>
                  <a:gd name="T39" fmla="*/ 64 h 159"/>
                  <a:gd name="T40" fmla="*/ 87 w 161"/>
                  <a:gd name="T41" fmla="*/ 44 h 159"/>
                  <a:gd name="T42" fmla="*/ 99 w 161"/>
                  <a:gd name="T43" fmla="*/ 47 h 159"/>
                  <a:gd name="T44" fmla="*/ 96 w 161"/>
                  <a:gd name="T45" fmla="*/ 71 h 159"/>
                  <a:gd name="T46" fmla="*/ 98 w 161"/>
                  <a:gd name="T47" fmla="*/ 87 h 159"/>
                  <a:gd name="T48" fmla="*/ 96 w 161"/>
                  <a:gd name="T49" fmla="*/ 92 h 159"/>
                  <a:gd name="T50" fmla="*/ 93 w 161"/>
                  <a:gd name="T51" fmla="*/ 87 h 159"/>
                  <a:gd name="T52" fmla="*/ 99 w 161"/>
                  <a:gd name="T53" fmla="*/ 99 h 159"/>
                  <a:gd name="T54" fmla="*/ 99 w 161"/>
                  <a:gd name="T55" fmla="*/ 115 h 159"/>
                  <a:gd name="T56" fmla="*/ 81 w 161"/>
                  <a:gd name="T57" fmla="*/ 119 h 159"/>
                  <a:gd name="T58" fmla="*/ 99 w 161"/>
                  <a:gd name="T59" fmla="*/ 115 h 159"/>
                  <a:gd name="T60" fmla="*/ 81 w 161"/>
                  <a:gd name="T61" fmla="*/ 135 h 159"/>
                  <a:gd name="T62" fmla="*/ 72 w 161"/>
                  <a:gd name="T63" fmla="*/ 150 h 159"/>
                  <a:gd name="T64" fmla="*/ 67 w 161"/>
                  <a:gd name="T65" fmla="*/ 146 h 159"/>
                  <a:gd name="T66" fmla="*/ 81 w 161"/>
                  <a:gd name="T67" fmla="*/ 21 h 159"/>
                  <a:gd name="T68" fmla="*/ 81 w 161"/>
                  <a:gd name="T69" fmla="*/ 32 h 159"/>
                  <a:gd name="T70" fmla="*/ 74 w 161"/>
                  <a:gd name="T71" fmla="*/ 65 h 159"/>
                  <a:gd name="T72" fmla="*/ 67 w 161"/>
                  <a:gd name="T73" fmla="*/ 80 h 159"/>
                  <a:gd name="T74" fmla="*/ 69 w 161"/>
                  <a:gd name="T75" fmla="*/ 65 h 159"/>
                  <a:gd name="T76" fmla="*/ 81 w 161"/>
                  <a:gd name="T77" fmla="*/ 94 h 159"/>
                  <a:gd name="T78" fmla="*/ 67 w 161"/>
                  <a:gd name="T79" fmla="*/ 102 h 159"/>
                  <a:gd name="T80" fmla="*/ 80 w 161"/>
                  <a:gd name="T81" fmla="*/ 88 h 159"/>
                  <a:gd name="T82" fmla="*/ 81 w 161"/>
                  <a:gd name="T83" fmla="*/ 115 h 159"/>
                  <a:gd name="T84" fmla="*/ 81 w 161"/>
                  <a:gd name="T85" fmla="*/ 140 h 159"/>
                  <a:gd name="T86" fmla="*/ 68 w 161"/>
                  <a:gd name="T87" fmla="*/ 117 h 159"/>
                  <a:gd name="T88" fmla="*/ 21 w 161"/>
                  <a:gd name="T89" fmla="*/ 147 h 159"/>
                  <a:gd name="T90" fmla="*/ 67 w 161"/>
                  <a:gd name="T91" fmla="*/ 146 h 159"/>
                  <a:gd name="T92" fmla="*/ 23 w 161"/>
                  <a:gd name="T93" fmla="*/ 152 h 159"/>
                  <a:gd name="T94" fmla="*/ 9 w 161"/>
                  <a:gd name="T95" fmla="*/ 141 h 159"/>
                  <a:gd name="T96" fmla="*/ 2 w 161"/>
                  <a:gd name="T97" fmla="*/ 61 h 159"/>
                  <a:gd name="T98" fmla="*/ 67 w 161"/>
                  <a:gd name="T99" fmla="*/ 25 h 159"/>
                  <a:gd name="T100" fmla="*/ 11 w 161"/>
                  <a:gd name="T101" fmla="*/ 88 h 159"/>
                  <a:gd name="T102" fmla="*/ 40 w 161"/>
                  <a:gd name="T103" fmla="*/ 113 h 159"/>
                  <a:gd name="T104" fmla="*/ 57 w 161"/>
                  <a:gd name="T105" fmla="*/ 39 h 159"/>
                  <a:gd name="T106" fmla="*/ 28 w 161"/>
                  <a:gd name="T107" fmla="*/ 91 h 159"/>
                  <a:gd name="T108" fmla="*/ 46 w 161"/>
                  <a:gd name="T109" fmla="*/ 65 h 159"/>
                  <a:gd name="T110" fmla="*/ 56 w 161"/>
                  <a:gd name="T111" fmla="*/ 91 h 159"/>
                  <a:gd name="T112" fmla="*/ 61 w 161"/>
                  <a:gd name="T113" fmla="*/ 85 h 159"/>
                  <a:gd name="T114" fmla="*/ 45 w 161"/>
                  <a:gd name="T115" fmla="*/ 55 h 159"/>
                  <a:gd name="T116" fmla="*/ 41 w 161"/>
                  <a:gd name="T117" fmla="*/ 92 h 159"/>
                  <a:gd name="T118" fmla="*/ 54 w 161"/>
                  <a:gd name="T119" fmla="*/ 44 h 159"/>
                  <a:gd name="T120" fmla="*/ 67 w 161"/>
                  <a:gd name="T121" fmla="*/ 115 h 159"/>
                  <a:gd name="T122" fmla="*/ 67 w 161"/>
                  <a:gd name="T123" fmla="*/ 11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" h="159">
                    <a:moveTo>
                      <a:pt x="99" y="153"/>
                    </a:moveTo>
                    <a:cubicBezTo>
                      <a:pt x="102" y="153"/>
                      <a:pt x="104" y="152"/>
                      <a:pt x="106" y="151"/>
                    </a:cubicBezTo>
                    <a:cubicBezTo>
                      <a:pt x="115" y="147"/>
                      <a:pt x="120" y="141"/>
                      <a:pt x="124" y="134"/>
                    </a:cubicBezTo>
                    <a:cubicBezTo>
                      <a:pt x="127" y="126"/>
                      <a:pt x="130" y="118"/>
                      <a:pt x="132" y="109"/>
                    </a:cubicBezTo>
                    <a:cubicBezTo>
                      <a:pt x="137" y="91"/>
                      <a:pt x="141" y="73"/>
                      <a:pt x="145" y="55"/>
                    </a:cubicBezTo>
                    <a:cubicBezTo>
                      <a:pt x="149" y="38"/>
                      <a:pt x="152" y="22"/>
                      <a:pt x="155" y="5"/>
                    </a:cubicBezTo>
                    <a:cubicBezTo>
                      <a:pt x="139" y="8"/>
                      <a:pt x="122" y="12"/>
                      <a:pt x="106" y="15"/>
                    </a:cubicBezTo>
                    <a:cubicBezTo>
                      <a:pt x="104" y="16"/>
                      <a:pt x="101" y="16"/>
                      <a:pt x="99" y="17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1" y="11"/>
                      <a:pt x="103" y="11"/>
                      <a:pt x="105" y="11"/>
                    </a:cubicBezTo>
                    <a:cubicBezTo>
                      <a:pt x="122" y="7"/>
                      <a:pt x="140" y="3"/>
                      <a:pt x="158" y="0"/>
                    </a:cubicBezTo>
                    <a:cubicBezTo>
                      <a:pt x="158" y="0"/>
                      <a:pt x="158" y="0"/>
                      <a:pt x="159" y="0"/>
                    </a:cubicBezTo>
                    <a:cubicBezTo>
                      <a:pt x="160" y="0"/>
                      <a:pt x="161" y="1"/>
                      <a:pt x="161" y="3"/>
                    </a:cubicBezTo>
                    <a:cubicBezTo>
                      <a:pt x="157" y="20"/>
                      <a:pt x="154" y="38"/>
                      <a:pt x="150" y="56"/>
                    </a:cubicBezTo>
                    <a:cubicBezTo>
                      <a:pt x="146" y="74"/>
                      <a:pt x="141" y="92"/>
                      <a:pt x="137" y="110"/>
                    </a:cubicBezTo>
                    <a:cubicBezTo>
                      <a:pt x="134" y="119"/>
                      <a:pt x="132" y="128"/>
                      <a:pt x="128" y="136"/>
                    </a:cubicBezTo>
                    <a:cubicBezTo>
                      <a:pt x="124" y="144"/>
                      <a:pt x="118" y="151"/>
                      <a:pt x="108" y="155"/>
                    </a:cubicBezTo>
                    <a:cubicBezTo>
                      <a:pt x="105" y="156"/>
                      <a:pt x="102" y="157"/>
                      <a:pt x="99" y="158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99" y="153"/>
                      <a:pt x="99" y="153"/>
                      <a:pt x="99" y="153"/>
                    </a:cubicBezTo>
                    <a:close/>
                    <a:moveTo>
                      <a:pt x="99" y="140"/>
                    </a:moveTo>
                    <a:cubicBezTo>
                      <a:pt x="102" y="139"/>
                      <a:pt x="104" y="138"/>
                      <a:pt x="107" y="136"/>
                    </a:cubicBezTo>
                    <a:cubicBezTo>
                      <a:pt x="116" y="129"/>
                      <a:pt x="118" y="118"/>
                      <a:pt x="121" y="108"/>
                    </a:cubicBezTo>
                    <a:cubicBezTo>
                      <a:pt x="121" y="106"/>
                      <a:pt x="122" y="105"/>
                      <a:pt x="122" y="103"/>
                    </a:cubicBezTo>
                    <a:cubicBezTo>
                      <a:pt x="124" y="96"/>
                      <a:pt x="124" y="96"/>
                      <a:pt x="124" y="96"/>
                    </a:cubicBezTo>
                    <a:cubicBezTo>
                      <a:pt x="130" y="72"/>
                      <a:pt x="136" y="47"/>
                      <a:pt x="141" y="2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0" y="20"/>
                      <a:pt x="139" y="20"/>
                      <a:pt x="138" y="20"/>
                    </a:cubicBezTo>
                    <a:cubicBezTo>
                      <a:pt x="125" y="22"/>
                      <a:pt x="112" y="25"/>
                      <a:pt x="99" y="28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111" y="30"/>
                      <a:pt x="123" y="27"/>
                      <a:pt x="135" y="25"/>
                    </a:cubicBezTo>
                    <a:cubicBezTo>
                      <a:pt x="131" y="49"/>
                      <a:pt x="125" y="72"/>
                      <a:pt x="119" y="95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4"/>
                      <a:pt x="117" y="105"/>
                      <a:pt x="116" y="107"/>
                    </a:cubicBezTo>
                    <a:cubicBezTo>
                      <a:pt x="114" y="116"/>
                      <a:pt x="111" y="126"/>
                      <a:pt x="104" y="132"/>
                    </a:cubicBezTo>
                    <a:cubicBezTo>
                      <a:pt x="102" y="133"/>
                      <a:pt x="101" y="134"/>
                      <a:pt x="99" y="135"/>
                    </a:cubicBezTo>
                    <a:cubicBezTo>
                      <a:pt x="99" y="140"/>
                      <a:pt x="99" y="140"/>
                      <a:pt x="99" y="140"/>
                    </a:cubicBezTo>
                    <a:close/>
                    <a:moveTo>
                      <a:pt x="99" y="120"/>
                    </a:moveTo>
                    <a:cubicBezTo>
                      <a:pt x="102" y="120"/>
                      <a:pt x="105" y="120"/>
                      <a:pt x="106" y="116"/>
                    </a:cubicBezTo>
                    <a:cubicBezTo>
                      <a:pt x="110" y="102"/>
                      <a:pt x="110" y="102"/>
                      <a:pt x="110" y="102"/>
                    </a:cubicBezTo>
                    <a:cubicBezTo>
                      <a:pt x="110" y="101"/>
                      <a:pt x="110" y="100"/>
                      <a:pt x="108" y="99"/>
                    </a:cubicBezTo>
                    <a:cubicBezTo>
                      <a:pt x="108" y="99"/>
                      <a:pt x="108" y="99"/>
                      <a:pt x="107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1" y="115"/>
                      <a:pt x="100" y="115"/>
                      <a:pt x="99" y="115"/>
                    </a:cubicBezTo>
                    <a:cubicBezTo>
                      <a:pt x="99" y="120"/>
                      <a:pt x="99" y="120"/>
                      <a:pt x="99" y="120"/>
                    </a:cubicBezTo>
                    <a:close/>
                    <a:moveTo>
                      <a:pt x="99" y="92"/>
                    </a:moveTo>
                    <a:cubicBezTo>
                      <a:pt x="104" y="92"/>
                      <a:pt x="111" y="92"/>
                      <a:pt x="112" y="89"/>
                    </a:cubicBezTo>
                    <a:cubicBezTo>
                      <a:pt x="117" y="73"/>
                      <a:pt x="117" y="73"/>
                      <a:pt x="117" y="73"/>
                    </a:cubicBezTo>
                    <a:cubicBezTo>
                      <a:pt x="117" y="72"/>
                      <a:pt x="116" y="71"/>
                      <a:pt x="115" y="70"/>
                    </a:cubicBezTo>
                    <a:cubicBezTo>
                      <a:pt x="115" y="70"/>
                      <a:pt x="114" y="70"/>
                      <a:pt x="114" y="70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22" y="52"/>
                      <a:pt x="123" y="47"/>
                      <a:pt x="124" y="42"/>
                    </a:cubicBezTo>
                    <a:cubicBezTo>
                      <a:pt x="124" y="41"/>
                      <a:pt x="124" y="40"/>
                      <a:pt x="124" y="39"/>
                    </a:cubicBezTo>
                    <a:cubicBezTo>
                      <a:pt x="125" y="37"/>
                      <a:pt x="124" y="36"/>
                      <a:pt x="123" y="36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20" y="36"/>
                      <a:pt x="119" y="36"/>
                      <a:pt x="118" y="37"/>
                    </a:cubicBezTo>
                    <a:cubicBezTo>
                      <a:pt x="113" y="37"/>
                      <a:pt x="108" y="38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8" y="46"/>
                      <a:pt x="108" y="46"/>
                      <a:pt x="108" y="46"/>
                    </a:cubicBezTo>
                    <a:cubicBezTo>
                      <a:pt x="108" y="46"/>
                      <a:pt x="108" y="46"/>
                      <a:pt x="108" y="46"/>
                    </a:cubicBezTo>
                    <a:cubicBezTo>
                      <a:pt x="111" y="43"/>
                      <a:pt x="115" y="42"/>
                      <a:pt x="119" y="41"/>
                    </a:cubicBezTo>
                    <a:cubicBezTo>
                      <a:pt x="118" y="46"/>
                      <a:pt x="118" y="50"/>
                      <a:pt x="115" y="53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7" y="88"/>
                      <a:pt x="103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0" y="88"/>
                      <a:pt x="100" y="88"/>
                      <a:pt x="100" y="89"/>
                    </a:cubicBezTo>
                    <a:cubicBezTo>
                      <a:pt x="99" y="88"/>
                      <a:pt x="99" y="88"/>
                      <a:pt x="99" y="88"/>
                    </a:cubicBezTo>
                    <a:lnTo>
                      <a:pt x="99" y="92"/>
                    </a:lnTo>
                    <a:close/>
                    <a:moveTo>
                      <a:pt x="81" y="153"/>
                    </a:moveTo>
                    <a:cubicBezTo>
                      <a:pt x="86" y="154"/>
                      <a:pt x="92" y="155"/>
                      <a:pt x="98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8"/>
                      <a:pt x="99" y="158"/>
                      <a:pt x="99" y="158"/>
                    </a:cubicBezTo>
                    <a:cubicBezTo>
                      <a:pt x="93" y="159"/>
                      <a:pt x="87" y="159"/>
                      <a:pt x="81" y="158"/>
                    </a:cubicBezTo>
                    <a:cubicBezTo>
                      <a:pt x="81" y="153"/>
                      <a:pt x="81" y="153"/>
                      <a:pt x="81" y="153"/>
                    </a:cubicBezTo>
                    <a:close/>
                    <a:moveTo>
                      <a:pt x="99" y="17"/>
                    </a:moveTo>
                    <a:cubicBezTo>
                      <a:pt x="93" y="18"/>
                      <a:pt x="87" y="20"/>
                      <a:pt x="81" y="21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7" y="15"/>
                      <a:pt x="93" y="13"/>
                      <a:pt x="99" y="12"/>
                    </a:cubicBezTo>
                    <a:cubicBezTo>
                      <a:pt x="99" y="17"/>
                      <a:pt x="99" y="17"/>
                      <a:pt x="99" y="17"/>
                    </a:cubicBezTo>
                    <a:close/>
                    <a:moveTo>
                      <a:pt x="99" y="28"/>
                    </a:moveTo>
                    <a:cubicBezTo>
                      <a:pt x="99" y="33"/>
                      <a:pt x="99" y="33"/>
                      <a:pt x="99" y="33"/>
                    </a:cubicBezTo>
                    <a:cubicBezTo>
                      <a:pt x="93" y="34"/>
                      <a:pt x="87" y="36"/>
                      <a:pt x="81" y="37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7" y="31"/>
                      <a:pt x="93" y="29"/>
                      <a:pt x="99" y="28"/>
                    </a:cubicBezTo>
                    <a:close/>
                    <a:moveTo>
                      <a:pt x="99" y="47"/>
                    </a:moveTo>
                    <a:cubicBezTo>
                      <a:pt x="99" y="54"/>
                      <a:pt x="99" y="54"/>
                      <a:pt x="99" y="5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5"/>
                      <a:pt x="87" y="65"/>
                      <a:pt x="86" y="64"/>
                    </a:cubicBezTo>
                    <a:cubicBezTo>
                      <a:pt x="85" y="63"/>
                      <a:pt x="85" y="63"/>
                      <a:pt x="85" y="62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7" y="44"/>
                      <a:pt x="88" y="44"/>
                      <a:pt x="88" y="44"/>
                    </a:cubicBezTo>
                    <a:cubicBezTo>
                      <a:pt x="89" y="44"/>
                      <a:pt x="90" y="45"/>
                      <a:pt x="90" y="4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9" y="47"/>
                      <a:pt x="99" y="47"/>
                      <a:pt x="99" y="47"/>
                    </a:cubicBezTo>
                    <a:close/>
                    <a:moveTo>
                      <a:pt x="99" y="68"/>
                    </a:moveTo>
                    <a:cubicBezTo>
                      <a:pt x="99" y="75"/>
                      <a:pt x="99" y="75"/>
                      <a:pt x="99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7" y="75"/>
                      <a:pt x="96" y="74"/>
                      <a:pt x="96" y="73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9" y="68"/>
                      <a:pt x="99" y="68"/>
                      <a:pt x="99" y="68"/>
                    </a:cubicBezTo>
                    <a:close/>
                    <a:moveTo>
                      <a:pt x="99" y="87"/>
                    </a:move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8" y="87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7" y="92"/>
                      <a:pt x="96" y="92"/>
                      <a:pt x="96" y="92"/>
                    </a:cubicBezTo>
                    <a:cubicBezTo>
                      <a:pt x="95" y="92"/>
                      <a:pt x="94" y="91"/>
                      <a:pt x="92" y="91"/>
                    </a:cubicBezTo>
                    <a:cubicBezTo>
                      <a:pt x="89" y="91"/>
                      <a:pt x="84" y="91"/>
                      <a:pt x="83" y="91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3" y="86"/>
                      <a:pt x="89" y="86"/>
                      <a:pt x="93" y="87"/>
                    </a:cubicBezTo>
                    <a:cubicBezTo>
                      <a:pt x="94" y="87"/>
                      <a:pt x="95" y="87"/>
                      <a:pt x="96" y="87"/>
                    </a:cubicBezTo>
                    <a:cubicBezTo>
                      <a:pt x="96" y="87"/>
                      <a:pt x="97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7"/>
                      <a:pt x="99" y="87"/>
                      <a:pt x="99" y="87"/>
                    </a:cubicBezTo>
                    <a:close/>
                    <a:moveTo>
                      <a:pt x="99" y="99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99" y="99"/>
                      <a:pt x="99" y="99"/>
                      <a:pt x="99" y="99"/>
                    </a:cubicBezTo>
                    <a:close/>
                    <a:moveTo>
                      <a:pt x="99" y="115"/>
                    </a:move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8" y="120"/>
                      <a:pt x="98" y="120"/>
                    </a:cubicBezTo>
                    <a:cubicBezTo>
                      <a:pt x="97" y="120"/>
                      <a:pt x="96" y="119"/>
                      <a:pt x="96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7" y="115"/>
                      <a:pt x="98" y="115"/>
                      <a:pt x="98" y="115"/>
                    </a:cubicBezTo>
                    <a:cubicBezTo>
                      <a:pt x="99" y="115"/>
                      <a:pt x="99" y="115"/>
                      <a:pt x="99" y="115"/>
                    </a:cubicBezTo>
                    <a:close/>
                    <a:moveTo>
                      <a:pt x="99" y="135"/>
                    </a:moveTo>
                    <a:cubicBezTo>
                      <a:pt x="99" y="140"/>
                      <a:pt x="99" y="140"/>
                      <a:pt x="99" y="140"/>
                    </a:cubicBezTo>
                    <a:cubicBezTo>
                      <a:pt x="97" y="141"/>
                      <a:pt x="95" y="142"/>
                      <a:pt x="92" y="142"/>
                    </a:cubicBezTo>
                    <a:cubicBezTo>
                      <a:pt x="88" y="142"/>
                      <a:pt x="84" y="142"/>
                      <a:pt x="81" y="140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85" y="137"/>
                      <a:pt x="88" y="137"/>
                      <a:pt x="92" y="137"/>
                    </a:cubicBezTo>
                    <a:cubicBezTo>
                      <a:pt x="94" y="137"/>
                      <a:pt x="97" y="136"/>
                      <a:pt x="99" y="135"/>
                    </a:cubicBezTo>
                    <a:close/>
                    <a:moveTo>
                      <a:pt x="67" y="146"/>
                    </a:moveTo>
                    <a:cubicBezTo>
                      <a:pt x="69" y="148"/>
                      <a:pt x="71" y="149"/>
                      <a:pt x="72" y="150"/>
                    </a:cubicBezTo>
                    <a:cubicBezTo>
                      <a:pt x="75" y="151"/>
                      <a:pt x="78" y="152"/>
                      <a:pt x="81" y="153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77" y="157"/>
                      <a:pt x="74" y="156"/>
                      <a:pt x="70" y="154"/>
                    </a:cubicBezTo>
                    <a:cubicBezTo>
                      <a:pt x="69" y="153"/>
                      <a:pt x="68" y="153"/>
                      <a:pt x="67" y="152"/>
                    </a:cubicBezTo>
                    <a:cubicBezTo>
                      <a:pt x="67" y="146"/>
                      <a:pt x="67" y="146"/>
                      <a:pt x="67" y="146"/>
                    </a:cubicBezTo>
                    <a:close/>
                    <a:moveTo>
                      <a:pt x="81" y="21"/>
                    </a:moveTo>
                    <a:cubicBezTo>
                      <a:pt x="76" y="22"/>
                      <a:pt x="71" y="23"/>
                      <a:pt x="67" y="25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71" y="18"/>
                      <a:pt x="76" y="17"/>
                      <a:pt x="81" y="16"/>
                    </a:cubicBezTo>
                    <a:cubicBezTo>
                      <a:pt x="81" y="21"/>
                      <a:pt x="81" y="21"/>
                      <a:pt x="81" y="21"/>
                    </a:cubicBezTo>
                    <a:close/>
                    <a:moveTo>
                      <a:pt x="81" y="32"/>
                    </a:moveTo>
                    <a:cubicBezTo>
                      <a:pt x="81" y="37"/>
                      <a:pt x="81" y="37"/>
                      <a:pt x="81" y="37"/>
                    </a:cubicBezTo>
                    <a:cubicBezTo>
                      <a:pt x="76" y="39"/>
                      <a:pt x="71" y="40"/>
                      <a:pt x="67" y="41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35"/>
                      <a:pt x="76" y="34"/>
                      <a:pt x="81" y="32"/>
                    </a:cubicBezTo>
                    <a:close/>
                    <a:moveTo>
                      <a:pt x="81" y="46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3" y="53"/>
                      <a:pt x="73" y="59"/>
                      <a:pt x="74" y="62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6"/>
                      <a:pt x="74" y="68"/>
                    </a:cubicBezTo>
                    <a:cubicBezTo>
                      <a:pt x="74" y="72"/>
                      <a:pt x="75" y="78"/>
                      <a:pt x="73" y="81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0" y="77"/>
                      <a:pt x="69" y="71"/>
                      <a:pt x="69" y="68"/>
                    </a:cubicBezTo>
                    <a:cubicBezTo>
                      <a:pt x="69" y="67"/>
                      <a:pt x="69" y="66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3"/>
                    </a:cubicBezTo>
                    <a:cubicBezTo>
                      <a:pt x="69" y="58"/>
                      <a:pt x="68" y="49"/>
                      <a:pt x="72" y="48"/>
                    </a:cubicBezTo>
                    <a:cubicBezTo>
                      <a:pt x="81" y="46"/>
                      <a:pt x="81" y="46"/>
                      <a:pt x="81" y="46"/>
                    </a:cubicBezTo>
                    <a:close/>
                    <a:moveTo>
                      <a:pt x="81" y="87"/>
                    </a:moveTo>
                    <a:cubicBezTo>
                      <a:pt x="81" y="94"/>
                      <a:pt x="81" y="94"/>
                      <a:pt x="81" y="94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68" y="104"/>
                      <a:pt x="67" y="103"/>
                      <a:pt x="67" y="102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7"/>
                      <a:pt x="81" y="87"/>
                      <a:pt x="81" y="87"/>
                    </a:cubicBezTo>
                    <a:close/>
                    <a:moveTo>
                      <a:pt x="81" y="115"/>
                    </a:moveTo>
                    <a:cubicBezTo>
                      <a:pt x="81" y="119"/>
                      <a:pt x="81" y="119"/>
                      <a:pt x="81" y="119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9" y="123"/>
                      <a:pt x="71" y="126"/>
                      <a:pt x="73" y="129"/>
                    </a:cubicBezTo>
                    <a:cubicBezTo>
                      <a:pt x="75" y="132"/>
                      <a:pt x="78" y="134"/>
                      <a:pt x="81" y="135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6" y="138"/>
                      <a:pt x="72" y="136"/>
                      <a:pt x="69" y="132"/>
                    </a:cubicBezTo>
                    <a:cubicBezTo>
                      <a:pt x="68" y="131"/>
                      <a:pt x="68" y="130"/>
                      <a:pt x="67" y="129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68" y="116"/>
                      <a:pt x="67" y="115"/>
                      <a:pt x="67" y="115"/>
                    </a:cubicBezTo>
                    <a:cubicBezTo>
                      <a:pt x="67" y="115"/>
                      <a:pt x="67" y="115"/>
                      <a:pt x="67" y="115"/>
                    </a:cubicBezTo>
                    <a:lnTo>
                      <a:pt x="81" y="115"/>
                    </a:lnTo>
                    <a:close/>
                    <a:moveTo>
                      <a:pt x="17" y="143"/>
                    </a:moveTo>
                    <a:cubicBezTo>
                      <a:pt x="21" y="147"/>
                      <a:pt x="21" y="147"/>
                      <a:pt x="21" y="147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8" y="120"/>
                      <a:pt x="50" y="120"/>
                      <a:pt x="50" y="120"/>
                    </a:cubicBezTo>
                    <a:cubicBezTo>
                      <a:pt x="51" y="121"/>
                      <a:pt x="51" y="121"/>
                      <a:pt x="51" y="122"/>
                    </a:cubicBezTo>
                    <a:cubicBezTo>
                      <a:pt x="52" y="125"/>
                      <a:pt x="53" y="128"/>
                      <a:pt x="54" y="130"/>
                    </a:cubicBezTo>
                    <a:cubicBezTo>
                      <a:pt x="57" y="137"/>
                      <a:pt x="62" y="142"/>
                      <a:pt x="67" y="146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0" y="147"/>
                      <a:pt x="54" y="141"/>
                      <a:pt x="50" y="132"/>
                    </a:cubicBezTo>
                    <a:cubicBezTo>
                      <a:pt x="49" y="131"/>
                      <a:pt x="48" y="129"/>
                      <a:pt x="48" y="127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2" y="153"/>
                      <a:pt x="20" y="153"/>
                      <a:pt x="19" y="152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8" y="140"/>
                      <a:pt x="8" y="139"/>
                      <a:pt x="9" y="138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2" y="112"/>
                      <a:pt x="30" y="112"/>
                      <a:pt x="28" y="111"/>
                    </a:cubicBezTo>
                    <a:cubicBezTo>
                      <a:pt x="19" y="106"/>
                      <a:pt x="11" y="99"/>
                      <a:pt x="6" y="90"/>
                    </a:cubicBezTo>
                    <a:cubicBezTo>
                      <a:pt x="2" y="81"/>
                      <a:pt x="0" y="71"/>
                      <a:pt x="2" y="61"/>
                    </a:cubicBezTo>
                    <a:cubicBezTo>
                      <a:pt x="3" y="58"/>
                      <a:pt x="4" y="55"/>
                      <a:pt x="5" y="52"/>
                    </a:cubicBezTo>
                    <a:cubicBezTo>
                      <a:pt x="10" y="43"/>
                      <a:pt x="17" y="37"/>
                      <a:pt x="25" y="33"/>
                    </a:cubicBezTo>
                    <a:cubicBezTo>
                      <a:pt x="32" y="29"/>
                      <a:pt x="41" y="26"/>
                      <a:pt x="50" y="24"/>
                    </a:cubicBezTo>
                    <a:cubicBezTo>
                      <a:pt x="56" y="22"/>
                      <a:pt x="61" y="21"/>
                      <a:pt x="67" y="20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2" y="26"/>
                      <a:pt x="56" y="27"/>
                      <a:pt x="51" y="29"/>
                    </a:cubicBezTo>
                    <a:cubicBezTo>
                      <a:pt x="43" y="31"/>
                      <a:pt x="34" y="33"/>
                      <a:pt x="27" y="37"/>
                    </a:cubicBezTo>
                    <a:cubicBezTo>
                      <a:pt x="20" y="41"/>
                      <a:pt x="14" y="46"/>
                      <a:pt x="10" y="54"/>
                    </a:cubicBezTo>
                    <a:cubicBezTo>
                      <a:pt x="9" y="57"/>
                      <a:pt x="8" y="59"/>
                      <a:pt x="7" y="62"/>
                    </a:cubicBezTo>
                    <a:cubicBezTo>
                      <a:pt x="5" y="71"/>
                      <a:pt x="7" y="80"/>
                      <a:pt x="11" y="88"/>
                    </a:cubicBezTo>
                    <a:cubicBezTo>
                      <a:pt x="15" y="96"/>
                      <a:pt x="22" y="102"/>
                      <a:pt x="30" y="106"/>
                    </a:cubicBezTo>
                    <a:cubicBezTo>
                      <a:pt x="33" y="108"/>
                      <a:pt x="36" y="109"/>
                      <a:pt x="39" y="109"/>
                    </a:cubicBezTo>
                    <a:cubicBezTo>
                      <a:pt x="40" y="110"/>
                      <a:pt x="41" y="111"/>
                      <a:pt x="41" y="112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17" y="143"/>
                      <a:pt x="17" y="143"/>
                      <a:pt x="17" y="143"/>
                    </a:cubicBezTo>
                    <a:close/>
                    <a:moveTo>
                      <a:pt x="67" y="36"/>
                    </a:moveTo>
                    <a:cubicBezTo>
                      <a:pt x="64" y="37"/>
                      <a:pt x="64" y="37"/>
                      <a:pt x="64" y="37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6" y="39"/>
                      <a:pt x="54" y="39"/>
                      <a:pt x="53" y="40"/>
                    </a:cubicBezTo>
                    <a:cubicBezTo>
                      <a:pt x="42" y="42"/>
                      <a:pt x="32" y="45"/>
                      <a:pt x="25" y="54"/>
                    </a:cubicBezTo>
                    <a:cubicBezTo>
                      <a:pt x="21" y="58"/>
                      <a:pt x="19" y="63"/>
                      <a:pt x="19" y="68"/>
                    </a:cubicBezTo>
                    <a:cubicBezTo>
                      <a:pt x="18" y="73"/>
                      <a:pt x="19" y="77"/>
                      <a:pt x="21" y="81"/>
                    </a:cubicBezTo>
                    <a:cubicBezTo>
                      <a:pt x="22" y="85"/>
                      <a:pt x="25" y="89"/>
                      <a:pt x="28" y="91"/>
                    </a:cubicBezTo>
                    <a:cubicBezTo>
                      <a:pt x="32" y="95"/>
                      <a:pt x="37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5" y="97"/>
                      <a:pt x="46" y="96"/>
                      <a:pt x="46" y="9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4"/>
                      <a:pt x="46" y="63"/>
                      <a:pt x="46" y="62"/>
                    </a:cubicBezTo>
                    <a:cubicBezTo>
                      <a:pt x="45" y="61"/>
                      <a:pt x="45" y="59"/>
                      <a:pt x="46" y="59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2"/>
                      <a:pt x="57" y="92"/>
                      <a:pt x="57" y="93"/>
                    </a:cubicBezTo>
                    <a:cubicBezTo>
                      <a:pt x="58" y="94"/>
                      <a:pt x="60" y="94"/>
                      <a:pt x="60" y="93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2"/>
                      <a:pt x="60" y="50"/>
                      <a:pt x="59" y="50"/>
                    </a:cubicBezTo>
                    <a:cubicBezTo>
                      <a:pt x="59" y="50"/>
                      <a:pt x="58" y="50"/>
                      <a:pt x="58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0" y="56"/>
                      <a:pt x="40" y="59"/>
                      <a:pt x="41" y="63"/>
                    </a:cubicBezTo>
                    <a:cubicBezTo>
                      <a:pt x="41" y="63"/>
                      <a:pt x="41" y="64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91"/>
                      <a:pt x="34" y="90"/>
                      <a:pt x="31" y="88"/>
                    </a:cubicBezTo>
                    <a:cubicBezTo>
                      <a:pt x="29" y="85"/>
                      <a:pt x="26" y="82"/>
                      <a:pt x="25" y="79"/>
                    </a:cubicBezTo>
                    <a:cubicBezTo>
                      <a:pt x="24" y="76"/>
                      <a:pt x="23" y="72"/>
                      <a:pt x="23" y="69"/>
                    </a:cubicBezTo>
                    <a:cubicBezTo>
                      <a:pt x="24" y="64"/>
                      <a:pt x="25" y="60"/>
                      <a:pt x="28" y="57"/>
                    </a:cubicBezTo>
                    <a:cubicBezTo>
                      <a:pt x="34" y="49"/>
                      <a:pt x="44" y="47"/>
                      <a:pt x="54" y="44"/>
                    </a:cubicBezTo>
                    <a:cubicBezTo>
                      <a:pt x="55" y="44"/>
                      <a:pt x="57" y="44"/>
                      <a:pt x="58" y="43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6"/>
                      <a:pt x="67" y="36"/>
                      <a:pt x="67" y="36"/>
                    </a:cubicBezTo>
                    <a:close/>
                    <a:moveTo>
                      <a:pt x="67" y="115"/>
                    </a:move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5" y="115"/>
                    </a:cubicBezTo>
                    <a:cubicBezTo>
                      <a:pt x="64" y="115"/>
                      <a:pt x="63" y="116"/>
                      <a:pt x="63" y="117"/>
                    </a:cubicBezTo>
                    <a:cubicBezTo>
                      <a:pt x="64" y="122"/>
                      <a:pt x="65" y="125"/>
                      <a:pt x="67" y="129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7" y="115"/>
                      <a:pt x="67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8" name="Freeform 289"/>
              <p:cNvSpPr>
                <a:spLocks noEditPoints="1"/>
              </p:cNvSpPr>
              <p:nvPr/>
            </p:nvSpPr>
            <p:spPr bwMode="auto">
              <a:xfrm>
                <a:off x="9786938" y="2409825"/>
                <a:ext cx="260350" cy="260350"/>
              </a:xfrm>
              <a:custGeom>
                <a:avLst/>
                <a:gdLst>
                  <a:gd name="T0" fmla="*/ 58 w 115"/>
                  <a:gd name="T1" fmla="*/ 110 h 115"/>
                  <a:gd name="T2" fmla="*/ 95 w 115"/>
                  <a:gd name="T3" fmla="*/ 95 h 115"/>
                  <a:gd name="T4" fmla="*/ 111 w 115"/>
                  <a:gd name="T5" fmla="*/ 57 h 115"/>
                  <a:gd name="T6" fmla="*/ 95 w 115"/>
                  <a:gd name="T7" fmla="*/ 20 h 115"/>
                  <a:gd name="T8" fmla="*/ 58 w 115"/>
                  <a:gd name="T9" fmla="*/ 4 h 115"/>
                  <a:gd name="T10" fmla="*/ 58 w 115"/>
                  <a:gd name="T11" fmla="*/ 4 h 115"/>
                  <a:gd name="T12" fmla="*/ 58 w 115"/>
                  <a:gd name="T13" fmla="*/ 0 h 115"/>
                  <a:gd name="T14" fmla="*/ 58 w 115"/>
                  <a:gd name="T15" fmla="*/ 0 h 115"/>
                  <a:gd name="T16" fmla="*/ 98 w 115"/>
                  <a:gd name="T17" fmla="*/ 17 h 115"/>
                  <a:gd name="T18" fmla="*/ 115 w 115"/>
                  <a:gd name="T19" fmla="*/ 57 h 115"/>
                  <a:gd name="T20" fmla="*/ 98 w 115"/>
                  <a:gd name="T21" fmla="*/ 98 h 115"/>
                  <a:gd name="T22" fmla="*/ 58 w 115"/>
                  <a:gd name="T23" fmla="*/ 115 h 115"/>
                  <a:gd name="T24" fmla="*/ 58 w 115"/>
                  <a:gd name="T25" fmla="*/ 115 h 115"/>
                  <a:gd name="T26" fmla="*/ 58 w 115"/>
                  <a:gd name="T27" fmla="*/ 110 h 115"/>
                  <a:gd name="T28" fmla="*/ 58 w 115"/>
                  <a:gd name="T29" fmla="*/ 110 h 115"/>
                  <a:gd name="T30" fmla="*/ 58 w 115"/>
                  <a:gd name="T31" fmla="*/ 76 h 115"/>
                  <a:gd name="T32" fmla="*/ 70 w 115"/>
                  <a:gd name="T33" fmla="*/ 71 h 115"/>
                  <a:gd name="T34" fmla="*/ 71 w 115"/>
                  <a:gd name="T35" fmla="*/ 69 h 115"/>
                  <a:gd name="T36" fmla="*/ 88 w 115"/>
                  <a:gd name="T37" fmla="*/ 30 h 115"/>
                  <a:gd name="T38" fmla="*/ 88 w 115"/>
                  <a:gd name="T39" fmla="*/ 30 h 115"/>
                  <a:gd name="T40" fmla="*/ 88 w 115"/>
                  <a:gd name="T41" fmla="*/ 30 h 115"/>
                  <a:gd name="T42" fmla="*/ 88 w 115"/>
                  <a:gd name="T43" fmla="*/ 28 h 115"/>
                  <a:gd name="T44" fmla="*/ 85 w 115"/>
                  <a:gd name="T45" fmla="*/ 27 h 115"/>
                  <a:gd name="T46" fmla="*/ 58 w 115"/>
                  <a:gd name="T47" fmla="*/ 39 h 115"/>
                  <a:gd name="T48" fmla="*/ 58 w 115"/>
                  <a:gd name="T49" fmla="*/ 44 h 115"/>
                  <a:gd name="T50" fmla="*/ 81 w 115"/>
                  <a:gd name="T51" fmla="*/ 34 h 115"/>
                  <a:gd name="T52" fmla="*/ 67 w 115"/>
                  <a:gd name="T53" fmla="*/ 67 h 115"/>
                  <a:gd name="T54" fmla="*/ 58 w 115"/>
                  <a:gd name="T55" fmla="*/ 71 h 115"/>
                  <a:gd name="T56" fmla="*/ 58 w 115"/>
                  <a:gd name="T57" fmla="*/ 76 h 115"/>
                  <a:gd name="T58" fmla="*/ 58 w 115"/>
                  <a:gd name="T59" fmla="*/ 4 h 115"/>
                  <a:gd name="T60" fmla="*/ 20 w 115"/>
                  <a:gd name="T61" fmla="*/ 20 h 115"/>
                  <a:gd name="T62" fmla="*/ 5 w 115"/>
                  <a:gd name="T63" fmla="*/ 57 h 115"/>
                  <a:gd name="T64" fmla="*/ 20 w 115"/>
                  <a:gd name="T65" fmla="*/ 95 h 115"/>
                  <a:gd name="T66" fmla="*/ 58 w 115"/>
                  <a:gd name="T67" fmla="*/ 110 h 115"/>
                  <a:gd name="T68" fmla="*/ 58 w 115"/>
                  <a:gd name="T69" fmla="*/ 115 h 115"/>
                  <a:gd name="T70" fmla="*/ 17 w 115"/>
                  <a:gd name="T71" fmla="*/ 98 h 115"/>
                  <a:gd name="T72" fmla="*/ 0 w 115"/>
                  <a:gd name="T73" fmla="*/ 57 h 115"/>
                  <a:gd name="T74" fmla="*/ 17 w 115"/>
                  <a:gd name="T75" fmla="*/ 17 h 115"/>
                  <a:gd name="T76" fmla="*/ 58 w 115"/>
                  <a:gd name="T77" fmla="*/ 0 h 115"/>
                  <a:gd name="T78" fmla="*/ 58 w 115"/>
                  <a:gd name="T79" fmla="*/ 4 h 115"/>
                  <a:gd name="T80" fmla="*/ 58 w 115"/>
                  <a:gd name="T81" fmla="*/ 39 h 115"/>
                  <a:gd name="T82" fmla="*/ 46 w 115"/>
                  <a:gd name="T83" fmla="*/ 44 h 115"/>
                  <a:gd name="T84" fmla="*/ 44 w 115"/>
                  <a:gd name="T85" fmla="*/ 45 h 115"/>
                  <a:gd name="T86" fmla="*/ 27 w 115"/>
                  <a:gd name="T87" fmla="*/ 85 h 115"/>
                  <a:gd name="T88" fmla="*/ 27 w 115"/>
                  <a:gd name="T89" fmla="*/ 85 h 115"/>
                  <a:gd name="T90" fmla="*/ 27 w 115"/>
                  <a:gd name="T91" fmla="*/ 85 h 115"/>
                  <a:gd name="T92" fmla="*/ 27 w 115"/>
                  <a:gd name="T93" fmla="*/ 87 h 115"/>
                  <a:gd name="T94" fmla="*/ 30 w 115"/>
                  <a:gd name="T95" fmla="*/ 88 h 115"/>
                  <a:gd name="T96" fmla="*/ 58 w 115"/>
                  <a:gd name="T97" fmla="*/ 76 h 115"/>
                  <a:gd name="T98" fmla="*/ 58 w 115"/>
                  <a:gd name="T99" fmla="*/ 71 h 115"/>
                  <a:gd name="T100" fmla="*/ 34 w 115"/>
                  <a:gd name="T101" fmla="*/ 81 h 115"/>
                  <a:gd name="T102" fmla="*/ 48 w 115"/>
                  <a:gd name="T103" fmla="*/ 48 h 115"/>
                  <a:gd name="T104" fmla="*/ 58 w 115"/>
                  <a:gd name="T105" fmla="*/ 44 h 115"/>
                  <a:gd name="T106" fmla="*/ 58 w 115"/>
                  <a:gd name="T107" fmla="*/ 3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5">
                    <a:moveTo>
                      <a:pt x="58" y="110"/>
                    </a:moveTo>
                    <a:cubicBezTo>
                      <a:pt x="72" y="110"/>
                      <a:pt x="85" y="104"/>
                      <a:pt x="95" y="95"/>
                    </a:cubicBezTo>
                    <a:cubicBezTo>
                      <a:pt x="105" y="85"/>
                      <a:pt x="111" y="72"/>
                      <a:pt x="111" y="57"/>
                    </a:cubicBezTo>
                    <a:cubicBezTo>
                      <a:pt x="111" y="43"/>
                      <a:pt x="105" y="30"/>
                      <a:pt x="95" y="20"/>
                    </a:cubicBezTo>
                    <a:cubicBezTo>
                      <a:pt x="85" y="10"/>
                      <a:pt x="72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4" y="0"/>
                      <a:pt x="88" y="6"/>
                      <a:pt x="98" y="17"/>
                    </a:cubicBezTo>
                    <a:cubicBezTo>
                      <a:pt x="109" y="27"/>
                      <a:pt x="115" y="41"/>
                      <a:pt x="115" y="57"/>
                    </a:cubicBezTo>
                    <a:cubicBezTo>
                      <a:pt x="115" y="73"/>
                      <a:pt x="109" y="88"/>
                      <a:pt x="98" y="98"/>
                    </a:cubicBezTo>
                    <a:cubicBezTo>
                      <a:pt x="88" y="109"/>
                      <a:pt x="74" y="115"/>
                      <a:pt x="58" y="115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110"/>
                      <a:pt x="58" y="110"/>
                      <a:pt x="58" y="110"/>
                    </a:cubicBezTo>
                    <a:close/>
                    <a:moveTo>
                      <a:pt x="58" y="76"/>
                    </a:move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1" y="70"/>
                      <a:pt x="71" y="69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29"/>
                      <a:pt x="88" y="29"/>
                      <a:pt x="88" y="28"/>
                    </a:cubicBezTo>
                    <a:cubicBezTo>
                      <a:pt x="88" y="27"/>
                      <a:pt x="86" y="26"/>
                      <a:pt x="85" y="2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58" y="71"/>
                      <a:pt x="58" y="71"/>
                      <a:pt x="58" y="71"/>
                    </a:cubicBezTo>
                    <a:lnTo>
                      <a:pt x="58" y="76"/>
                    </a:lnTo>
                    <a:close/>
                    <a:moveTo>
                      <a:pt x="58" y="4"/>
                    </a:moveTo>
                    <a:cubicBezTo>
                      <a:pt x="43" y="4"/>
                      <a:pt x="30" y="10"/>
                      <a:pt x="20" y="20"/>
                    </a:cubicBezTo>
                    <a:cubicBezTo>
                      <a:pt x="11" y="30"/>
                      <a:pt x="5" y="43"/>
                      <a:pt x="5" y="57"/>
                    </a:cubicBezTo>
                    <a:cubicBezTo>
                      <a:pt x="5" y="72"/>
                      <a:pt x="11" y="85"/>
                      <a:pt x="20" y="95"/>
                    </a:cubicBezTo>
                    <a:cubicBezTo>
                      <a:pt x="30" y="104"/>
                      <a:pt x="43" y="110"/>
                      <a:pt x="58" y="110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42" y="115"/>
                      <a:pt x="27" y="109"/>
                      <a:pt x="17" y="98"/>
                    </a:cubicBezTo>
                    <a:cubicBezTo>
                      <a:pt x="6" y="88"/>
                      <a:pt x="0" y="73"/>
                      <a:pt x="0" y="57"/>
                    </a:cubicBezTo>
                    <a:cubicBezTo>
                      <a:pt x="0" y="41"/>
                      <a:pt x="6" y="27"/>
                      <a:pt x="17" y="17"/>
                    </a:cubicBezTo>
                    <a:cubicBezTo>
                      <a:pt x="27" y="6"/>
                      <a:pt x="42" y="0"/>
                      <a:pt x="58" y="0"/>
                    </a:cubicBezTo>
                    <a:cubicBezTo>
                      <a:pt x="58" y="4"/>
                      <a:pt x="58" y="4"/>
                      <a:pt x="58" y="4"/>
                    </a:cubicBezTo>
                    <a:close/>
                    <a:moveTo>
                      <a:pt x="58" y="39"/>
                    </a:move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5"/>
                      <a:pt x="44" y="4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6"/>
                      <a:pt x="27" y="87"/>
                    </a:cubicBezTo>
                    <a:cubicBezTo>
                      <a:pt x="28" y="88"/>
                      <a:pt x="29" y="88"/>
                      <a:pt x="30" y="8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8" y="44"/>
                      <a:pt x="58" y="44"/>
                      <a:pt x="58" y="44"/>
                    </a:cubicBezTo>
                    <a:lnTo>
                      <a:pt x="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9" name="Freeform 291"/>
              <p:cNvSpPr>
                <a:spLocks noEditPoints="1"/>
              </p:cNvSpPr>
              <p:nvPr/>
            </p:nvSpPr>
            <p:spPr bwMode="auto">
              <a:xfrm>
                <a:off x="5459413" y="1279525"/>
                <a:ext cx="312738" cy="309563"/>
              </a:xfrm>
              <a:custGeom>
                <a:avLst/>
                <a:gdLst>
                  <a:gd name="T0" fmla="*/ 98 w 138"/>
                  <a:gd name="T1" fmla="*/ 66 h 137"/>
                  <a:gd name="T2" fmla="*/ 102 w 138"/>
                  <a:gd name="T3" fmla="*/ 39 h 137"/>
                  <a:gd name="T4" fmla="*/ 99 w 138"/>
                  <a:gd name="T5" fmla="*/ 36 h 137"/>
                  <a:gd name="T6" fmla="*/ 115 w 138"/>
                  <a:gd name="T7" fmla="*/ 31 h 137"/>
                  <a:gd name="T8" fmla="*/ 135 w 138"/>
                  <a:gd name="T9" fmla="*/ 51 h 137"/>
                  <a:gd name="T10" fmla="*/ 113 w 138"/>
                  <a:gd name="T11" fmla="*/ 78 h 137"/>
                  <a:gd name="T12" fmla="*/ 115 w 138"/>
                  <a:gd name="T13" fmla="*/ 120 h 137"/>
                  <a:gd name="T14" fmla="*/ 106 w 138"/>
                  <a:gd name="T15" fmla="*/ 107 h 137"/>
                  <a:gd name="T16" fmla="*/ 98 w 138"/>
                  <a:gd name="T17" fmla="*/ 90 h 137"/>
                  <a:gd name="T18" fmla="*/ 107 w 138"/>
                  <a:gd name="T19" fmla="*/ 70 h 137"/>
                  <a:gd name="T20" fmla="*/ 86 w 138"/>
                  <a:gd name="T21" fmla="*/ 62 h 137"/>
                  <a:gd name="T22" fmla="*/ 96 w 138"/>
                  <a:gd name="T23" fmla="*/ 46 h 137"/>
                  <a:gd name="T24" fmla="*/ 84 w 138"/>
                  <a:gd name="T25" fmla="*/ 46 h 137"/>
                  <a:gd name="T26" fmla="*/ 79 w 138"/>
                  <a:gd name="T27" fmla="*/ 16 h 137"/>
                  <a:gd name="T28" fmla="*/ 86 w 138"/>
                  <a:gd name="T29" fmla="*/ 127 h 137"/>
                  <a:gd name="T30" fmla="*/ 84 w 138"/>
                  <a:gd name="T31" fmla="*/ 91 h 137"/>
                  <a:gd name="T32" fmla="*/ 91 w 138"/>
                  <a:gd name="T33" fmla="*/ 101 h 137"/>
                  <a:gd name="T34" fmla="*/ 84 w 138"/>
                  <a:gd name="T35" fmla="*/ 82 h 137"/>
                  <a:gd name="T36" fmla="*/ 96 w 138"/>
                  <a:gd name="T37" fmla="*/ 88 h 137"/>
                  <a:gd name="T38" fmla="*/ 79 w 138"/>
                  <a:gd name="T39" fmla="*/ 25 h 137"/>
                  <a:gd name="T40" fmla="*/ 79 w 138"/>
                  <a:gd name="T41" fmla="*/ 121 h 137"/>
                  <a:gd name="T42" fmla="*/ 79 w 138"/>
                  <a:gd name="T43" fmla="*/ 89 h 137"/>
                  <a:gd name="T44" fmla="*/ 75 w 138"/>
                  <a:gd name="T45" fmla="*/ 46 h 137"/>
                  <a:gd name="T46" fmla="*/ 75 w 138"/>
                  <a:gd name="T47" fmla="*/ 17 h 137"/>
                  <a:gd name="T48" fmla="*/ 78 w 138"/>
                  <a:gd name="T49" fmla="*/ 104 h 137"/>
                  <a:gd name="T50" fmla="*/ 75 w 138"/>
                  <a:gd name="T51" fmla="*/ 52 h 137"/>
                  <a:gd name="T52" fmla="*/ 75 w 138"/>
                  <a:gd name="T53" fmla="*/ 32 h 137"/>
                  <a:gd name="T54" fmla="*/ 69 w 138"/>
                  <a:gd name="T55" fmla="*/ 5 h 137"/>
                  <a:gd name="T56" fmla="*/ 75 w 138"/>
                  <a:gd name="T57" fmla="*/ 135 h 137"/>
                  <a:gd name="T58" fmla="*/ 70 w 138"/>
                  <a:gd name="T59" fmla="*/ 96 h 137"/>
                  <a:gd name="T60" fmla="*/ 63 w 138"/>
                  <a:gd name="T61" fmla="*/ 17 h 137"/>
                  <a:gd name="T62" fmla="*/ 63 w 138"/>
                  <a:gd name="T63" fmla="*/ 20 h 137"/>
                  <a:gd name="T64" fmla="*/ 68 w 138"/>
                  <a:gd name="T65" fmla="*/ 89 h 137"/>
                  <a:gd name="T66" fmla="*/ 67 w 138"/>
                  <a:gd name="T67" fmla="*/ 104 h 137"/>
                  <a:gd name="T68" fmla="*/ 66 w 138"/>
                  <a:gd name="T69" fmla="*/ 137 h 137"/>
                  <a:gd name="T70" fmla="*/ 61 w 138"/>
                  <a:gd name="T71" fmla="*/ 18 h 137"/>
                  <a:gd name="T72" fmla="*/ 63 w 138"/>
                  <a:gd name="T73" fmla="*/ 52 h 137"/>
                  <a:gd name="T74" fmla="*/ 63 w 138"/>
                  <a:gd name="T75" fmla="*/ 102 h 137"/>
                  <a:gd name="T76" fmla="*/ 61 w 138"/>
                  <a:gd name="T77" fmla="*/ 8 h 137"/>
                  <a:gd name="T78" fmla="*/ 59 w 138"/>
                  <a:gd name="T79" fmla="*/ 54 h 137"/>
                  <a:gd name="T80" fmla="*/ 59 w 138"/>
                  <a:gd name="T81" fmla="*/ 83 h 137"/>
                  <a:gd name="T82" fmla="*/ 61 w 138"/>
                  <a:gd name="T83" fmla="*/ 129 h 137"/>
                  <a:gd name="T84" fmla="*/ 59 w 138"/>
                  <a:gd name="T85" fmla="*/ 6 h 137"/>
                  <a:gd name="T86" fmla="*/ 42 w 138"/>
                  <a:gd name="T87" fmla="*/ 10 h 137"/>
                  <a:gd name="T88" fmla="*/ 42 w 138"/>
                  <a:gd name="T89" fmla="*/ 43 h 137"/>
                  <a:gd name="T90" fmla="*/ 49 w 138"/>
                  <a:gd name="T91" fmla="*/ 57 h 137"/>
                  <a:gd name="T92" fmla="*/ 46 w 138"/>
                  <a:gd name="T93" fmla="*/ 83 h 137"/>
                  <a:gd name="T94" fmla="*/ 45 w 138"/>
                  <a:gd name="T95" fmla="*/ 106 h 137"/>
                  <a:gd name="T96" fmla="*/ 50 w 138"/>
                  <a:gd name="T97" fmla="*/ 90 h 137"/>
                  <a:gd name="T98" fmla="*/ 52 w 138"/>
                  <a:gd name="T99" fmla="*/ 134 h 137"/>
                  <a:gd name="T100" fmla="*/ 25 w 138"/>
                  <a:gd name="T101" fmla="*/ 22 h 137"/>
                  <a:gd name="T102" fmla="*/ 40 w 138"/>
                  <a:gd name="T103" fmla="*/ 47 h 137"/>
                  <a:gd name="T104" fmla="*/ 32 w 138"/>
                  <a:gd name="T105" fmla="*/ 67 h 137"/>
                  <a:gd name="T106" fmla="*/ 10 w 138"/>
                  <a:gd name="T107" fmla="*/ 85 h 137"/>
                  <a:gd name="T108" fmla="*/ 42 w 138"/>
                  <a:gd name="T109" fmla="*/ 83 h 137"/>
                  <a:gd name="T110" fmla="*/ 31 w 138"/>
                  <a:gd name="T111" fmla="*/ 105 h 137"/>
                  <a:gd name="T112" fmla="*/ 32 w 138"/>
                  <a:gd name="T113" fmla="*/ 125 h 137"/>
                  <a:gd name="T114" fmla="*/ 32 w 138"/>
                  <a:gd name="T115" fmla="*/ 84 h 137"/>
                  <a:gd name="T116" fmla="*/ 11 w 138"/>
                  <a:gd name="T117" fmla="*/ 62 h 137"/>
                  <a:gd name="T118" fmla="*/ 13 w 138"/>
                  <a:gd name="T119" fmla="*/ 44 h 137"/>
                  <a:gd name="T120" fmla="*/ 42 w 138"/>
                  <a:gd name="T121" fmla="*/ 3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8" h="137">
                    <a:moveTo>
                      <a:pt x="133" y="67"/>
                    </a:moveTo>
                    <a:cubicBezTo>
                      <a:pt x="122" y="67"/>
                      <a:pt x="122" y="67"/>
                      <a:pt x="122" y="67"/>
                    </a:cubicBezTo>
                    <a:cubicBezTo>
                      <a:pt x="121" y="67"/>
                      <a:pt x="119" y="66"/>
                      <a:pt x="119" y="65"/>
                    </a:cubicBezTo>
                    <a:cubicBezTo>
                      <a:pt x="119" y="64"/>
                      <a:pt x="120" y="63"/>
                      <a:pt x="120" y="6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13" y="66"/>
                      <a:pt x="113" y="66"/>
                      <a:pt x="113" y="66"/>
                    </a:cubicBezTo>
                    <a:cubicBezTo>
                      <a:pt x="113" y="67"/>
                      <a:pt x="112" y="67"/>
                      <a:pt x="112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6" y="67"/>
                      <a:pt x="105" y="66"/>
                      <a:pt x="105" y="65"/>
                    </a:cubicBezTo>
                    <a:cubicBezTo>
                      <a:pt x="105" y="64"/>
                      <a:pt x="105" y="63"/>
                      <a:pt x="105" y="63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8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7"/>
                      <a:pt x="97" y="46"/>
                      <a:pt x="96" y="46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9"/>
                      <a:pt x="101" y="39"/>
                      <a:pt x="102" y="39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23" y="39"/>
                      <a:pt x="123" y="39"/>
                      <a:pt x="123" y="39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8" y="36"/>
                      <a:pt x="107" y="35"/>
                      <a:pt x="107" y="34"/>
                    </a:cubicBezTo>
                    <a:cubicBezTo>
                      <a:pt x="107" y="33"/>
                      <a:pt x="107" y="33"/>
                      <a:pt x="107" y="32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5" y="31"/>
                      <a:pt x="103" y="31"/>
                      <a:pt x="102" y="30"/>
                    </a:cubicBezTo>
                    <a:cubicBezTo>
                      <a:pt x="102" y="30"/>
                      <a:pt x="101" y="29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7"/>
                      <a:pt x="99" y="37"/>
                      <a:pt x="98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5" y="10"/>
                      <a:pt x="106" y="11"/>
                      <a:pt x="106" y="12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3" y="16"/>
                      <a:pt x="114" y="16"/>
                      <a:pt x="115" y="17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21" y="23"/>
                      <a:pt x="121" y="25"/>
                      <a:pt x="120" y="26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7" y="31"/>
                      <a:pt x="128" y="32"/>
                      <a:pt x="128" y="34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2"/>
                      <a:pt x="127" y="44"/>
                      <a:pt x="125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7" y="52"/>
                      <a:pt x="107" y="53"/>
                      <a:pt x="107" y="53"/>
                    </a:cubicBezTo>
                    <a:cubicBezTo>
                      <a:pt x="107" y="53"/>
                      <a:pt x="107" y="53"/>
                      <a:pt x="108" y="54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5"/>
                      <a:pt x="129" y="45"/>
                      <a:pt x="130" y="46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6" y="52"/>
                      <a:pt x="136" y="54"/>
                      <a:pt x="135" y="55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136" y="62"/>
                      <a:pt x="136" y="62"/>
                      <a:pt x="136" y="62"/>
                    </a:cubicBezTo>
                    <a:cubicBezTo>
                      <a:pt x="137" y="62"/>
                      <a:pt x="138" y="63"/>
                      <a:pt x="138" y="65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138" y="73"/>
                      <a:pt x="137" y="75"/>
                      <a:pt x="136" y="75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6" y="83"/>
                      <a:pt x="136" y="84"/>
                      <a:pt x="135" y="85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9" y="92"/>
                      <a:pt x="128" y="92"/>
                      <a:pt x="127" y="91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84"/>
                      <a:pt x="107" y="85"/>
                      <a:pt x="107" y="85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25" y="93"/>
                      <a:pt x="125" y="93"/>
                      <a:pt x="125" y="93"/>
                    </a:cubicBezTo>
                    <a:cubicBezTo>
                      <a:pt x="127" y="93"/>
                      <a:pt x="128" y="94"/>
                      <a:pt x="128" y="96"/>
                    </a:cubicBezTo>
                    <a:cubicBezTo>
                      <a:pt x="128" y="103"/>
                      <a:pt x="128" y="103"/>
                      <a:pt x="128" y="103"/>
                    </a:cubicBezTo>
                    <a:cubicBezTo>
                      <a:pt x="128" y="104"/>
                      <a:pt x="127" y="105"/>
                      <a:pt x="125" y="105"/>
                    </a:cubicBez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1" y="112"/>
                      <a:pt x="121" y="114"/>
                      <a:pt x="120" y="114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4" y="121"/>
                      <a:pt x="113" y="121"/>
                      <a:pt x="112" y="120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25"/>
                      <a:pt x="106" y="125"/>
                      <a:pt x="106" y="125"/>
                    </a:cubicBezTo>
                    <a:cubicBezTo>
                      <a:pt x="106" y="126"/>
                      <a:pt x="105" y="127"/>
                      <a:pt x="104" y="127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99" y="100"/>
                      <a:pt x="99" y="100"/>
                      <a:pt x="99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101" y="107"/>
                      <a:pt x="103" y="106"/>
                      <a:pt x="104" y="106"/>
                    </a:cubicBezTo>
                    <a:cubicBezTo>
                      <a:pt x="105" y="106"/>
                      <a:pt x="105" y="106"/>
                      <a:pt x="106" y="107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5" y="113"/>
                      <a:pt x="115" y="113"/>
                      <a:pt x="115" y="11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6" y="104"/>
                      <a:pt x="106" y="102"/>
                      <a:pt x="107" y="101"/>
                    </a:cubicBezTo>
                    <a:cubicBezTo>
                      <a:pt x="108" y="101"/>
                      <a:pt x="108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98"/>
                      <a:pt x="123" y="98"/>
                      <a:pt x="123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98"/>
                      <a:pt x="100" y="98"/>
                      <a:pt x="100" y="97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4"/>
                      <a:pt x="97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104" y="83"/>
                      <a:pt x="104" y="83"/>
                      <a:pt x="104" y="83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8" y="70"/>
                      <a:pt x="98" y="7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4" y="73"/>
                      <a:pt x="104" y="71"/>
                      <a:pt x="105" y="70"/>
                    </a:cubicBezTo>
                    <a:cubicBezTo>
                      <a:pt x="106" y="70"/>
                      <a:pt x="106" y="70"/>
                      <a:pt x="107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70"/>
                      <a:pt x="113" y="70"/>
                      <a:pt x="113" y="70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30" y="84"/>
                      <a:pt x="130" y="84"/>
                      <a:pt x="130" y="8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9" y="73"/>
                      <a:pt x="119" y="71"/>
                      <a:pt x="120" y="70"/>
                    </a:cubicBezTo>
                    <a:cubicBezTo>
                      <a:pt x="121" y="70"/>
                      <a:pt x="121" y="70"/>
                      <a:pt x="122" y="7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3" y="70"/>
                      <a:pt x="133" y="70"/>
                      <a:pt x="133" y="70"/>
                    </a:cubicBezTo>
                    <a:lnTo>
                      <a:pt x="133" y="67"/>
                    </a:lnTo>
                    <a:close/>
                    <a:moveTo>
                      <a:pt x="96" y="67"/>
                    </a:moveTo>
                    <a:cubicBezTo>
                      <a:pt x="89" y="67"/>
                      <a:pt x="89" y="67"/>
                      <a:pt x="89" y="67"/>
                    </a:cubicBezTo>
                    <a:cubicBezTo>
                      <a:pt x="88" y="67"/>
                      <a:pt x="87" y="66"/>
                      <a:pt x="87" y="65"/>
                    </a:cubicBezTo>
                    <a:cubicBezTo>
                      <a:pt x="87" y="64"/>
                      <a:pt x="86" y="63"/>
                      <a:pt x="86" y="62"/>
                    </a:cubicBezTo>
                    <a:cubicBezTo>
                      <a:pt x="85" y="60"/>
                      <a:pt x="85" y="59"/>
                      <a:pt x="84" y="58"/>
                    </a:cubicBezTo>
                    <a:cubicBezTo>
                      <a:pt x="83" y="57"/>
                      <a:pt x="84" y="56"/>
                      <a:pt x="84" y="55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90" y="50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0" y="58"/>
                      <a:pt x="90" y="59"/>
                      <a:pt x="90" y="60"/>
                    </a:cubicBezTo>
                    <a:cubicBezTo>
                      <a:pt x="91" y="61"/>
                      <a:pt x="91" y="61"/>
                      <a:pt x="91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67"/>
                      <a:pt x="96" y="67"/>
                      <a:pt x="96" y="67"/>
                    </a:cubicBezTo>
                    <a:close/>
                    <a:moveTo>
                      <a:pt x="96" y="46"/>
                    </a:moveTo>
                    <a:cubicBezTo>
                      <a:pt x="96" y="45"/>
                      <a:pt x="96" y="45"/>
                      <a:pt x="96" y="44"/>
                    </a:cubicBezTo>
                    <a:cubicBezTo>
                      <a:pt x="96" y="44"/>
                      <a:pt x="96" y="43"/>
                      <a:pt x="96" y="43"/>
                    </a:cubicBezTo>
                    <a:cubicBezTo>
                      <a:pt x="96" y="46"/>
                      <a:pt x="96" y="46"/>
                      <a:pt x="96" y="46"/>
                    </a:cubicBezTo>
                    <a:close/>
                    <a:moveTo>
                      <a:pt x="96" y="39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5" y="10"/>
                      <a:pt x="94" y="11"/>
                      <a:pt x="94" y="12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3" y="31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4" y="30"/>
                      <a:pt x="84" y="30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79" y="48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2" y="54"/>
                      <a:pt x="83" y="53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7"/>
                      <a:pt x="88" y="47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40"/>
                      <a:pt x="91" y="40"/>
                      <a:pt x="92" y="41"/>
                    </a:cubicBezTo>
                    <a:cubicBezTo>
                      <a:pt x="93" y="42"/>
                      <a:pt x="94" y="42"/>
                      <a:pt x="95" y="41"/>
                    </a:cubicBezTo>
                    <a:cubicBezTo>
                      <a:pt x="96" y="39"/>
                      <a:pt x="96" y="39"/>
                      <a:pt x="96" y="39"/>
                    </a:cubicBezTo>
                    <a:close/>
                    <a:moveTo>
                      <a:pt x="79" y="16"/>
                    </a:moveTo>
                    <a:cubicBezTo>
                      <a:pt x="86" y="9"/>
                      <a:pt x="86" y="9"/>
                      <a:pt x="86" y="9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4" y="2"/>
                      <a:pt x="85" y="2"/>
                      <a:pt x="86" y="3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2" y="9"/>
                      <a:pt x="92" y="10"/>
                      <a:pt x="91" y="1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16"/>
                      <a:pt x="79" y="16"/>
                      <a:pt x="79" y="16"/>
                    </a:cubicBezTo>
                    <a:close/>
                    <a:moveTo>
                      <a:pt x="79" y="124"/>
                    </a:moveTo>
                    <a:cubicBezTo>
                      <a:pt x="84" y="129"/>
                      <a:pt x="84" y="129"/>
                      <a:pt x="84" y="129"/>
                    </a:cubicBezTo>
                    <a:cubicBezTo>
                      <a:pt x="86" y="127"/>
                      <a:pt x="86" y="127"/>
                      <a:pt x="86" y="127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2" y="127"/>
                      <a:pt x="92" y="128"/>
                      <a:pt x="91" y="129"/>
                    </a:cubicBezTo>
                    <a:cubicBezTo>
                      <a:pt x="86" y="134"/>
                      <a:pt x="86" y="134"/>
                      <a:pt x="86" y="134"/>
                    </a:cubicBezTo>
                    <a:cubicBezTo>
                      <a:pt x="86" y="134"/>
                      <a:pt x="86" y="134"/>
                      <a:pt x="86" y="134"/>
                    </a:cubicBezTo>
                    <a:cubicBezTo>
                      <a:pt x="85" y="135"/>
                      <a:pt x="84" y="135"/>
                      <a:pt x="83" y="134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83"/>
                    </a:move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80" y="88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4" y="107"/>
                      <a:pt x="85" y="106"/>
                      <a:pt x="85" y="106"/>
                    </a:cubicBezTo>
                    <a:cubicBezTo>
                      <a:pt x="85" y="106"/>
                      <a:pt x="85" y="106"/>
                      <a:pt x="86" y="106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6"/>
                      <a:pt x="95" y="127"/>
                      <a:pt x="96" y="127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4" y="95"/>
                      <a:pt x="93" y="95"/>
                    </a:cubicBezTo>
                    <a:cubicBezTo>
                      <a:pt x="92" y="95"/>
                      <a:pt x="91" y="96"/>
                      <a:pt x="91" y="98"/>
                    </a:cubicBezTo>
                    <a:cubicBezTo>
                      <a:pt x="91" y="101"/>
                      <a:pt x="91" y="101"/>
                      <a:pt x="91" y="10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89"/>
                      <a:pt x="88" y="89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3"/>
                      <a:pt x="80" y="83"/>
                      <a:pt x="79" y="83"/>
                    </a:cubicBezTo>
                    <a:cubicBezTo>
                      <a:pt x="79" y="83"/>
                      <a:pt x="79" y="83"/>
                      <a:pt x="79" y="83"/>
                    </a:cubicBezTo>
                    <a:close/>
                    <a:moveTo>
                      <a:pt x="96" y="94"/>
                    </a:moveTo>
                    <a:cubicBezTo>
                      <a:pt x="96" y="93"/>
                      <a:pt x="96" y="92"/>
                      <a:pt x="96" y="91"/>
                    </a:cubicBezTo>
                    <a:cubicBezTo>
                      <a:pt x="96" y="94"/>
                      <a:pt x="96" y="94"/>
                      <a:pt x="96" y="94"/>
                    </a:cubicBezTo>
                    <a:close/>
                    <a:moveTo>
                      <a:pt x="96" y="88"/>
                    </a:moveTo>
                    <a:cubicBezTo>
                      <a:pt x="91" y="88"/>
                      <a:pt x="91" y="88"/>
                      <a:pt x="91" y="88"/>
                    </a:cubicBezTo>
                    <a:cubicBezTo>
                      <a:pt x="90" y="88"/>
                      <a:pt x="90" y="87"/>
                      <a:pt x="89" y="87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1"/>
                      <a:pt x="83" y="80"/>
                      <a:pt x="84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78"/>
                      <a:pt x="85" y="77"/>
                      <a:pt x="86" y="75"/>
                    </a:cubicBezTo>
                    <a:cubicBezTo>
                      <a:pt x="86" y="74"/>
                      <a:pt x="87" y="73"/>
                      <a:pt x="87" y="72"/>
                    </a:cubicBezTo>
                    <a:cubicBezTo>
                      <a:pt x="87" y="71"/>
                      <a:pt x="88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1" y="76"/>
                      <a:pt x="90" y="77"/>
                    </a:cubicBezTo>
                    <a:cubicBezTo>
                      <a:pt x="90" y="78"/>
                      <a:pt x="90" y="79"/>
                      <a:pt x="89" y="80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6" y="83"/>
                      <a:pt x="96" y="83"/>
                      <a:pt x="96" y="83"/>
                    </a:cubicBezTo>
                    <a:lnTo>
                      <a:pt x="96" y="88"/>
                    </a:lnTo>
                    <a:close/>
                    <a:moveTo>
                      <a:pt x="79" y="54"/>
                    </a:moveTo>
                    <a:cubicBezTo>
                      <a:pt x="79" y="53"/>
                      <a:pt x="78" y="53"/>
                      <a:pt x="78" y="53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9" y="48"/>
                      <a:pt x="79" y="48"/>
                    </a:cubicBezTo>
                    <a:cubicBezTo>
                      <a:pt x="79" y="54"/>
                      <a:pt x="79" y="54"/>
                      <a:pt x="79" y="54"/>
                    </a:cubicBezTo>
                    <a:close/>
                    <a:moveTo>
                      <a:pt x="78" y="33"/>
                    </a:move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8" y="33"/>
                      <a:pt x="78" y="33"/>
                      <a:pt x="78" y="33"/>
                    </a:cubicBezTo>
                    <a:close/>
                    <a:moveTo>
                      <a:pt x="79" y="13"/>
                    </a:move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3"/>
                      <a:pt x="79" y="13"/>
                      <a:pt x="79" y="13"/>
                    </a:cubicBezTo>
                    <a:close/>
                    <a:moveTo>
                      <a:pt x="78" y="123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78" y="123"/>
                      <a:pt x="78" y="123"/>
                      <a:pt x="78" y="123"/>
                    </a:cubicBezTo>
                    <a:close/>
                    <a:moveTo>
                      <a:pt x="79" y="121"/>
                    </a:move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9" y="112"/>
                      <a:pt x="78" y="113"/>
                      <a:pt x="78" y="113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79" y="121"/>
                      <a:pt x="79" y="121"/>
                      <a:pt x="79" y="121"/>
                    </a:cubicBezTo>
                    <a:close/>
                    <a:moveTo>
                      <a:pt x="78" y="84"/>
                    </a:moveTo>
                    <a:cubicBezTo>
                      <a:pt x="78" y="84"/>
                      <a:pt x="79" y="84"/>
                      <a:pt x="79" y="83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8" y="89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6"/>
                      <a:pt x="78" y="85"/>
                      <a:pt x="78" y="85"/>
                    </a:cubicBezTo>
                    <a:lnTo>
                      <a:pt x="78" y="84"/>
                    </a:lnTo>
                    <a:close/>
                    <a:moveTo>
                      <a:pt x="78" y="53"/>
                    </a:moveTo>
                    <a:cubicBezTo>
                      <a:pt x="77" y="52"/>
                      <a:pt x="77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52"/>
                      <a:pt x="76" y="52"/>
                      <a:pt x="75" y="52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6" y="51"/>
                      <a:pt x="76" y="52"/>
                      <a:pt x="76" y="52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6" y="47"/>
                      <a:pt x="77" y="47"/>
                      <a:pt x="78" y="47"/>
                    </a:cubicBezTo>
                    <a:cubicBezTo>
                      <a:pt x="78" y="53"/>
                      <a:pt x="78" y="53"/>
                      <a:pt x="78" y="53"/>
                    </a:cubicBezTo>
                    <a:close/>
                    <a:moveTo>
                      <a:pt x="75" y="35"/>
                    </a:move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35"/>
                      <a:pt x="75" y="35"/>
                      <a:pt x="75" y="35"/>
                    </a:cubicBezTo>
                    <a:close/>
                    <a:moveTo>
                      <a:pt x="78" y="30"/>
                    </a:moveTo>
                    <a:cubicBezTo>
                      <a:pt x="77" y="30"/>
                      <a:pt x="77" y="30"/>
                      <a:pt x="77" y="30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30"/>
                      <a:pt x="78" y="30"/>
                      <a:pt x="78" y="30"/>
                    </a:cubicBezTo>
                    <a:close/>
                    <a:moveTo>
                      <a:pt x="78" y="14"/>
                    </a:move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4"/>
                      <a:pt x="78" y="14"/>
                      <a:pt x="78" y="14"/>
                    </a:cubicBezTo>
                    <a:close/>
                    <a:moveTo>
                      <a:pt x="75" y="120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75" y="120"/>
                      <a:pt x="75" y="120"/>
                      <a:pt x="75" y="120"/>
                    </a:cubicBezTo>
                    <a:close/>
                    <a:moveTo>
                      <a:pt x="78" y="119"/>
                    </a:moveTo>
                    <a:cubicBezTo>
                      <a:pt x="75" y="117"/>
                      <a:pt x="75" y="117"/>
                      <a:pt x="75" y="117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78" y="119"/>
                      <a:pt x="78" y="119"/>
                      <a:pt x="78" y="119"/>
                    </a:cubicBezTo>
                    <a:close/>
                    <a:moveTo>
                      <a:pt x="78" y="104"/>
                    </a:move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104"/>
                      <a:pt x="78" y="104"/>
                      <a:pt x="78" y="104"/>
                    </a:cubicBezTo>
                    <a:close/>
                    <a:moveTo>
                      <a:pt x="75" y="85"/>
                    </a:move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7" y="85"/>
                      <a:pt x="77" y="85"/>
                      <a:pt x="78" y="84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7" y="85"/>
                      <a:pt x="77" y="85"/>
                      <a:pt x="76" y="85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7" y="90"/>
                      <a:pt x="76" y="90"/>
                      <a:pt x="75" y="90"/>
                    </a:cubicBezTo>
                    <a:lnTo>
                      <a:pt x="75" y="85"/>
                    </a:lnTo>
                    <a:close/>
                    <a:moveTo>
                      <a:pt x="75" y="52"/>
                    </a:moveTo>
                    <a:cubicBezTo>
                      <a:pt x="74" y="51"/>
                      <a:pt x="73" y="51"/>
                      <a:pt x="72" y="51"/>
                    </a:cubicBezTo>
                    <a:cubicBezTo>
                      <a:pt x="71" y="51"/>
                      <a:pt x="70" y="50"/>
                      <a:pt x="70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0"/>
                      <a:pt x="71" y="40"/>
                      <a:pt x="71" y="39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4" y="50"/>
                      <a:pt x="75" y="51"/>
                      <a:pt x="75" y="51"/>
                    </a:cubicBezTo>
                    <a:cubicBezTo>
                      <a:pt x="75" y="52"/>
                      <a:pt x="75" y="52"/>
                      <a:pt x="75" y="52"/>
                    </a:cubicBezTo>
                    <a:close/>
                    <a:moveTo>
                      <a:pt x="75" y="32"/>
                    </a:moveTo>
                    <a:cubicBezTo>
                      <a:pt x="75" y="32"/>
                      <a:pt x="75" y="32"/>
                      <a:pt x="75" y="32"/>
                    </a:cubicBezTo>
                    <a:cubicBezTo>
                      <a:pt x="74" y="33"/>
                      <a:pt x="72" y="33"/>
                      <a:pt x="71" y="32"/>
                    </a:cubicBezTo>
                    <a:cubicBezTo>
                      <a:pt x="71" y="32"/>
                      <a:pt x="70" y="31"/>
                      <a:pt x="70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5"/>
                      <a:pt x="71" y="25"/>
                      <a:pt x="71" y="24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32"/>
                      <a:pt x="75" y="32"/>
                      <a:pt x="75" y="32"/>
                    </a:cubicBezTo>
                    <a:close/>
                    <a:moveTo>
                      <a:pt x="75" y="17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2" y="18"/>
                      <a:pt x="71" y="18"/>
                    </a:cubicBezTo>
                    <a:cubicBezTo>
                      <a:pt x="71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5" y="1"/>
                      <a:pt x="75" y="2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7"/>
                      <a:pt x="75" y="17"/>
                      <a:pt x="75" y="17"/>
                    </a:cubicBezTo>
                    <a:close/>
                    <a:moveTo>
                      <a:pt x="69" y="132"/>
                    </a:move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21"/>
                      <a:pt x="70" y="121"/>
                      <a:pt x="70" y="121"/>
                    </a:cubicBezTo>
                    <a:cubicBezTo>
                      <a:pt x="70" y="120"/>
                      <a:pt x="72" y="119"/>
                      <a:pt x="73" y="119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75" y="135"/>
                      <a:pt x="75" y="135"/>
                      <a:pt x="75" y="135"/>
                    </a:cubicBezTo>
                    <a:cubicBezTo>
                      <a:pt x="75" y="136"/>
                      <a:pt x="74" y="137"/>
                      <a:pt x="73" y="137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9" y="132"/>
                      <a:pt x="69" y="132"/>
                      <a:pt x="69" y="132"/>
                    </a:cubicBezTo>
                    <a:close/>
                    <a:moveTo>
                      <a:pt x="75" y="117"/>
                    </a:moveTo>
                    <a:cubicBezTo>
                      <a:pt x="71" y="112"/>
                      <a:pt x="71" y="112"/>
                      <a:pt x="71" y="112"/>
                    </a:cubicBezTo>
                    <a:cubicBezTo>
                      <a:pt x="71" y="112"/>
                      <a:pt x="70" y="111"/>
                      <a:pt x="70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5"/>
                      <a:pt x="72" y="104"/>
                      <a:pt x="73" y="104"/>
                    </a:cubicBezTo>
                    <a:cubicBezTo>
                      <a:pt x="74" y="104"/>
                      <a:pt x="74" y="104"/>
                      <a:pt x="75" y="104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17"/>
                      <a:pt x="75" y="117"/>
                      <a:pt x="75" y="117"/>
                    </a:cubicBezTo>
                    <a:close/>
                    <a:moveTo>
                      <a:pt x="75" y="102"/>
                    </a:move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0" y="96"/>
                      <a:pt x="70" y="96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7"/>
                      <a:pt x="71" y="86"/>
                      <a:pt x="73" y="86"/>
                    </a:cubicBezTo>
                    <a:cubicBezTo>
                      <a:pt x="74" y="86"/>
                      <a:pt x="74" y="86"/>
                      <a:pt x="75" y="8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5" y="95"/>
                      <a:pt x="75" y="95"/>
                      <a:pt x="75" y="95"/>
                    </a:cubicBezTo>
                    <a:lnTo>
                      <a:pt x="75" y="102"/>
                    </a:lnTo>
                    <a:close/>
                    <a:moveTo>
                      <a:pt x="69" y="5"/>
                    </a:moveTo>
                    <a:cubicBezTo>
                      <a:pt x="68" y="5"/>
                      <a:pt x="68" y="5"/>
                      <a:pt x="68" y="5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7"/>
                      <a:pt x="67" y="18"/>
                      <a:pt x="66" y="18"/>
                    </a:cubicBezTo>
                    <a:cubicBezTo>
                      <a:pt x="65" y="18"/>
                      <a:pt x="64" y="18"/>
                      <a:pt x="64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5"/>
                      <a:pt x="69" y="5"/>
                      <a:pt x="69" y="5"/>
                    </a:cubicBezTo>
                    <a:close/>
                    <a:moveTo>
                      <a:pt x="63" y="20"/>
                    </a:move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25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2"/>
                      <a:pt x="67" y="33"/>
                      <a:pt x="66" y="33"/>
                    </a:cubicBezTo>
                    <a:cubicBezTo>
                      <a:pt x="65" y="33"/>
                      <a:pt x="64" y="33"/>
                      <a:pt x="64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0"/>
                      <a:pt x="63" y="20"/>
                      <a:pt x="63" y="20"/>
                    </a:cubicBezTo>
                    <a:close/>
                    <a:moveTo>
                      <a:pt x="63" y="35"/>
                    </a:move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40"/>
                      <a:pt x="68" y="41"/>
                      <a:pt x="68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50"/>
                      <a:pt x="67" y="51"/>
                      <a:pt x="66" y="51"/>
                    </a:cubicBezTo>
                    <a:cubicBezTo>
                      <a:pt x="65" y="51"/>
                      <a:pt x="64" y="51"/>
                      <a:pt x="63" y="52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5"/>
                      <a:pt x="63" y="35"/>
                      <a:pt x="63" y="35"/>
                    </a:cubicBezTo>
                    <a:close/>
                    <a:moveTo>
                      <a:pt x="63" y="85"/>
                    </a:moveTo>
                    <a:cubicBezTo>
                      <a:pt x="64" y="86"/>
                      <a:pt x="65" y="86"/>
                      <a:pt x="66" y="86"/>
                    </a:cubicBezTo>
                    <a:cubicBezTo>
                      <a:pt x="67" y="86"/>
                      <a:pt x="68" y="87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6"/>
                      <a:pt x="68" y="97"/>
                      <a:pt x="67" y="98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4" y="86"/>
                      <a:pt x="63" y="86"/>
                    </a:cubicBezTo>
                    <a:cubicBezTo>
                      <a:pt x="63" y="85"/>
                      <a:pt x="63" y="85"/>
                      <a:pt x="63" y="85"/>
                    </a:cubicBezTo>
                    <a:close/>
                    <a:moveTo>
                      <a:pt x="63" y="105"/>
                    </a:moveTo>
                    <a:cubicBezTo>
                      <a:pt x="64" y="104"/>
                      <a:pt x="64" y="104"/>
                      <a:pt x="64" y="104"/>
                    </a:cubicBezTo>
                    <a:cubicBezTo>
                      <a:pt x="65" y="104"/>
                      <a:pt x="66" y="104"/>
                      <a:pt x="67" y="104"/>
                    </a:cubicBezTo>
                    <a:cubicBezTo>
                      <a:pt x="68" y="105"/>
                      <a:pt x="68" y="106"/>
                      <a:pt x="68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8" y="111"/>
                      <a:pt x="68" y="112"/>
                      <a:pt x="67" y="112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63" y="105"/>
                      <a:pt x="63" y="105"/>
                      <a:pt x="63" y="105"/>
                    </a:cubicBezTo>
                    <a:close/>
                    <a:moveTo>
                      <a:pt x="63" y="120"/>
                    </a:moveTo>
                    <a:cubicBezTo>
                      <a:pt x="64" y="119"/>
                      <a:pt x="64" y="119"/>
                      <a:pt x="64" y="119"/>
                    </a:cubicBezTo>
                    <a:cubicBezTo>
                      <a:pt x="65" y="118"/>
                      <a:pt x="66" y="118"/>
                      <a:pt x="67" y="119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64" y="137"/>
                      <a:pt x="63" y="136"/>
                      <a:pt x="63" y="135"/>
                    </a:cubicBezTo>
                    <a:cubicBezTo>
                      <a:pt x="63" y="127"/>
                      <a:pt x="63" y="127"/>
                      <a:pt x="63" y="127"/>
                    </a:cubicBezTo>
                    <a:cubicBezTo>
                      <a:pt x="63" y="127"/>
                      <a:pt x="63" y="127"/>
                      <a:pt x="63" y="127"/>
                    </a:cubicBezTo>
                    <a:lnTo>
                      <a:pt x="63" y="120"/>
                    </a:lnTo>
                    <a:close/>
                    <a:moveTo>
                      <a:pt x="63" y="17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7"/>
                      <a:pt x="63" y="17"/>
                      <a:pt x="63" y="17"/>
                    </a:cubicBezTo>
                    <a:close/>
                    <a:moveTo>
                      <a:pt x="61" y="18"/>
                    </a:move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18"/>
                      <a:pt x="61" y="18"/>
                      <a:pt x="61" y="18"/>
                    </a:cubicBezTo>
                    <a:close/>
                    <a:moveTo>
                      <a:pt x="61" y="33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33"/>
                      <a:pt x="61" y="33"/>
                      <a:pt x="61" y="33"/>
                    </a:cubicBezTo>
                    <a:close/>
                    <a:moveTo>
                      <a:pt x="63" y="52"/>
                    </a:moveTo>
                    <a:cubicBezTo>
                      <a:pt x="63" y="52"/>
                      <a:pt x="63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1" y="52"/>
                      <a:pt x="61" y="53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1" y="52"/>
                      <a:pt x="62" y="52"/>
                      <a:pt x="62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2" y="47"/>
                      <a:pt x="63" y="46"/>
                    </a:cubicBezTo>
                    <a:cubicBezTo>
                      <a:pt x="63" y="52"/>
                      <a:pt x="63" y="52"/>
                      <a:pt x="63" y="52"/>
                    </a:cubicBezTo>
                    <a:close/>
                    <a:moveTo>
                      <a:pt x="61" y="84"/>
                    </a:moveTo>
                    <a:cubicBezTo>
                      <a:pt x="61" y="85"/>
                      <a:pt x="62" y="85"/>
                      <a:pt x="62" y="85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5"/>
                      <a:pt x="63" y="85"/>
                      <a:pt x="62" y="85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61" y="84"/>
                      <a:pt x="61" y="84"/>
                      <a:pt x="61" y="84"/>
                    </a:cubicBezTo>
                    <a:close/>
                    <a:moveTo>
                      <a:pt x="63" y="102"/>
                    </a:move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102"/>
                      <a:pt x="63" y="102"/>
                      <a:pt x="63" y="102"/>
                    </a:cubicBezTo>
                    <a:close/>
                    <a:moveTo>
                      <a:pt x="61" y="107"/>
                    </a:moveTo>
                    <a:cubicBezTo>
                      <a:pt x="61" y="107"/>
                      <a:pt x="61" y="107"/>
                      <a:pt x="61" y="107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1" y="107"/>
                      <a:pt x="61" y="107"/>
                      <a:pt x="61" y="107"/>
                    </a:cubicBezTo>
                    <a:close/>
                    <a:moveTo>
                      <a:pt x="61" y="123"/>
                    </a:moveTo>
                    <a:cubicBezTo>
                      <a:pt x="63" y="120"/>
                      <a:pt x="63" y="120"/>
                      <a:pt x="63" y="120"/>
                    </a:cubicBezTo>
                    <a:cubicBezTo>
                      <a:pt x="63" y="127"/>
                      <a:pt x="63" y="127"/>
                      <a:pt x="63" y="127"/>
                    </a:cubicBezTo>
                    <a:cubicBezTo>
                      <a:pt x="61" y="129"/>
                      <a:pt x="61" y="129"/>
                      <a:pt x="61" y="129"/>
                    </a:cubicBezTo>
                    <a:lnTo>
                      <a:pt x="61" y="123"/>
                    </a:lnTo>
                    <a:close/>
                    <a:moveTo>
                      <a:pt x="61" y="14"/>
                    </a:move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14"/>
                      <a:pt x="61" y="14"/>
                      <a:pt x="61" y="14"/>
                    </a:cubicBezTo>
                    <a:close/>
                    <a:moveTo>
                      <a:pt x="59" y="16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4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16"/>
                      <a:pt x="59" y="16"/>
                      <a:pt x="59" y="16"/>
                    </a:cubicBezTo>
                    <a:close/>
                    <a:moveTo>
                      <a:pt x="61" y="53"/>
                    </a:moveTo>
                    <a:cubicBezTo>
                      <a:pt x="60" y="53"/>
                      <a:pt x="60" y="53"/>
                      <a:pt x="59" y="54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60" y="48"/>
                      <a:pt x="60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1"/>
                      <a:pt x="60" y="52"/>
                      <a:pt x="61" y="52"/>
                    </a:cubicBezTo>
                    <a:cubicBezTo>
                      <a:pt x="61" y="53"/>
                      <a:pt x="61" y="53"/>
                      <a:pt x="61" y="53"/>
                    </a:cubicBezTo>
                    <a:close/>
                    <a:moveTo>
                      <a:pt x="59" y="83"/>
                    </a:moveTo>
                    <a:cubicBezTo>
                      <a:pt x="60" y="84"/>
                      <a:pt x="60" y="84"/>
                      <a:pt x="61" y="84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89"/>
                      <a:pt x="60" y="89"/>
                      <a:pt x="59" y="89"/>
                    </a:cubicBezTo>
                    <a:cubicBezTo>
                      <a:pt x="59" y="83"/>
                      <a:pt x="59" y="83"/>
                      <a:pt x="59" y="83"/>
                    </a:cubicBezTo>
                    <a:close/>
                    <a:moveTo>
                      <a:pt x="61" y="104"/>
                    </a:moveTo>
                    <a:cubicBezTo>
                      <a:pt x="59" y="105"/>
                      <a:pt x="59" y="105"/>
                      <a:pt x="59" y="105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60" y="113"/>
                      <a:pt x="60" y="112"/>
                      <a:pt x="60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1" y="104"/>
                      <a:pt x="61" y="104"/>
                      <a:pt x="61" y="104"/>
                    </a:cubicBezTo>
                    <a:close/>
                    <a:moveTo>
                      <a:pt x="59" y="124"/>
                    </a:moveTo>
                    <a:cubicBezTo>
                      <a:pt x="61" y="123"/>
                      <a:pt x="61" y="123"/>
                      <a:pt x="61" y="123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59" y="131"/>
                      <a:pt x="59" y="131"/>
                      <a:pt x="59" y="131"/>
                    </a:cubicBezTo>
                    <a:lnTo>
                      <a:pt x="59" y="124"/>
                    </a:lnTo>
                    <a:close/>
                    <a:moveTo>
                      <a:pt x="59" y="13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0"/>
                      <a:pt x="46" y="9"/>
                      <a:pt x="47" y="8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2"/>
                      <a:pt x="55" y="2"/>
                      <a:pt x="56" y="3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13"/>
                      <a:pt x="59" y="13"/>
                      <a:pt x="59" y="13"/>
                    </a:cubicBezTo>
                    <a:close/>
                    <a:moveTo>
                      <a:pt x="59" y="54"/>
                    </a:move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8" y="48"/>
                      <a:pt x="58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1"/>
                      <a:pt x="54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4" y="3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3" y="10"/>
                      <a:pt x="42" y="1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2"/>
                      <a:pt x="45" y="42"/>
                    </a:cubicBezTo>
                    <a:cubicBezTo>
                      <a:pt x="46" y="42"/>
                      <a:pt x="48" y="41"/>
                      <a:pt x="48" y="39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8"/>
                      <a:pt x="51" y="48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4"/>
                      <a:pt x="58" y="54"/>
                      <a:pt x="59" y="54"/>
                    </a:cubicBezTo>
                    <a:cubicBezTo>
                      <a:pt x="59" y="54"/>
                      <a:pt x="59" y="54"/>
                      <a:pt x="59" y="54"/>
                    </a:cubicBezTo>
                    <a:close/>
                    <a:moveTo>
                      <a:pt x="42" y="43"/>
                    </a:moveTo>
                    <a:cubicBezTo>
                      <a:pt x="43" y="44"/>
                      <a:pt x="43" y="45"/>
                      <a:pt x="42" y="46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42" y="49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49"/>
                      <a:pt x="49" y="50"/>
                      <a:pt x="49" y="50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6"/>
                      <a:pt x="55" y="57"/>
                      <a:pt x="54" y="58"/>
                    </a:cubicBezTo>
                    <a:cubicBezTo>
                      <a:pt x="54" y="59"/>
                      <a:pt x="53" y="60"/>
                      <a:pt x="53" y="62"/>
                    </a:cubicBezTo>
                    <a:cubicBezTo>
                      <a:pt x="52" y="63"/>
                      <a:pt x="52" y="64"/>
                      <a:pt x="52" y="65"/>
                    </a:cubicBezTo>
                    <a:cubicBezTo>
                      <a:pt x="51" y="66"/>
                      <a:pt x="50" y="67"/>
                      <a:pt x="49" y="67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1"/>
                      <a:pt x="48" y="61"/>
                      <a:pt x="48" y="60"/>
                    </a:cubicBezTo>
                    <a:cubicBezTo>
                      <a:pt x="49" y="59"/>
                      <a:pt x="49" y="58"/>
                      <a:pt x="49" y="57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49"/>
                      <a:pt x="42" y="49"/>
                      <a:pt x="42" y="49"/>
                    </a:cubicBezTo>
                    <a:close/>
                    <a:moveTo>
                      <a:pt x="42" y="70"/>
                    </a:move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0"/>
                      <a:pt x="51" y="71"/>
                      <a:pt x="52" y="72"/>
                    </a:cubicBezTo>
                    <a:cubicBezTo>
                      <a:pt x="52" y="73"/>
                      <a:pt x="52" y="74"/>
                      <a:pt x="53" y="75"/>
                    </a:cubicBezTo>
                    <a:cubicBezTo>
                      <a:pt x="53" y="77"/>
                      <a:pt x="54" y="78"/>
                      <a:pt x="54" y="79"/>
                    </a:cubicBezTo>
                    <a:cubicBezTo>
                      <a:pt x="55" y="80"/>
                      <a:pt x="55" y="81"/>
                      <a:pt x="54" y="82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8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49" y="79"/>
                      <a:pt x="49" y="78"/>
                      <a:pt x="48" y="77"/>
                    </a:cubicBezTo>
                    <a:cubicBezTo>
                      <a:pt x="48" y="76"/>
                      <a:pt x="48" y="75"/>
                      <a:pt x="47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2" y="70"/>
                      <a:pt x="42" y="70"/>
                      <a:pt x="42" y="70"/>
                    </a:cubicBezTo>
                    <a:close/>
                    <a:moveTo>
                      <a:pt x="42" y="91"/>
                    </a:moveTo>
                    <a:cubicBezTo>
                      <a:pt x="42" y="92"/>
                      <a:pt x="42" y="92"/>
                      <a:pt x="42" y="93"/>
                    </a:cubicBezTo>
                    <a:cubicBezTo>
                      <a:pt x="42" y="93"/>
                      <a:pt x="42" y="93"/>
                      <a:pt x="42" y="94"/>
                    </a:cubicBezTo>
                    <a:cubicBezTo>
                      <a:pt x="42" y="91"/>
                      <a:pt x="42" y="91"/>
                      <a:pt x="42" y="91"/>
                    </a:cubicBezTo>
                    <a:close/>
                    <a:moveTo>
                      <a:pt x="42" y="97"/>
                    </a:moveTo>
                    <a:cubicBezTo>
                      <a:pt x="42" y="127"/>
                      <a:pt x="42" y="127"/>
                      <a:pt x="42" y="127"/>
                    </a:cubicBezTo>
                    <a:cubicBezTo>
                      <a:pt x="43" y="127"/>
                      <a:pt x="44" y="126"/>
                      <a:pt x="44" y="125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4" y="106"/>
                    </a:cubicBezTo>
                    <a:cubicBezTo>
                      <a:pt x="54" y="106"/>
                      <a:pt x="54" y="107"/>
                      <a:pt x="54" y="107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9" y="89"/>
                      <a:pt x="59" y="89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3"/>
                      <a:pt x="57" y="83"/>
                      <a:pt x="56" y="84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0" y="89"/>
                      <a:pt x="50" y="90"/>
                      <a:pt x="50" y="90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48" y="101"/>
                      <a:pt x="48" y="101"/>
                      <a:pt x="48" y="101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48" y="97"/>
                      <a:pt x="47" y="96"/>
                      <a:pt x="47" y="96"/>
                    </a:cubicBezTo>
                    <a:cubicBezTo>
                      <a:pt x="46" y="95"/>
                      <a:pt x="44" y="95"/>
                      <a:pt x="43" y="96"/>
                    </a:cubicBezTo>
                    <a:cubicBezTo>
                      <a:pt x="42" y="97"/>
                      <a:pt x="42" y="97"/>
                      <a:pt x="42" y="97"/>
                    </a:cubicBezTo>
                    <a:close/>
                    <a:moveTo>
                      <a:pt x="59" y="121"/>
                    </a:moveTo>
                    <a:cubicBezTo>
                      <a:pt x="52" y="127"/>
                      <a:pt x="52" y="127"/>
                      <a:pt x="52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31"/>
                      <a:pt x="59" y="131"/>
                      <a:pt x="59" y="131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5" y="135"/>
                      <a:pt x="53" y="135"/>
                      <a:pt x="52" y="134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46" y="128"/>
                      <a:pt x="46" y="127"/>
                      <a:pt x="47" y="126"/>
                    </a:cubicBezTo>
                    <a:cubicBezTo>
                      <a:pt x="59" y="114"/>
                      <a:pt x="59" y="114"/>
                      <a:pt x="59" y="114"/>
                    </a:cubicBezTo>
                    <a:lnTo>
                      <a:pt x="59" y="121"/>
                    </a:lnTo>
                    <a:close/>
                    <a:moveTo>
                      <a:pt x="42" y="39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7"/>
                      <a:pt x="40" y="37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30"/>
                      <a:pt x="36" y="31"/>
                      <a:pt x="35" y="31"/>
                    </a:cubicBezTo>
                    <a:cubicBezTo>
                      <a:pt x="34" y="31"/>
                      <a:pt x="33" y="31"/>
                      <a:pt x="33" y="3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33"/>
                      <a:pt x="32" y="35"/>
                      <a:pt x="31" y="36"/>
                    </a:cubicBezTo>
                    <a:cubicBezTo>
                      <a:pt x="31" y="36"/>
                      <a:pt x="30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39"/>
                      <a:pt x="38" y="39"/>
                      <a:pt x="39" y="4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1" y="47"/>
                      <a:pt x="41" y="47"/>
                      <a:pt x="40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41" y="67"/>
                      <a:pt x="40" y="6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4"/>
                      <a:pt x="34" y="66"/>
                      <a:pt x="33" y="66"/>
                    </a:cubicBezTo>
                    <a:cubicBezTo>
                      <a:pt x="33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5" y="66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19" y="66"/>
                      <a:pt x="18" y="66"/>
                    </a:cubicBezTo>
                    <a:cubicBezTo>
                      <a:pt x="18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9" y="71"/>
                      <a:pt x="19" y="72"/>
                    </a:cubicBezTo>
                    <a:cubicBezTo>
                      <a:pt x="19" y="73"/>
                      <a:pt x="19" y="73"/>
                      <a:pt x="18" y="7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6" y="70"/>
                      <a:pt x="26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3" y="70"/>
                      <a:pt x="34" y="71"/>
                      <a:pt x="34" y="72"/>
                    </a:cubicBezTo>
                    <a:cubicBezTo>
                      <a:pt x="34" y="73"/>
                      <a:pt x="34" y="74"/>
                      <a:pt x="33" y="74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1" y="70"/>
                      <a:pt x="41" y="70"/>
                      <a:pt x="42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1" y="90"/>
                      <a:pt x="42" y="91"/>
                      <a:pt x="42" y="91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98"/>
                      <a:pt x="37" y="98"/>
                      <a:pt x="37" y="98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1" y="101"/>
                      <a:pt x="32" y="102"/>
                      <a:pt x="32" y="103"/>
                    </a:cubicBezTo>
                    <a:cubicBezTo>
                      <a:pt x="32" y="104"/>
                      <a:pt x="31" y="104"/>
                      <a:pt x="31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4" y="106"/>
                      <a:pt x="35" y="106"/>
                      <a:pt x="36" y="107"/>
                    </a:cubicBezTo>
                    <a:cubicBezTo>
                      <a:pt x="37" y="107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40" y="122"/>
                      <a:pt x="40" y="122"/>
                      <a:pt x="40" y="122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40" y="100"/>
                      <a:pt x="40" y="100"/>
                      <a:pt x="40" y="99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6" y="121"/>
                      <a:pt x="24" y="121"/>
                      <a:pt x="23" y="12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7" y="114"/>
                      <a:pt x="17" y="112"/>
                      <a:pt x="18" y="111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2" y="105"/>
                      <a:pt x="11" y="104"/>
                      <a:pt x="11" y="103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4"/>
                      <a:pt x="12" y="93"/>
                      <a:pt x="13" y="9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1" y="93"/>
                      <a:pt x="31" y="93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5"/>
                      <a:pt x="32" y="84"/>
                      <a:pt x="32" y="84"/>
                    </a:cubicBezTo>
                    <a:cubicBezTo>
                      <a:pt x="31" y="84"/>
                      <a:pt x="31" y="84"/>
                      <a:pt x="31" y="8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5" y="78"/>
                      <a:pt x="25" y="78"/>
                      <a:pt x="25" y="77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1" y="92"/>
                      <a:pt x="9" y="92"/>
                      <a:pt x="8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2" y="84"/>
                      <a:pt x="2" y="83"/>
                      <a:pt x="3" y="82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0" y="73"/>
                      <a:pt x="0" y="7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3"/>
                      <a:pt x="2" y="62"/>
                      <a:pt x="3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4"/>
                      <a:pt x="2" y="52"/>
                      <a:pt x="3" y="52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9" y="45"/>
                      <a:pt x="11" y="45"/>
                      <a:pt x="12" y="46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6" y="59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3"/>
                      <a:pt x="31" y="53"/>
                      <a:pt x="32" y="53"/>
                    </a:cubicBezTo>
                    <a:cubicBezTo>
                      <a:pt x="32" y="53"/>
                      <a:pt x="31" y="52"/>
                      <a:pt x="31" y="52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4"/>
                      <a:pt x="11" y="42"/>
                      <a:pt x="11" y="41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2"/>
                      <a:pt x="12" y="31"/>
                      <a:pt x="13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5"/>
                      <a:pt x="17" y="23"/>
                      <a:pt x="18" y="22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3" y="10"/>
                      <a:pt x="35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lnTo>
                      <a:pt x="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0" name="Freeform 298"/>
              <p:cNvSpPr>
                <a:spLocks noEditPoints="1"/>
              </p:cNvSpPr>
              <p:nvPr/>
            </p:nvSpPr>
            <p:spPr bwMode="auto">
              <a:xfrm>
                <a:off x="6951663" y="142875"/>
                <a:ext cx="95250" cy="165100"/>
              </a:xfrm>
              <a:custGeom>
                <a:avLst/>
                <a:gdLst>
                  <a:gd name="T0" fmla="*/ 21 w 42"/>
                  <a:gd name="T1" fmla="*/ 67 h 73"/>
                  <a:gd name="T2" fmla="*/ 29 w 42"/>
                  <a:gd name="T3" fmla="*/ 68 h 73"/>
                  <a:gd name="T4" fmla="*/ 38 w 42"/>
                  <a:gd name="T5" fmla="*/ 68 h 73"/>
                  <a:gd name="T6" fmla="*/ 38 w 42"/>
                  <a:gd name="T7" fmla="*/ 5 h 73"/>
                  <a:gd name="T8" fmla="*/ 29 w 42"/>
                  <a:gd name="T9" fmla="*/ 5 h 73"/>
                  <a:gd name="T10" fmla="*/ 21 w 42"/>
                  <a:gd name="T11" fmla="*/ 6 h 73"/>
                  <a:gd name="T12" fmla="*/ 21 w 42"/>
                  <a:gd name="T13" fmla="*/ 1 h 73"/>
                  <a:gd name="T14" fmla="*/ 29 w 42"/>
                  <a:gd name="T15" fmla="*/ 0 h 73"/>
                  <a:gd name="T16" fmla="*/ 40 w 42"/>
                  <a:gd name="T17" fmla="*/ 0 h 73"/>
                  <a:gd name="T18" fmla="*/ 42 w 42"/>
                  <a:gd name="T19" fmla="*/ 2 h 73"/>
                  <a:gd name="T20" fmla="*/ 42 w 42"/>
                  <a:gd name="T21" fmla="*/ 71 h 73"/>
                  <a:gd name="T22" fmla="*/ 40 w 42"/>
                  <a:gd name="T23" fmla="*/ 73 h 73"/>
                  <a:gd name="T24" fmla="*/ 29 w 42"/>
                  <a:gd name="T25" fmla="*/ 73 h 73"/>
                  <a:gd name="T26" fmla="*/ 21 w 42"/>
                  <a:gd name="T27" fmla="*/ 72 h 73"/>
                  <a:gd name="T28" fmla="*/ 21 w 42"/>
                  <a:gd name="T29" fmla="*/ 67 h 73"/>
                  <a:gd name="T30" fmla="*/ 5 w 42"/>
                  <a:gd name="T31" fmla="*/ 17 h 73"/>
                  <a:gd name="T32" fmla="*/ 5 w 42"/>
                  <a:gd name="T33" fmla="*/ 19 h 73"/>
                  <a:gd name="T34" fmla="*/ 5 w 42"/>
                  <a:gd name="T35" fmla="*/ 19 h 73"/>
                  <a:gd name="T36" fmla="*/ 5 w 42"/>
                  <a:gd name="T37" fmla="*/ 19 h 73"/>
                  <a:gd name="T38" fmla="*/ 5 w 42"/>
                  <a:gd name="T39" fmla="*/ 20 h 73"/>
                  <a:gd name="T40" fmla="*/ 5 w 42"/>
                  <a:gd name="T41" fmla="*/ 42 h 73"/>
                  <a:gd name="T42" fmla="*/ 5 w 42"/>
                  <a:gd name="T43" fmla="*/ 53 h 73"/>
                  <a:gd name="T44" fmla="*/ 11 w 42"/>
                  <a:gd name="T45" fmla="*/ 63 h 73"/>
                  <a:gd name="T46" fmla="*/ 21 w 42"/>
                  <a:gd name="T47" fmla="*/ 67 h 73"/>
                  <a:gd name="T48" fmla="*/ 21 w 42"/>
                  <a:gd name="T49" fmla="*/ 72 h 73"/>
                  <a:gd name="T50" fmla="*/ 9 w 42"/>
                  <a:gd name="T51" fmla="*/ 67 h 73"/>
                  <a:gd name="T52" fmla="*/ 0 w 42"/>
                  <a:gd name="T53" fmla="*/ 53 h 73"/>
                  <a:gd name="T54" fmla="*/ 0 w 42"/>
                  <a:gd name="T55" fmla="*/ 42 h 73"/>
                  <a:gd name="T56" fmla="*/ 0 w 42"/>
                  <a:gd name="T57" fmla="*/ 20 h 73"/>
                  <a:gd name="T58" fmla="*/ 0 w 42"/>
                  <a:gd name="T59" fmla="*/ 18 h 73"/>
                  <a:gd name="T60" fmla="*/ 0 w 42"/>
                  <a:gd name="T61" fmla="*/ 18 h 73"/>
                  <a:gd name="T62" fmla="*/ 1 w 42"/>
                  <a:gd name="T63" fmla="*/ 16 h 73"/>
                  <a:gd name="T64" fmla="*/ 11 w 42"/>
                  <a:gd name="T65" fmla="*/ 4 h 73"/>
                  <a:gd name="T66" fmla="*/ 21 w 42"/>
                  <a:gd name="T67" fmla="*/ 1 h 73"/>
                  <a:gd name="T68" fmla="*/ 21 w 42"/>
                  <a:gd name="T69" fmla="*/ 6 h 73"/>
                  <a:gd name="T70" fmla="*/ 13 w 42"/>
                  <a:gd name="T71" fmla="*/ 8 h 73"/>
                  <a:gd name="T72" fmla="*/ 5 w 42"/>
                  <a:gd name="T73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73">
                    <a:moveTo>
                      <a:pt x="21" y="67"/>
                    </a:moveTo>
                    <a:cubicBezTo>
                      <a:pt x="24" y="68"/>
                      <a:pt x="26" y="68"/>
                      <a:pt x="2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4" y="5"/>
                      <a:pt x="21" y="6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4" y="0"/>
                      <a:pt x="26" y="0"/>
                      <a:pt x="2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0"/>
                      <a:pt x="42" y="1"/>
                      <a:pt x="42" y="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2"/>
                      <a:pt x="41" y="73"/>
                      <a:pt x="40" y="73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6" y="73"/>
                      <a:pt x="24" y="73"/>
                      <a:pt x="21" y="72"/>
                    </a:cubicBezTo>
                    <a:lnTo>
                      <a:pt x="21" y="67"/>
                    </a:lnTo>
                    <a:close/>
                    <a:moveTo>
                      <a:pt x="5" y="17"/>
                    </a:moveTo>
                    <a:cubicBezTo>
                      <a:pt x="5" y="18"/>
                      <a:pt x="5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20"/>
                      <a:pt x="5" y="2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7"/>
                      <a:pt x="7" y="61"/>
                      <a:pt x="11" y="63"/>
                    </a:cubicBezTo>
                    <a:cubicBezTo>
                      <a:pt x="14" y="65"/>
                      <a:pt x="17" y="67"/>
                      <a:pt x="21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16" y="71"/>
                      <a:pt x="12" y="70"/>
                      <a:pt x="9" y="67"/>
                    </a:cubicBezTo>
                    <a:cubicBezTo>
                      <a:pt x="3" y="64"/>
                      <a:pt x="0" y="58"/>
                      <a:pt x="0" y="5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6"/>
                    </a:cubicBezTo>
                    <a:cubicBezTo>
                      <a:pt x="2" y="11"/>
                      <a:pt x="6" y="7"/>
                      <a:pt x="11" y="4"/>
                    </a:cubicBezTo>
                    <a:cubicBezTo>
                      <a:pt x="14" y="3"/>
                      <a:pt x="17" y="1"/>
                      <a:pt x="21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3" y="8"/>
                    </a:cubicBezTo>
                    <a:cubicBezTo>
                      <a:pt x="9" y="11"/>
                      <a:pt x="6" y="14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1" name="Freeform 316"/>
              <p:cNvSpPr>
                <a:spLocks noEditPoints="1"/>
              </p:cNvSpPr>
              <p:nvPr/>
            </p:nvSpPr>
            <p:spPr bwMode="auto">
              <a:xfrm>
                <a:off x="5773738" y="1588"/>
                <a:ext cx="239713" cy="142875"/>
              </a:xfrm>
              <a:custGeom>
                <a:avLst/>
                <a:gdLst>
                  <a:gd name="T0" fmla="*/ 101 w 106"/>
                  <a:gd name="T1" fmla="*/ 0 h 63"/>
                  <a:gd name="T2" fmla="*/ 104 w 106"/>
                  <a:gd name="T3" fmla="*/ 63 h 63"/>
                  <a:gd name="T4" fmla="*/ 83 w 106"/>
                  <a:gd name="T5" fmla="*/ 52 h 63"/>
                  <a:gd name="T6" fmla="*/ 95 w 106"/>
                  <a:gd name="T7" fmla="*/ 37 h 63"/>
                  <a:gd name="T8" fmla="*/ 83 w 106"/>
                  <a:gd name="T9" fmla="*/ 39 h 63"/>
                  <a:gd name="T10" fmla="*/ 83 w 106"/>
                  <a:gd name="T11" fmla="*/ 47 h 63"/>
                  <a:gd name="T12" fmla="*/ 93 w 106"/>
                  <a:gd name="T13" fmla="*/ 30 h 63"/>
                  <a:gd name="T14" fmla="*/ 93 w 106"/>
                  <a:gd name="T15" fmla="*/ 12 h 63"/>
                  <a:gd name="T16" fmla="*/ 91 w 106"/>
                  <a:gd name="T17" fmla="*/ 17 h 63"/>
                  <a:gd name="T18" fmla="*/ 83 w 106"/>
                  <a:gd name="T19" fmla="*/ 30 h 63"/>
                  <a:gd name="T20" fmla="*/ 95 w 106"/>
                  <a:gd name="T21" fmla="*/ 3 h 63"/>
                  <a:gd name="T22" fmla="*/ 83 w 106"/>
                  <a:gd name="T23" fmla="*/ 0 h 63"/>
                  <a:gd name="T24" fmla="*/ 83 w 106"/>
                  <a:gd name="T25" fmla="*/ 58 h 63"/>
                  <a:gd name="T26" fmla="*/ 53 w 106"/>
                  <a:gd name="T27" fmla="*/ 58 h 63"/>
                  <a:gd name="T28" fmla="*/ 53 w 106"/>
                  <a:gd name="T29" fmla="*/ 5 h 63"/>
                  <a:gd name="T30" fmla="*/ 83 w 106"/>
                  <a:gd name="T31" fmla="*/ 12 h 63"/>
                  <a:gd name="T32" fmla="*/ 76 w 106"/>
                  <a:gd name="T33" fmla="*/ 25 h 63"/>
                  <a:gd name="T34" fmla="*/ 73 w 106"/>
                  <a:gd name="T35" fmla="*/ 30 h 63"/>
                  <a:gd name="T36" fmla="*/ 73 w 106"/>
                  <a:gd name="T37" fmla="*/ 12 h 63"/>
                  <a:gd name="T38" fmla="*/ 83 w 106"/>
                  <a:gd name="T39" fmla="*/ 39 h 63"/>
                  <a:gd name="T40" fmla="*/ 83 w 106"/>
                  <a:gd name="T41" fmla="*/ 47 h 63"/>
                  <a:gd name="T42" fmla="*/ 71 w 106"/>
                  <a:gd name="T43" fmla="*/ 50 h 63"/>
                  <a:gd name="T44" fmla="*/ 83 w 106"/>
                  <a:gd name="T45" fmla="*/ 34 h 63"/>
                  <a:gd name="T46" fmla="*/ 60 w 106"/>
                  <a:gd name="T47" fmla="*/ 47 h 63"/>
                  <a:gd name="T48" fmla="*/ 53 w 106"/>
                  <a:gd name="T49" fmla="*/ 34 h 63"/>
                  <a:gd name="T50" fmla="*/ 65 w 106"/>
                  <a:gd name="T51" fmla="*/ 50 h 63"/>
                  <a:gd name="T52" fmla="*/ 53 w 106"/>
                  <a:gd name="T53" fmla="*/ 30 h 63"/>
                  <a:gd name="T54" fmla="*/ 60 w 106"/>
                  <a:gd name="T55" fmla="*/ 17 h 63"/>
                  <a:gd name="T56" fmla="*/ 63 w 106"/>
                  <a:gd name="T57" fmla="*/ 12 h 63"/>
                  <a:gd name="T58" fmla="*/ 63 w 106"/>
                  <a:gd name="T59" fmla="*/ 30 h 63"/>
                  <a:gd name="T60" fmla="*/ 53 w 106"/>
                  <a:gd name="T61" fmla="*/ 58 h 63"/>
                  <a:gd name="T62" fmla="*/ 23 w 106"/>
                  <a:gd name="T63" fmla="*/ 58 h 63"/>
                  <a:gd name="T64" fmla="*/ 23 w 106"/>
                  <a:gd name="T65" fmla="*/ 5 h 63"/>
                  <a:gd name="T66" fmla="*/ 53 w 106"/>
                  <a:gd name="T67" fmla="*/ 12 h 63"/>
                  <a:gd name="T68" fmla="*/ 46 w 106"/>
                  <a:gd name="T69" fmla="*/ 25 h 63"/>
                  <a:gd name="T70" fmla="*/ 43 w 106"/>
                  <a:gd name="T71" fmla="*/ 30 h 63"/>
                  <a:gd name="T72" fmla="*/ 43 w 106"/>
                  <a:gd name="T73" fmla="*/ 12 h 63"/>
                  <a:gd name="T74" fmla="*/ 53 w 106"/>
                  <a:gd name="T75" fmla="*/ 39 h 63"/>
                  <a:gd name="T76" fmla="*/ 53 w 106"/>
                  <a:gd name="T77" fmla="*/ 47 h 63"/>
                  <a:gd name="T78" fmla="*/ 41 w 106"/>
                  <a:gd name="T79" fmla="*/ 50 h 63"/>
                  <a:gd name="T80" fmla="*/ 53 w 106"/>
                  <a:gd name="T81" fmla="*/ 34 h 63"/>
                  <a:gd name="T82" fmla="*/ 30 w 106"/>
                  <a:gd name="T83" fmla="*/ 47 h 63"/>
                  <a:gd name="T84" fmla="*/ 23 w 106"/>
                  <a:gd name="T85" fmla="*/ 34 h 63"/>
                  <a:gd name="T86" fmla="*/ 35 w 106"/>
                  <a:gd name="T87" fmla="*/ 50 h 63"/>
                  <a:gd name="T88" fmla="*/ 23 w 106"/>
                  <a:gd name="T89" fmla="*/ 30 h 63"/>
                  <a:gd name="T90" fmla="*/ 30 w 106"/>
                  <a:gd name="T91" fmla="*/ 17 h 63"/>
                  <a:gd name="T92" fmla="*/ 33 w 106"/>
                  <a:gd name="T93" fmla="*/ 12 h 63"/>
                  <a:gd name="T94" fmla="*/ 33 w 106"/>
                  <a:gd name="T95" fmla="*/ 30 h 63"/>
                  <a:gd name="T96" fmla="*/ 5 w 106"/>
                  <a:gd name="T97" fmla="*/ 58 h 63"/>
                  <a:gd name="T98" fmla="*/ 2 w 106"/>
                  <a:gd name="T99" fmla="*/ 63 h 63"/>
                  <a:gd name="T100" fmla="*/ 5 w 106"/>
                  <a:gd name="T101" fmla="*/ 0 h 63"/>
                  <a:gd name="T102" fmla="*/ 11 w 106"/>
                  <a:gd name="T103" fmla="*/ 0 h 63"/>
                  <a:gd name="T104" fmla="*/ 23 w 106"/>
                  <a:gd name="T105" fmla="*/ 5 h 63"/>
                  <a:gd name="T106" fmla="*/ 13 w 106"/>
                  <a:gd name="T107" fmla="*/ 12 h 63"/>
                  <a:gd name="T108" fmla="*/ 13 w 106"/>
                  <a:gd name="T109" fmla="*/ 30 h 63"/>
                  <a:gd name="T110" fmla="*/ 16 w 106"/>
                  <a:gd name="T111" fmla="*/ 25 h 63"/>
                  <a:gd name="T112" fmla="*/ 23 w 106"/>
                  <a:gd name="T113" fmla="*/ 12 h 63"/>
                  <a:gd name="T114" fmla="*/ 11 w 106"/>
                  <a:gd name="T115" fmla="*/ 37 h 63"/>
                  <a:gd name="T116" fmla="*/ 23 w 106"/>
                  <a:gd name="T117" fmla="*/ 52 h 63"/>
                  <a:gd name="T118" fmla="*/ 16 w 106"/>
                  <a:gd name="T119" fmla="*/ 3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" h="63">
                    <a:moveTo>
                      <a:pt x="83" y="58"/>
                    </a:move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2"/>
                      <a:pt x="105" y="63"/>
                      <a:pt x="104" y="63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58"/>
                      <a:pt x="83" y="58"/>
                      <a:pt x="83" y="58"/>
                    </a:cubicBezTo>
                    <a:close/>
                    <a:moveTo>
                      <a:pt x="83" y="52"/>
                    </a:moveTo>
                    <a:cubicBezTo>
                      <a:pt x="93" y="52"/>
                      <a:pt x="93" y="52"/>
                      <a:pt x="93" y="52"/>
                    </a:cubicBezTo>
                    <a:cubicBezTo>
                      <a:pt x="94" y="52"/>
                      <a:pt x="95" y="51"/>
                      <a:pt x="95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5"/>
                      <a:pt x="94" y="34"/>
                      <a:pt x="93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52"/>
                      <a:pt x="83" y="52"/>
                      <a:pt x="83" y="52"/>
                    </a:cubicBezTo>
                    <a:close/>
                    <a:moveTo>
                      <a:pt x="83" y="30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4" y="30"/>
                      <a:pt x="95" y="29"/>
                      <a:pt x="95" y="27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3"/>
                      <a:pt x="94" y="12"/>
                      <a:pt x="93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30"/>
                      <a:pt x="83" y="30"/>
                      <a:pt x="83" y="30"/>
                    </a:cubicBezTo>
                    <a:close/>
                    <a:moveTo>
                      <a:pt x="83" y="5"/>
                    </a:moveTo>
                    <a:cubicBezTo>
                      <a:pt x="93" y="5"/>
                      <a:pt x="93" y="5"/>
                      <a:pt x="93" y="5"/>
                    </a:cubicBezTo>
                    <a:cubicBezTo>
                      <a:pt x="94" y="5"/>
                      <a:pt x="95" y="4"/>
                      <a:pt x="95" y="3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83" y="5"/>
                    </a:lnTo>
                    <a:close/>
                    <a:moveTo>
                      <a:pt x="53" y="58"/>
                    </a:moveTo>
                    <a:cubicBezTo>
                      <a:pt x="83" y="58"/>
                      <a:pt x="83" y="58"/>
                      <a:pt x="83" y="58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58"/>
                      <a:pt x="53" y="58"/>
                      <a:pt x="53" y="58"/>
                    </a:cubicBezTo>
                    <a:close/>
                    <a:moveTo>
                      <a:pt x="83" y="0"/>
                    </a:moveTo>
                    <a:cubicBezTo>
                      <a:pt x="83" y="5"/>
                      <a:pt x="83" y="5"/>
                      <a:pt x="8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83" y="0"/>
                      <a:pt x="83" y="0"/>
                    </a:cubicBezTo>
                    <a:close/>
                    <a:moveTo>
                      <a:pt x="83" y="12"/>
                    </a:moveTo>
                    <a:cubicBezTo>
                      <a:pt x="83" y="17"/>
                      <a:pt x="83" y="17"/>
                      <a:pt x="83" y="17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2" y="30"/>
                      <a:pt x="71" y="29"/>
                      <a:pt x="71" y="2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3"/>
                      <a:pt x="72" y="12"/>
                      <a:pt x="73" y="12"/>
                    </a:cubicBezTo>
                    <a:cubicBezTo>
                      <a:pt x="83" y="12"/>
                      <a:pt x="83" y="12"/>
                      <a:pt x="83" y="12"/>
                    </a:cubicBezTo>
                    <a:close/>
                    <a:moveTo>
                      <a:pt x="83" y="34"/>
                    </a:moveTo>
                    <a:cubicBezTo>
                      <a:pt x="83" y="39"/>
                      <a:pt x="83" y="39"/>
                      <a:pt x="83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2" y="52"/>
                      <a:pt x="71" y="51"/>
                      <a:pt x="71" y="50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2" y="34"/>
                      <a:pt x="73" y="34"/>
                    </a:cubicBezTo>
                    <a:cubicBezTo>
                      <a:pt x="83" y="34"/>
                      <a:pt x="83" y="34"/>
                      <a:pt x="83" y="34"/>
                    </a:cubicBezTo>
                    <a:close/>
                    <a:moveTo>
                      <a:pt x="53" y="52"/>
                    </a:moveTo>
                    <a:cubicBezTo>
                      <a:pt x="53" y="47"/>
                      <a:pt x="53" y="47"/>
                      <a:pt x="5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4" y="34"/>
                      <a:pt x="65" y="35"/>
                      <a:pt x="65" y="37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1"/>
                      <a:pt x="64" y="52"/>
                      <a:pt x="63" y="52"/>
                    </a:cubicBezTo>
                    <a:cubicBezTo>
                      <a:pt x="53" y="52"/>
                      <a:pt x="53" y="52"/>
                      <a:pt x="53" y="52"/>
                    </a:cubicBezTo>
                    <a:close/>
                    <a:moveTo>
                      <a:pt x="53" y="30"/>
                    </a:moveTo>
                    <a:cubicBezTo>
                      <a:pt x="53" y="25"/>
                      <a:pt x="53" y="25"/>
                      <a:pt x="53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5" y="13"/>
                      <a:pt x="65" y="14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5" y="29"/>
                      <a:pt x="64" y="30"/>
                      <a:pt x="63" y="30"/>
                    </a:cubicBezTo>
                    <a:lnTo>
                      <a:pt x="53" y="30"/>
                    </a:lnTo>
                    <a:close/>
                    <a:moveTo>
                      <a:pt x="23" y="58"/>
                    </a:move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53" y="0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53" y="0"/>
                      <a:pt x="53" y="0"/>
                      <a:pt x="53" y="0"/>
                    </a:cubicBezTo>
                    <a:close/>
                    <a:moveTo>
                      <a:pt x="53" y="12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2" y="30"/>
                      <a:pt x="41" y="29"/>
                      <a:pt x="41" y="2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2" y="12"/>
                      <a:pt x="4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53" y="34"/>
                    </a:moveTo>
                    <a:cubicBezTo>
                      <a:pt x="53" y="39"/>
                      <a:pt x="53" y="39"/>
                      <a:pt x="53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2" y="52"/>
                      <a:pt x="41" y="51"/>
                      <a:pt x="41" y="50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5"/>
                      <a:pt x="42" y="34"/>
                      <a:pt x="43" y="34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23" y="52"/>
                    </a:moveTo>
                    <a:cubicBezTo>
                      <a:pt x="23" y="47"/>
                      <a:pt x="23" y="47"/>
                      <a:pt x="23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5" y="35"/>
                      <a:pt x="35" y="3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1"/>
                      <a:pt x="34" y="52"/>
                      <a:pt x="3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23" y="30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2"/>
                      <a:pt x="35" y="13"/>
                      <a:pt x="35" y="14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9"/>
                      <a:pt x="34" y="30"/>
                      <a:pt x="33" y="30"/>
                    </a:cubicBezTo>
                    <a:lnTo>
                      <a:pt x="23" y="30"/>
                    </a:lnTo>
                    <a:close/>
                    <a:moveTo>
                      <a:pt x="5" y="0"/>
                    </a:moveTo>
                    <a:cubicBezTo>
                      <a:pt x="5" y="58"/>
                      <a:pt x="5" y="58"/>
                      <a:pt x="5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2"/>
                      <a:pt x="0" y="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  <a:moveTo>
                      <a:pt x="2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  <a:moveTo>
                      <a:pt x="23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1" y="14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9"/>
                      <a:pt x="12" y="30"/>
                      <a:pt x="1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2"/>
                      <a:pt x="23" y="12"/>
                      <a:pt x="23" y="12"/>
                    </a:cubicBezTo>
                    <a:close/>
                    <a:moveTo>
                      <a:pt x="23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4"/>
                      <a:pt x="11" y="35"/>
                      <a:pt x="11" y="3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23" y="39"/>
                      <a:pt x="23" y="39"/>
                      <a:pt x="23" y="39"/>
                    </a:cubicBezTo>
                    <a:lnTo>
                      <a:pt x="2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2" name="Freeform 317"/>
              <p:cNvSpPr/>
              <p:nvPr/>
            </p:nvSpPr>
            <p:spPr bwMode="auto">
              <a:xfrm>
                <a:off x="6486525" y="1588"/>
                <a:ext cx="317500" cy="131763"/>
              </a:xfrm>
              <a:custGeom>
                <a:avLst/>
                <a:gdLst>
                  <a:gd name="T0" fmla="*/ 135 w 141"/>
                  <a:gd name="T1" fmla="*/ 12 h 58"/>
                  <a:gd name="T2" fmla="*/ 123 w 141"/>
                  <a:gd name="T3" fmla="*/ 0 h 58"/>
                  <a:gd name="T4" fmla="*/ 130 w 141"/>
                  <a:gd name="T5" fmla="*/ 0 h 58"/>
                  <a:gd name="T6" fmla="*/ 139 w 141"/>
                  <a:gd name="T7" fmla="*/ 9 h 58"/>
                  <a:gd name="T8" fmla="*/ 141 w 141"/>
                  <a:gd name="T9" fmla="*/ 15 h 58"/>
                  <a:gd name="T10" fmla="*/ 139 w 141"/>
                  <a:gd name="T11" fmla="*/ 22 h 58"/>
                  <a:gd name="T12" fmla="*/ 105 w 141"/>
                  <a:gd name="T13" fmla="*/ 55 h 58"/>
                  <a:gd name="T14" fmla="*/ 105 w 141"/>
                  <a:gd name="T15" fmla="*/ 55 h 58"/>
                  <a:gd name="T16" fmla="*/ 105 w 141"/>
                  <a:gd name="T17" fmla="*/ 55 h 58"/>
                  <a:gd name="T18" fmla="*/ 105 w 141"/>
                  <a:gd name="T19" fmla="*/ 55 h 58"/>
                  <a:gd name="T20" fmla="*/ 99 w 141"/>
                  <a:gd name="T21" fmla="*/ 58 h 58"/>
                  <a:gd name="T22" fmla="*/ 99 w 141"/>
                  <a:gd name="T23" fmla="*/ 58 h 58"/>
                  <a:gd name="T24" fmla="*/ 92 w 141"/>
                  <a:gd name="T25" fmla="*/ 55 h 58"/>
                  <a:gd name="T26" fmla="*/ 92 w 141"/>
                  <a:gd name="T27" fmla="*/ 55 h 58"/>
                  <a:gd name="T28" fmla="*/ 92 w 141"/>
                  <a:gd name="T29" fmla="*/ 55 h 58"/>
                  <a:gd name="T30" fmla="*/ 92 w 141"/>
                  <a:gd name="T31" fmla="*/ 55 h 58"/>
                  <a:gd name="T32" fmla="*/ 90 w 141"/>
                  <a:gd name="T33" fmla="*/ 53 h 58"/>
                  <a:gd name="T34" fmla="*/ 90 w 141"/>
                  <a:gd name="T35" fmla="*/ 53 h 58"/>
                  <a:gd name="T36" fmla="*/ 85 w 141"/>
                  <a:gd name="T37" fmla="*/ 50 h 58"/>
                  <a:gd name="T38" fmla="*/ 85 w 141"/>
                  <a:gd name="T39" fmla="*/ 50 h 58"/>
                  <a:gd name="T40" fmla="*/ 80 w 141"/>
                  <a:gd name="T41" fmla="*/ 49 h 58"/>
                  <a:gd name="T42" fmla="*/ 26 w 141"/>
                  <a:gd name="T43" fmla="*/ 49 h 58"/>
                  <a:gd name="T44" fmla="*/ 19 w 141"/>
                  <a:gd name="T45" fmla="*/ 46 h 58"/>
                  <a:gd name="T46" fmla="*/ 15 w 141"/>
                  <a:gd name="T47" fmla="*/ 40 h 58"/>
                  <a:gd name="T48" fmla="*/ 0 w 141"/>
                  <a:gd name="T49" fmla="*/ 0 h 58"/>
                  <a:gd name="T50" fmla="*/ 5 w 141"/>
                  <a:gd name="T51" fmla="*/ 0 h 58"/>
                  <a:gd name="T52" fmla="*/ 19 w 141"/>
                  <a:gd name="T53" fmla="*/ 39 h 58"/>
                  <a:gd name="T54" fmla="*/ 22 w 141"/>
                  <a:gd name="T55" fmla="*/ 42 h 58"/>
                  <a:gd name="T56" fmla="*/ 26 w 141"/>
                  <a:gd name="T57" fmla="*/ 44 h 58"/>
                  <a:gd name="T58" fmla="*/ 80 w 141"/>
                  <a:gd name="T59" fmla="*/ 44 h 58"/>
                  <a:gd name="T60" fmla="*/ 87 w 141"/>
                  <a:gd name="T61" fmla="*/ 45 h 58"/>
                  <a:gd name="T62" fmla="*/ 87 w 141"/>
                  <a:gd name="T63" fmla="*/ 45 h 58"/>
                  <a:gd name="T64" fmla="*/ 87 w 141"/>
                  <a:gd name="T65" fmla="*/ 45 h 58"/>
                  <a:gd name="T66" fmla="*/ 93 w 141"/>
                  <a:gd name="T67" fmla="*/ 49 h 58"/>
                  <a:gd name="T68" fmla="*/ 96 w 141"/>
                  <a:gd name="T69" fmla="*/ 52 h 58"/>
                  <a:gd name="T70" fmla="*/ 96 w 141"/>
                  <a:gd name="T71" fmla="*/ 52 h 58"/>
                  <a:gd name="T72" fmla="*/ 96 w 141"/>
                  <a:gd name="T73" fmla="*/ 52 h 58"/>
                  <a:gd name="T74" fmla="*/ 96 w 141"/>
                  <a:gd name="T75" fmla="*/ 52 h 58"/>
                  <a:gd name="T76" fmla="*/ 96 w 141"/>
                  <a:gd name="T77" fmla="*/ 52 h 58"/>
                  <a:gd name="T78" fmla="*/ 99 w 141"/>
                  <a:gd name="T79" fmla="*/ 53 h 58"/>
                  <a:gd name="T80" fmla="*/ 99 w 141"/>
                  <a:gd name="T81" fmla="*/ 53 h 58"/>
                  <a:gd name="T82" fmla="*/ 102 w 141"/>
                  <a:gd name="T83" fmla="*/ 52 h 58"/>
                  <a:gd name="T84" fmla="*/ 102 w 141"/>
                  <a:gd name="T85" fmla="*/ 52 h 58"/>
                  <a:gd name="T86" fmla="*/ 102 w 141"/>
                  <a:gd name="T87" fmla="*/ 52 h 58"/>
                  <a:gd name="T88" fmla="*/ 135 w 141"/>
                  <a:gd name="T89" fmla="*/ 19 h 58"/>
                  <a:gd name="T90" fmla="*/ 137 w 141"/>
                  <a:gd name="T91" fmla="*/ 15 h 58"/>
                  <a:gd name="T92" fmla="*/ 135 w 141"/>
                  <a:gd name="T93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" h="58">
                    <a:moveTo>
                      <a:pt x="135" y="12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40" y="11"/>
                      <a:pt x="141" y="13"/>
                      <a:pt x="141" y="15"/>
                    </a:cubicBezTo>
                    <a:cubicBezTo>
                      <a:pt x="141" y="18"/>
                      <a:pt x="140" y="20"/>
                      <a:pt x="139" y="22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4" y="57"/>
                      <a:pt x="101" y="58"/>
                      <a:pt x="99" y="58"/>
                    </a:cubicBezTo>
                    <a:cubicBezTo>
                      <a:pt x="99" y="58"/>
                      <a:pt x="99" y="58"/>
                      <a:pt x="99" y="58"/>
                    </a:cubicBezTo>
                    <a:cubicBezTo>
                      <a:pt x="97" y="58"/>
                      <a:pt x="94" y="57"/>
                      <a:pt x="92" y="55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89" y="52"/>
                      <a:pt x="87" y="51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3" y="49"/>
                      <a:pt x="81" y="49"/>
                      <a:pt x="80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9"/>
                      <a:pt x="21" y="48"/>
                      <a:pt x="19" y="46"/>
                    </a:cubicBezTo>
                    <a:cubicBezTo>
                      <a:pt x="17" y="45"/>
                      <a:pt x="15" y="43"/>
                      <a:pt x="15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40"/>
                      <a:pt x="21" y="41"/>
                      <a:pt x="22" y="42"/>
                    </a:cubicBezTo>
                    <a:cubicBezTo>
                      <a:pt x="23" y="43"/>
                      <a:pt x="25" y="44"/>
                      <a:pt x="26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2" y="44"/>
                      <a:pt x="85" y="44"/>
                      <a:pt x="87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9" y="46"/>
                      <a:pt x="92" y="48"/>
                      <a:pt x="93" y="49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7" y="53"/>
                      <a:pt x="98" y="53"/>
                      <a:pt x="99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0" y="53"/>
                      <a:pt x="101" y="53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6" y="18"/>
                      <a:pt x="137" y="16"/>
                      <a:pt x="137" y="15"/>
                    </a:cubicBezTo>
                    <a:cubicBezTo>
                      <a:pt x="137" y="14"/>
                      <a:pt x="136" y="13"/>
                      <a:pt x="1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3" name="Freeform 327"/>
              <p:cNvSpPr>
                <a:spLocks noEditPoints="1"/>
              </p:cNvSpPr>
              <p:nvPr/>
            </p:nvSpPr>
            <p:spPr bwMode="auto">
              <a:xfrm>
                <a:off x="8174038" y="3722688"/>
                <a:ext cx="223838" cy="169863"/>
              </a:xfrm>
              <a:custGeom>
                <a:avLst/>
                <a:gdLst>
                  <a:gd name="T0" fmla="*/ 49 w 99"/>
                  <a:gd name="T1" fmla="*/ 7 h 75"/>
                  <a:gd name="T2" fmla="*/ 79 w 99"/>
                  <a:gd name="T3" fmla="*/ 20 h 75"/>
                  <a:gd name="T4" fmla="*/ 91 w 99"/>
                  <a:gd name="T5" fmla="*/ 49 h 75"/>
                  <a:gd name="T6" fmla="*/ 91 w 99"/>
                  <a:gd name="T7" fmla="*/ 51 h 75"/>
                  <a:gd name="T8" fmla="*/ 91 w 99"/>
                  <a:gd name="T9" fmla="*/ 51 h 75"/>
                  <a:gd name="T10" fmla="*/ 91 w 99"/>
                  <a:gd name="T11" fmla="*/ 53 h 75"/>
                  <a:gd name="T12" fmla="*/ 92 w 99"/>
                  <a:gd name="T13" fmla="*/ 55 h 75"/>
                  <a:gd name="T14" fmla="*/ 93 w 99"/>
                  <a:gd name="T15" fmla="*/ 59 h 75"/>
                  <a:gd name="T16" fmla="*/ 93 w 99"/>
                  <a:gd name="T17" fmla="*/ 60 h 75"/>
                  <a:gd name="T18" fmla="*/ 94 w 99"/>
                  <a:gd name="T19" fmla="*/ 49 h 75"/>
                  <a:gd name="T20" fmla="*/ 81 w 99"/>
                  <a:gd name="T21" fmla="*/ 18 h 75"/>
                  <a:gd name="T22" fmla="*/ 49 w 99"/>
                  <a:gd name="T23" fmla="*/ 4 h 75"/>
                  <a:gd name="T24" fmla="*/ 49 w 99"/>
                  <a:gd name="T25" fmla="*/ 0 h 75"/>
                  <a:gd name="T26" fmla="*/ 84 w 99"/>
                  <a:gd name="T27" fmla="*/ 14 h 75"/>
                  <a:gd name="T28" fmla="*/ 99 w 99"/>
                  <a:gd name="T29" fmla="*/ 49 h 75"/>
                  <a:gd name="T30" fmla="*/ 97 w 99"/>
                  <a:gd name="T31" fmla="*/ 62 h 75"/>
                  <a:gd name="T32" fmla="*/ 92 w 99"/>
                  <a:gd name="T33" fmla="*/ 73 h 75"/>
                  <a:gd name="T34" fmla="*/ 90 w 99"/>
                  <a:gd name="T35" fmla="*/ 75 h 75"/>
                  <a:gd name="T36" fmla="*/ 88 w 99"/>
                  <a:gd name="T37" fmla="*/ 72 h 75"/>
                  <a:gd name="T38" fmla="*/ 88 w 99"/>
                  <a:gd name="T39" fmla="*/ 59 h 75"/>
                  <a:gd name="T40" fmla="*/ 87 w 99"/>
                  <a:gd name="T41" fmla="*/ 57 h 75"/>
                  <a:gd name="T42" fmla="*/ 86 w 99"/>
                  <a:gd name="T43" fmla="*/ 55 h 75"/>
                  <a:gd name="T44" fmla="*/ 86 w 99"/>
                  <a:gd name="T45" fmla="*/ 55 h 75"/>
                  <a:gd name="T46" fmla="*/ 86 w 99"/>
                  <a:gd name="T47" fmla="*/ 53 h 75"/>
                  <a:gd name="T48" fmla="*/ 86 w 99"/>
                  <a:gd name="T49" fmla="*/ 51 h 75"/>
                  <a:gd name="T50" fmla="*/ 86 w 99"/>
                  <a:gd name="T51" fmla="*/ 51 h 75"/>
                  <a:gd name="T52" fmla="*/ 86 w 99"/>
                  <a:gd name="T53" fmla="*/ 49 h 75"/>
                  <a:gd name="T54" fmla="*/ 75 w 99"/>
                  <a:gd name="T55" fmla="*/ 23 h 75"/>
                  <a:gd name="T56" fmla="*/ 49 w 99"/>
                  <a:gd name="T57" fmla="*/ 12 h 75"/>
                  <a:gd name="T58" fmla="*/ 49 w 99"/>
                  <a:gd name="T59" fmla="*/ 7 h 75"/>
                  <a:gd name="T60" fmla="*/ 49 w 99"/>
                  <a:gd name="T61" fmla="*/ 4 h 75"/>
                  <a:gd name="T62" fmla="*/ 18 w 99"/>
                  <a:gd name="T63" fmla="*/ 18 h 75"/>
                  <a:gd name="T64" fmla="*/ 5 w 99"/>
                  <a:gd name="T65" fmla="*/ 49 h 75"/>
                  <a:gd name="T66" fmla="*/ 6 w 99"/>
                  <a:gd name="T67" fmla="*/ 58 h 75"/>
                  <a:gd name="T68" fmla="*/ 6 w 99"/>
                  <a:gd name="T69" fmla="*/ 55 h 75"/>
                  <a:gd name="T70" fmla="*/ 8 w 99"/>
                  <a:gd name="T71" fmla="*/ 52 h 75"/>
                  <a:gd name="T72" fmla="*/ 8 w 99"/>
                  <a:gd name="T73" fmla="*/ 51 h 75"/>
                  <a:gd name="T74" fmla="*/ 8 w 99"/>
                  <a:gd name="T75" fmla="*/ 49 h 75"/>
                  <a:gd name="T76" fmla="*/ 20 w 99"/>
                  <a:gd name="T77" fmla="*/ 20 h 75"/>
                  <a:gd name="T78" fmla="*/ 49 w 99"/>
                  <a:gd name="T79" fmla="*/ 7 h 75"/>
                  <a:gd name="T80" fmla="*/ 49 w 99"/>
                  <a:gd name="T81" fmla="*/ 7 h 75"/>
                  <a:gd name="T82" fmla="*/ 49 w 99"/>
                  <a:gd name="T83" fmla="*/ 7 h 75"/>
                  <a:gd name="T84" fmla="*/ 49 w 99"/>
                  <a:gd name="T85" fmla="*/ 12 h 75"/>
                  <a:gd name="T86" fmla="*/ 49 w 99"/>
                  <a:gd name="T87" fmla="*/ 12 h 75"/>
                  <a:gd name="T88" fmla="*/ 23 w 99"/>
                  <a:gd name="T89" fmla="*/ 23 h 75"/>
                  <a:gd name="T90" fmla="*/ 13 w 99"/>
                  <a:gd name="T91" fmla="*/ 49 h 75"/>
                  <a:gd name="T92" fmla="*/ 13 w 99"/>
                  <a:gd name="T93" fmla="*/ 51 h 75"/>
                  <a:gd name="T94" fmla="*/ 13 w 99"/>
                  <a:gd name="T95" fmla="*/ 52 h 75"/>
                  <a:gd name="T96" fmla="*/ 12 w 99"/>
                  <a:gd name="T97" fmla="*/ 54 h 75"/>
                  <a:gd name="T98" fmla="*/ 11 w 99"/>
                  <a:gd name="T99" fmla="*/ 57 h 75"/>
                  <a:gd name="T100" fmla="*/ 10 w 99"/>
                  <a:gd name="T101" fmla="*/ 59 h 75"/>
                  <a:gd name="T102" fmla="*/ 10 w 99"/>
                  <a:gd name="T103" fmla="*/ 72 h 75"/>
                  <a:gd name="T104" fmla="*/ 10 w 99"/>
                  <a:gd name="T105" fmla="*/ 72 h 75"/>
                  <a:gd name="T106" fmla="*/ 9 w 99"/>
                  <a:gd name="T107" fmla="*/ 74 h 75"/>
                  <a:gd name="T108" fmla="*/ 6 w 99"/>
                  <a:gd name="T109" fmla="*/ 73 h 75"/>
                  <a:gd name="T110" fmla="*/ 2 w 99"/>
                  <a:gd name="T111" fmla="*/ 61 h 75"/>
                  <a:gd name="T112" fmla="*/ 0 w 99"/>
                  <a:gd name="T113" fmla="*/ 49 h 75"/>
                  <a:gd name="T114" fmla="*/ 14 w 99"/>
                  <a:gd name="T115" fmla="*/ 14 h 75"/>
                  <a:gd name="T116" fmla="*/ 49 w 99"/>
                  <a:gd name="T117" fmla="*/ 0 h 75"/>
                  <a:gd name="T118" fmla="*/ 49 w 99"/>
                  <a:gd name="T119" fmla="*/ 0 h 75"/>
                  <a:gd name="T120" fmla="*/ 49 w 99"/>
                  <a:gd name="T121" fmla="*/ 0 h 75"/>
                  <a:gd name="T122" fmla="*/ 49 w 99"/>
                  <a:gd name="T123" fmla="*/ 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75">
                    <a:moveTo>
                      <a:pt x="49" y="7"/>
                    </a:moveTo>
                    <a:cubicBezTo>
                      <a:pt x="61" y="7"/>
                      <a:pt x="71" y="12"/>
                      <a:pt x="79" y="20"/>
                    </a:cubicBezTo>
                    <a:cubicBezTo>
                      <a:pt x="86" y="27"/>
                      <a:pt x="91" y="38"/>
                      <a:pt x="91" y="49"/>
                    </a:cubicBezTo>
                    <a:cubicBezTo>
                      <a:pt x="91" y="50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2"/>
                      <a:pt x="91" y="52"/>
                      <a:pt x="91" y="53"/>
                    </a:cubicBezTo>
                    <a:cubicBezTo>
                      <a:pt x="91" y="53"/>
                      <a:pt x="92" y="54"/>
                      <a:pt x="92" y="55"/>
                    </a:cubicBezTo>
                    <a:cubicBezTo>
                      <a:pt x="92" y="57"/>
                      <a:pt x="93" y="58"/>
                      <a:pt x="93" y="59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3" y="56"/>
                      <a:pt x="94" y="53"/>
                      <a:pt x="94" y="49"/>
                    </a:cubicBezTo>
                    <a:cubicBezTo>
                      <a:pt x="94" y="37"/>
                      <a:pt x="89" y="26"/>
                      <a:pt x="81" y="18"/>
                    </a:cubicBezTo>
                    <a:cubicBezTo>
                      <a:pt x="73" y="10"/>
                      <a:pt x="62" y="4"/>
                      <a:pt x="49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63" y="0"/>
                      <a:pt x="75" y="5"/>
                      <a:pt x="84" y="14"/>
                    </a:cubicBezTo>
                    <a:cubicBezTo>
                      <a:pt x="93" y="23"/>
                      <a:pt x="99" y="36"/>
                      <a:pt x="99" y="49"/>
                    </a:cubicBezTo>
                    <a:cubicBezTo>
                      <a:pt x="99" y="53"/>
                      <a:pt x="98" y="58"/>
                      <a:pt x="97" y="62"/>
                    </a:cubicBezTo>
                    <a:cubicBezTo>
                      <a:pt x="96" y="66"/>
                      <a:pt x="94" y="70"/>
                      <a:pt x="92" y="73"/>
                    </a:cubicBezTo>
                    <a:cubicBezTo>
                      <a:pt x="92" y="74"/>
                      <a:pt x="91" y="75"/>
                      <a:pt x="90" y="75"/>
                    </a:cubicBezTo>
                    <a:cubicBezTo>
                      <a:pt x="89" y="75"/>
                      <a:pt x="88" y="73"/>
                      <a:pt x="88" y="72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8" y="58"/>
                      <a:pt x="88" y="58"/>
                      <a:pt x="87" y="57"/>
                    </a:cubicBezTo>
                    <a:cubicBezTo>
                      <a:pt x="87" y="56"/>
                      <a:pt x="87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6" y="54"/>
                      <a:pt x="86" y="54"/>
                      <a:pt x="86" y="53"/>
                    </a:cubicBezTo>
                    <a:cubicBezTo>
                      <a:pt x="86" y="52"/>
                      <a:pt x="86" y="52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0"/>
                      <a:pt x="86" y="50"/>
                      <a:pt x="86" y="49"/>
                    </a:cubicBezTo>
                    <a:cubicBezTo>
                      <a:pt x="86" y="39"/>
                      <a:pt x="82" y="30"/>
                      <a:pt x="75" y="23"/>
                    </a:cubicBezTo>
                    <a:cubicBezTo>
                      <a:pt x="69" y="16"/>
                      <a:pt x="59" y="12"/>
                      <a:pt x="49" y="12"/>
                    </a:cubicBezTo>
                    <a:lnTo>
                      <a:pt x="49" y="7"/>
                    </a:lnTo>
                    <a:close/>
                    <a:moveTo>
                      <a:pt x="49" y="4"/>
                    </a:moveTo>
                    <a:cubicBezTo>
                      <a:pt x="37" y="4"/>
                      <a:pt x="26" y="10"/>
                      <a:pt x="18" y="18"/>
                    </a:cubicBezTo>
                    <a:cubicBezTo>
                      <a:pt x="10" y="26"/>
                      <a:pt x="5" y="37"/>
                      <a:pt x="5" y="49"/>
                    </a:cubicBezTo>
                    <a:cubicBezTo>
                      <a:pt x="5" y="52"/>
                      <a:pt x="5" y="55"/>
                      <a:pt x="6" y="58"/>
                    </a:cubicBezTo>
                    <a:cubicBezTo>
                      <a:pt x="6" y="57"/>
                      <a:pt x="6" y="56"/>
                      <a:pt x="6" y="55"/>
                    </a:cubicBezTo>
                    <a:cubicBezTo>
                      <a:pt x="7" y="54"/>
                      <a:pt x="7" y="53"/>
                      <a:pt x="8" y="52"/>
                    </a:cubicBezTo>
                    <a:cubicBezTo>
                      <a:pt x="8" y="52"/>
                      <a:pt x="8" y="51"/>
                      <a:pt x="8" y="51"/>
                    </a:cubicBezTo>
                    <a:cubicBezTo>
                      <a:pt x="8" y="50"/>
                      <a:pt x="8" y="50"/>
                      <a:pt x="8" y="49"/>
                    </a:cubicBezTo>
                    <a:cubicBezTo>
                      <a:pt x="8" y="38"/>
                      <a:pt x="12" y="27"/>
                      <a:pt x="20" y="20"/>
                    </a:cubicBezTo>
                    <a:cubicBezTo>
                      <a:pt x="27" y="12"/>
                      <a:pt x="38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9" y="12"/>
                      <a:pt x="30" y="16"/>
                      <a:pt x="23" y="23"/>
                    </a:cubicBezTo>
                    <a:cubicBezTo>
                      <a:pt x="17" y="30"/>
                      <a:pt x="13" y="39"/>
                      <a:pt x="13" y="49"/>
                    </a:cubicBezTo>
                    <a:cubicBezTo>
                      <a:pt x="13" y="50"/>
                      <a:pt x="13" y="50"/>
                      <a:pt x="13" y="51"/>
                    </a:cubicBezTo>
                    <a:cubicBezTo>
                      <a:pt x="13" y="51"/>
                      <a:pt x="13" y="52"/>
                      <a:pt x="13" y="52"/>
                    </a:cubicBezTo>
                    <a:cubicBezTo>
                      <a:pt x="13" y="53"/>
                      <a:pt x="13" y="54"/>
                      <a:pt x="12" y="54"/>
                    </a:cubicBezTo>
                    <a:cubicBezTo>
                      <a:pt x="12" y="55"/>
                      <a:pt x="11" y="56"/>
                      <a:pt x="11" y="57"/>
                    </a:cubicBezTo>
                    <a:cubicBezTo>
                      <a:pt x="11" y="57"/>
                      <a:pt x="10" y="58"/>
                      <a:pt x="10" y="59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3"/>
                      <a:pt x="9" y="74"/>
                    </a:cubicBezTo>
                    <a:cubicBezTo>
                      <a:pt x="8" y="74"/>
                      <a:pt x="7" y="74"/>
                      <a:pt x="6" y="73"/>
                    </a:cubicBezTo>
                    <a:cubicBezTo>
                      <a:pt x="4" y="69"/>
                      <a:pt x="3" y="65"/>
                      <a:pt x="2" y="61"/>
                    </a:cubicBezTo>
                    <a:cubicBezTo>
                      <a:pt x="1" y="57"/>
                      <a:pt x="0" y="53"/>
                      <a:pt x="0" y="49"/>
                    </a:cubicBezTo>
                    <a:cubicBezTo>
                      <a:pt x="0" y="36"/>
                      <a:pt x="6" y="23"/>
                      <a:pt x="14" y="14"/>
                    </a:cubicBezTo>
                    <a:cubicBezTo>
                      <a:pt x="23" y="5"/>
                      <a:pt x="36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9" y="4"/>
                      <a:pt x="4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4" name="Freeform 336"/>
              <p:cNvSpPr>
                <a:spLocks noEditPoints="1"/>
              </p:cNvSpPr>
              <p:nvPr/>
            </p:nvSpPr>
            <p:spPr bwMode="auto">
              <a:xfrm>
                <a:off x="5207000" y="1588"/>
                <a:ext cx="444500" cy="200025"/>
              </a:xfrm>
              <a:custGeom>
                <a:avLst/>
                <a:gdLst>
                  <a:gd name="T0" fmla="*/ 139 w 197"/>
                  <a:gd name="T1" fmla="*/ 79 h 88"/>
                  <a:gd name="T2" fmla="*/ 180 w 197"/>
                  <a:gd name="T3" fmla="*/ 37 h 88"/>
                  <a:gd name="T4" fmla="*/ 171 w 197"/>
                  <a:gd name="T5" fmla="*/ 39 h 88"/>
                  <a:gd name="T6" fmla="*/ 165 w 197"/>
                  <a:gd name="T7" fmla="*/ 36 h 88"/>
                  <a:gd name="T8" fmla="*/ 159 w 197"/>
                  <a:gd name="T9" fmla="*/ 34 h 88"/>
                  <a:gd name="T10" fmla="*/ 156 w 197"/>
                  <a:gd name="T11" fmla="*/ 31 h 88"/>
                  <a:gd name="T12" fmla="*/ 154 w 197"/>
                  <a:gd name="T13" fmla="*/ 27 h 88"/>
                  <a:gd name="T14" fmla="*/ 152 w 197"/>
                  <a:gd name="T15" fmla="*/ 24 h 88"/>
                  <a:gd name="T16" fmla="*/ 148 w 197"/>
                  <a:gd name="T17" fmla="*/ 22 h 88"/>
                  <a:gd name="T18" fmla="*/ 139 w 197"/>
                  <a:gd name="T19" fmla="*/ 12 h 88"/>
                  <a:gd name="T20" fmla="*/ 149 w 197"/>
                  <a:gd name="T21" fmla="*/ 17 h 88"/>
                  <a:gd name="T22" fmla="*/ 156 w 197"/>
                  <a:gd name="T23" fmla="*/ 21 h 88"/>
                  <a:gd name="T24" fmla="*/ 158 w 197"/>
                  <a:gd name="T25" fmla="*/ 25 h 88"/>
                  <a:gd name="T26" fmla="*/ 162 w 197"/>
                  <a:gd name="T27" fmla="*/ 31 h 88"/>
                  <a:gd name="T28" fmla="*/ 166 w 197"/>
                  <a:gd name="T29" fmla="*/ 32 h 88"/>
                  <a:gd name="T30" fmla="*/ 167 w 197"/>
                  <a:gd name="T31" fmla="*/ 32 h 88"/>
                  <a:gd name="T32" fmla="*/ 176 w 197"/>
                  <a:gd name="T33" fmla="*/ 35 h 88"/>
                  <a:gd name="T34" fmla="*/ 180 w 197"/>
                  <a:gd name="T35" fmla="*/ 36 h 88"/>
                  <a:gd name="T36" fmla="*/ 139 w 197"/>
                  <a:gd name="T37" fmla="*/ 79 h 88"/>
                  <a:gd name="T38" fmla="*/ 0 w 197"/>
                  <a:gd name="T39" fmla="*/ 0 h 88"/>
                  <a:gd name="T40" fmla="*/ 99 w 197"/>
                  <a:gd name="T41" fmla="*/ 83 h 88"/>
                  <a:gd name="T42" fmla="*/ 114 w 197"/>
                  <a:gd name="T43" fmla="*/ 68 h 88"/>
                  <a:gd name="T44" fmla="*/ 104 w 197"/>
                  <a:gd name="T45" fmla="*/ 60 h 88"/>
                  <a:gd name="T46" fmla="*/ 102 w 197"/>
                  <a:gd name="T47" fmla="*/ 57 h 88"/>
                  <a:gd name="T48" fmla="*/ 93 w 197"/>
                  <a:gd name="T49" fmla="*/ 40 h 88"/>
                  <a:gd name="T50" fmla="*/ 94 w 197"/>
                  <a:gd name="T51" fmla="*/ 37 h 88"/>
                  <a:gd name="T52" fmla="*/ 95 w 197"/>
                  <a:gd name="T53" fmla="*/ 32 h 88"/>
                  <a:gd name="T54" fmla="*/ 98 w 197"/>
                  <a:gd name="T55" fmla="*/ 27 h 88"/>
                  <a:gd name="T56" fmla="*/ 94 w 197"/>
                  <a:gd name="T57" fmla="*/ 18 h 88"/>
                  <a:gd name="T58" fmla="*/ 88 w 197"/>
                  <a:gd name="T59" fmla="*/ 14 h 88"/>
                  <a:gd name="T60" fmla="*/ 77 w 197"/>
                  <a:gd name="T61" fmla="*/ 6 h 88"/>
                  <a:gd name="T62" fmla="*/ 61 w 197"/>
                  <a:gd name="T63" fmla="*/ 0 h 88"/>
                  <a:gd name="T64" fmla="*/ 103 w 197"/>
                  <a:gd name="T65" fmla="*/ 11 h 88"/>
                  <a:gd name="T66" fmla="*/ 105 w 197"/>
                  <a:gd name="T67" fmla="*/ 11 h 88"/>
                  <a:gd name="T68" fmla="*/ 112 w 197"/>
                  <a:gd name="T69" fmla="*/ 6 h 88"/>
                  <a:gd name="T70" fmla="*/ 113 w 197"/>
                  <a:gd name="T71" fmla="*/ 5 h 88"/>
                  <a:gd name="T72" fmla="*/ 122 w 197"/>
                  <a:gd name="T73" fmla="*/ 7 h 88"/>
                  <a:gd name="T74" fmla="*/ 134 w 197"/>
                  <a:gd name="T75" fmla="*/ 8 h 88"/>
                  <a:gd name="T76" fmla="*/ 139 w 197"/>
                  <a:gd name="T77" fmla="*/ 18 h 88"/>
                  <a:gd name="T78" fmla="*/ 134 w 197"/>
                  <a:gd name="T79" fmla="*/ 14 h 88"/>
                  <a:gd name="T80" fmla="*/ 120 w 197"/>
                  <a:gd name="T81" fmla="*/ 11 h 88"/>
                  <a:gd name="T82" fmla="*/ 114 w 197"/>
                  <a:gd name="T83" fmla="*/ 11 h 88"/>
                  <a:gd name="T84" fmla="*/ 113 w 197"/>
                  <a:gd name="T85" fmla="*/ 11 h 88"/>
                  <a:gd name="T86" fmla="*/ 107 w 197"/>
                  <a:gd name="T87" fmla="*/ 15 h 88"/>
                  <a:gd name="T88" fmla="*/ 102 w 197"/>
                  <a:gd name="T89" fmla="*/ 29 h 88"/>
                  <a:gd name="T90" fmla="*/ 100 w 197"/>
                  <a:gd name="T91" fmla="*/ 32 h 88"/>
                  <a:gd name="T92" fmla="*/ 98 w 197"/>
                  <a:gd name="T93" fmla="*/ 35 h 88"/>
                  <a:gd name="T94" fmla="*/ 98 w 197"/>
                  <a:gd name="T95" fmla="*/ 41 h 88"/>
                  <a:gd name="T96" fmla="*/ 100 w 197"/>
                  <a:gd name="T97" fmla="*/ 44 h 88"/>
                  <a:gd name="T98" fmla="*/ 106 w 197"/>
                  <a:gd name="T99" fmla="*/ 54 h 88"/>
                  <a:gd name="T100" fmla="*/ 115 w 197"/>
                  <a:gd name="T101" fmla="*/ 63 h 88"/>
                  <a:gd name="T102" fmla="*/ 121 w 197"/>
                  <a:gd name="T103" fmla="*/ 68 h 88"/>
                  <a:gd name="T104" fmla="*/ 120 w 197"/>
                  <a:gd name="T105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" h="88">
                    <a:moveTo>
                      <a:pt x="197" y="0"/>
                    </a:moveTo>
                    <a:cubicBezTo>
                      <a:pt x="195" y="23"/>
                      <a:pt x="184" y="43"/>
                      <a:pt x="169" y="59"/>
                    </a:cubicBezTo>
                    <a:cubicBezTo>
                      <a:pt x="160" y="67"/>
                      <a:pt x="150" y="74"/>
                      <a:pt x="139" y="79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149" y="69"/>
                      <a:pt x="158" y="63"/>
                      <a:pt x="166" y="55"/>
                    </a:cubicBezTo>
                    <a:cubicBezTo>
                      <a:pt x="171" y="50"/>
                      <a:pt x="176" y="44"/>
                      <a:pt x="180" y="37"/>
                    </a:cubicBezTo>
                    <a:cubicBezTo>
                      <a:pt x="178" y="38"/>
                      <a:pt x="177" y="39"/>
                      <a:pt x="176" y="40"/>
                    </a:cubicBezTo>
                    <a:cubicBezTo>
                      <a:pt x="174" y="40"/>
                      <a:pt x="173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69" y="39"/>
                      <a:pt x="167" y="39"/>
                      <a:pt x="166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2" y="35"/>
                      <a:pt x="160" y="36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3"/>
                      <a:pt x="156" y="33"/>
                      <a:pt x="156" y="31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55" y="29"/>
                      <a:pt x="155" y="29"/>
                      <a:pt x="155" y="29"/>
                    </a:cubicBezTo>
                    <a:cubicBezTo>
                      <a:pt x="155" y="28"/>
                      <a:pt x="154" y="28"/>
                      <a:pt x="154" y="27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1" y="23"/>
                      <a:pt x="150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4" y="22"/>
                      <a:pt x="143" y="23"/>
                      <a:pt x="139" y="18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5" y="18"/>
                      <a:pt x="145" y="17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52" y="17"/>
                      <a:pt x="153" y="19"/>
                      <a:pt x="155" y="20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7" y="22"/>
                      <a:pt x="158" y="23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9" y="27"/>
                      <a:pt x="160" y="27"/>
                      <a:pt x="160" y="30"/>
                    </a:cubicBezTo>
                    <a:cubicBezTo>
                      <a:pt x="162" y="31"/>
                      <a:pt x="162" y="31"/>
                      <a:pt x="162" y="31"/>
                    </a:cubicBezTo>
                    <a:cubicBezTo>
                      <a:pt x="162" y="31"/>
                      <a:pt x="162" y="31"/>
                      <a:pt x="162" y="31"/>
                    </a:cubicBezTo>
                    <a:cubicBezTo>
                      <a:pt x="162" y="31"/>
                      <a:pt x="162" y="31"/>
                      <a:pt x="162" y="31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8" y="32"/>
                      <a:pt x="170" y="33"/>
                      <a:pt x="171" y="34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7" y="35"/>
                      <a:pt x="177" y="35"/>
                      <a:pt x="177" y="35"/>
                    </a:cubicBezTo>
                    <a:cubicBezTo>
                      <a:pt x="177" y="35"/>
                      <a:pt x="177" y="35"/>
                      <a:pt x="177" y="35"/>
                    </a:cubicBezTo>
                    <a:cubicBezTo>
                      <a:pt x="178" y="35"/>
                      <a:pt x="179" y="35"/>
                      <a:pt x="180" y="36"/>
                    </a:cubicBezTo>
                    <a:cubicBezTo>
                      <a:pt x="187" y="25"/>
                      <a:pt x="191" y="13"/>
                      <a:pt x="193" y="0"/>
                    </a:cubicBezTo>
                    <a:lnTo>
                      <a:pt x="197" y="0"/>
                    </a:lnTo>
                    <a:close/>
                    <a:moveTo>
                      <a:pt x="139" y="79"/>
                    </a:moveTo>
                    <a:cubicBezTo>
                      <a:pt x="127" y="85"/>
                      <a:pt x="113" y="88"/>
                      <a:pt x="99" y="88"/>
                    </a:cubicBezTo>
                    <a:cubicBezTo>
                      <a:pt x="71" y="88"/>
                      <a:pt x="46" y="77"/>
                      <a:pt x="28" y="59"/>
                    </a:cubicBezTo>
                    <a:cubicBezTo>
                      <a:pt x="13" y="43"/>
                      <a:pt x="3" y="23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22"/>
                      <a:pt x="17" y="41"/>
                      <a:pt x="32" y="55"/>
                    </a:cubicBezTo>
                    <a:cubicBezTo>
                      <a:pt x="49" y="72"/>
                      <a:pt x="73" y="83"/>
                      <a:pt x="99" y="83"/>
                    </a:cubicBezTo>
                    <a:cubicBezTo>
                      <a:pt x="105" y="83"/>
                      <a:pt x="112" y="82"/>
                      <a:pt x="118" y="81"/>
                    </a:cubicBezTo>
                    <a:cubicBezTo>
                      <a:pt x="118" y="78"/>
                      <a:pt x="119" y="74"/>
                      <a:pt x="117" y="71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6" y="64"/>
                      <a:pt x="106" y="64"/>
                      <a:pt x="104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0" y="54"/>
                      <a:pt x="99" y="50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2" y="45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3" y="39"/>
                      <a:pt x="94" y="38"/>
                      <a:pt x="95" y="38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4"/>
                      <a:pt x="94" y="33"/>
                      <a:pt x="95" y="32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5" y="30"/>
                      <a:pt x="96" y="29"/>
                      <a:pt x="97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5"/>
                      <a:pt x="103" y="24"/>
                      <a:pt x="100" y="18"/>
                    </a:cubicBezTo>
                    <a:cubicBezTo>
                      <a:pt x="99" y="20"/>
                      <a:pt x="95" y="19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8" y="16"/>
                      <a:pt x="89" y="15"/>
                      <a:pt x="88" y="14"/>
                    </a:cubicBezTo>
                    <a:cubicBezTo>
                      <a:pt x="84" y="13"/>
                      <a:pt x="86" y="12"/>
                      <a:pt x="85" y="10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4" y="5"/>
                      <a:pt x="72" y="1"/>
                      <a:pt x="70" y="2"/>
                    </a:cubicBezTo>
                    <a:cubicBezTo>
                      <a:pt x="67" y="3"/>
                      <a:pt x="64" y="1"/>
                      <a:pt x="6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4"/>
                      <a:pt x="92" y="7"/>
                      <a:pt x="95" y="10"/>
                    </a:cubicBezTo>
                    <a:cubicBezTo>
                      <a:pt x="97" y="13"/>
                      <a:pt x="99" y="9"/>
                      <a:pt x="103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4" y="11"/>
                      <a:pt x="104" y="12"/>
                    </a:cubicBezTo>
                    <a:cubicBezTo>
                      <a:pt x="104" y="11"/>
                      <a:pt x="105" y="11"/>
                      <a:pt x="105" y="11"/>
                    </a:cubicBezTo>
                    <a:cubicBezTo>
                      <a:pt x="107" y="7"/>
                      <a:pt x="107" y="8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4" y="4"/>
                      <a:pt x="116" y="3"/>
                      <a:pt x="118" y="5"/>
                    </a:cubicBezTo>
                    <a:cubicBezTo>
                      <a:pt x="119" y="5"/>
                      <a:pt x="121" y="6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3" y="7"/>
                      <a:pt x="123" y="7"/>
                      <a:pt x="124" y="8"/>
                    </a:cubicBezTo>
                    <a:cubicBezTo>
                      <a:pt x="124" y="8"/>
                      <a:pt x="127" y="8"/>
                      <a:pt x="128" y="9"/>
                    </a:cubicBezTo>
                    <a:cubicBezTo>
                      <a:pt x="130" y="7"/>
                      <a:pt x="133" y="7"/>
                      <a:pt x="134" y="8"/>
                    </a:cubicBezTo>
                    <a:cubicBezTo>
                      <a:pt x="137" y="7"/>
                      <a:pt x="138" y="10"/>
                      <a:pt x="139" y="12"/>
                    </a:cubicBezTo>
                    <a:cubicBezTo>
                      <a:pt x="139" y="18"/>
                      <a:pt x="139" y="18"/>
                      <a:pt x="139" y="18"/>
                    </a:cubicBezTo>
                    <a:cubicBezTo>
                      <a:pt x="139" y="18"/>
                      <a:pt x="139" y="18"/>
                      <a:pt x="139" y="18"/>
                    </a:cubicBezTo>
                    <a:cubicBezTo>
                      <a:pt x="138" y="16"/>
                      <a:pt x="137" y="17"/>
                      <a:pt x="135" y="16"/>
                    </a:cubicBezTo>
                    <a:cubicBezTo>
                      <a:pt x="135" y="16"/>
                      <a:pt x="135" y="16"/>
                      <a:pt x="135" y="16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3" y="14"/>
                      <a:pt x="132" y="12"/>
                      <a:pt x="131" y="12"/>
                    </a:cubicBezTo>
                    <a:cubicBezTo>
                      <a:pt x="128" y="15"/>
                      <a:pt x="127" y="12"/>
                      <a:pt x="125" y="13"/>
                    </a:cubicBezTo>
                    <a:cubicBezTo>
                      <a:pt x="122" y="13"/>
                      <a:pt x="121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8" y="11"/>
                      <a:pt x="117" y="12"/>
                      <a:pt x="114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0" y="12"/>
                      <a:pt x="111" y="10"/>
                      <a:pt x="109" y="13"/>
                    </a:cubicBezTo>
                    <a:cubicBezTo>
                      <a:pt x="109" y="14"/>
                      <a:pt x="108" y="15"/>
                      <a:pt x="107" y="15"/>
                    </a:cubicBezTo>
                    <a:cubicBezTo>
                      <a:pt x="107" y="16"/>
                      <a:pt x="106" y="17"/>
                      <a:pt x="105" y="17"/>
                    </a:cubicBezTo>
                    <a:cubicBezTo>
                      <a:pt x="107" y="20"/>
                      <a:pt x="106" y="26"/>
                      <a:pt x="103" y="28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8" y="35"/>
                      <a:pt x="98" y="35"/>
                    </a:cubicBezTo>
                    <a:cubicBezTo>
                      <a:pt x="99" y="35"/>
                      <a:pt x="101" y="38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3"/>
                      <a:pt x="100" y="44"/>
                      <a:pt x="100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3" y="47"/>
                      <a:pt x="104" y="51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10" y="60"/>
                      <a:pt x="109" y="61"/>
                      <a:pt x="115" y="63"/>
                    </a:cubicBezTo>
                    <a:cubicBezTo>
                      <a:pt x="115" y="63"/>
                      <a:pt x="116" y="64"/>
                      <a:pt x="117" y="64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8" y="65"/>
                      <a:pt x="121" y="67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3" y="71"/>
                      <a:pt x="123" y="75"/>
                      <a:pt x="123" y="78"/>
                    </a:cubicBezTo>
                    <a:cubicBezTo>
                      <a:pt x="122" y="79"/>
                      <a:pt x="121" y="80"/>
                      <a:pt x="120" y="81"/>
                    </a:cubicBezTo>
                    <a:cubicBezTo>
                      <a:pt x="127" y="79"/>
                      <a:pt x="133" y="77"/>
                      <a:pt x="139" y="74"/>
                    </a:cubicBezTo>
                    <a:lnTo>
                      <a:pt x="139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5" name="Freeform 337"/>
              <p:cNvSpPr>
                <a:spLocks noEditPoints="1"/>
              </p:cNvSpPr>
              <p:nvPr/>
            </p:nvSpPr>
            <p:spPr bwMode="auto">
              <a:xfrm>
                <a:off x="8270875" y="1576388"/>
                <a:ext cx="655638" cy="654050"/>
              </a:xfrm>
              <a:custGeom>
                <a:avLst/>
                <a:gdLst>
                  <a:gd name="T0" fmla="*/ 258 w 290"/>
                  <a:gd name="T1" fmla="*/ 220 h 290"/>
                  <a:gd name="T2" fmla="*/ 232 w 290"/>
                  <a:gd name="T3" fmla="*/ 211 h 290"/>
                  <a:gd name="T4" fmla="*/ 227 w 290"/>
                  <a:gd name="T5" fmla="*/ 191 h 290"/>
                  <a:gd name="T6" fmla="*/ 237 w 290"/>
                  <a:gd name="T7" fmla="*/ 206 h 290"/>
                  <a:gd name="T8" fmla="*/ 259 w 290"/>
                  <a:gd name="T9" fmla="*/ 212 h 290"/>
                  <a:gd name="T10" fmla="*/ 248 w 290"/>
                  <a:gd name="T11" fmla="*/ 68 h 290"/>
                  <a:gd name="T12" fmla="*/ 236 w 290"/>
                  <a:gd name="T13" fmla="*/ 71 h 290"/>
                  <a:gd name="T14" fmla="*/ 232 w 290"/>
                  <a:gd name="T15" fmla="*/ 54 h 290"/>
                  <a:gd name="T16" fmla="*/ 230 w 290"/>
                  <a:gd name="T17" fmla="*/ 38 h 290"/>
                  <a:gd name="T18" fmla="*/ 225 w 290"/>
                  <a:gd name="T19" fmla="*/ 24 h 290"/>
                  <a:gd name="T20" fmla="*/ 217 w 290"/>
                  <a:gd name="T21" fmla="*/ 34 h 290"/>
                  <a:gd name="T22" fmla="*/ 204 w 290"/>
                  <a:gd name="T23" fmla="*/ 35 h 290"/>
                  <a:gd name="T24" fmla="*/ 203 w 290"/>
                  <a:gd name="T25" fmla="*/ 277 h 290"/>
                  <a:gd name="T26" fmla="*/ 209 w 290"/>
                  <a:gd name="T27" fmla="*/ 71 h 290"/>
                  <a:gd name="T28" fmla="*/ 225 w 290"/>
                  <a:gd name="T29" fmla="*/ 198 h 290"/>
                  <a:gd name="T30" fmla="*/ 209 w 290"/>
                  <a:gd name="T31" fmla="*/ 183 h 290"/>
                  <a:gd name="T32" fmla="*/ 170 w 290"/>
                  <a:gd name="T33" fmla="*/ 24 h 290"/>
                  <a:gd name="T34" fmla="*/ 185 w 290"/>
                  <a:gd name="T35" fmla="*/ 14 h 290"/>
                  <a:gd name="T36" fmla="*/ 170 w 290"/>
                  <a:gd name="T37" fmla="*/ 287 h 290"/>
                  <a:gd name="T38" fmla="*/ 178 w 290"/>
                  <a:gd name="T39" fmla="*/ 261 h 290"/>
                  <a:gd name="T40" fmla="*/ 170 w 290"/>
                  <a:gd name="T41" fmla="*/ 38 h 290"/>
                  <a:gd name="T42" fmla="*/ 203 w 290"/>
                  <a:gd name="T43" fmla="*/ 28 h 290"/>
                  <a:gd name="T44" fmla="*/ 181 w 290"/>
                  <a:gd name="T45" fmla="*/ 94 h 290"/>
                  <a:gd name="T46" fmla="*/ 174 w 290"/>
                  <a:gd name="T47" fmla="*/ 90 h 290"/>
                  <a:gd name="T48" fmla="*/ 203 w 290"/>
                  <a:gd name="T49" fmla="*/ 179 h 290"/>
                  <a:gd name="T50" fmla="*/ 176 w 290"/>
                  <a:gd name="T51" fmla="*/ 177 h 290"/>
                  <a:gd name="T52" fmla="*/ 197 w 290"/>
                  <a:gd name="T53" fmla="*/ 174 h 290"/>
                  <a:gd name="T54" fmla="*/ 170 w 290"/>
                  <a:gd name="T55" fmla="*/ 287 h 290"/>
                  <a:gd name="T56" fmla="*/ 170 w 290"/>
                  <a:gd name="T57" fmla="*/ 46 h 290"/>
                  <a:gd name="T58" fmla="*/ 170 w 290"/>
                  <a:gd name="T59" fmla="*/ 24 h 290"/>
                  <a:gd name="T60" fmla="*/ 168 w 290"/>
                  <a:gd name="T61" fmla="*/ 95 h 290"/>
                  <a:gd name="T62" fmla="*/ 166 w 290"/>
                  <a:gd name="T63" fmla="*/ 177 h 290"/>
                  <a:gd name="T64" fmla="*/ 165 w 290"/>
                  <a:gd name="T65" fmla="*/ 169 h 290"/>
                  <a:gd name="T66" fmla="*/ 159 w 290"/>
                  <a:gd name="T67" fmla="*/ 246 h 290"/>
                  <a:gd name="T68" fmla="*/ 156 w 290"/>
                  <a:gd name="T69" fmla="*/ 8 h 290"/>
                  <a:gd name="T70" fmla="*/ 118 w 290"/>
                  <a:gd name="T71" fmla="*/ 9 h 290"/>
                  <a:gd name="T72" fmla="*/ 159 w 290"/>
                  <a:gd name="T73" fmla="*/ 282 h 290"/>
                  <a:gd name="T74" fmla="*/ 159 w 290"/>
                  <a:gd name="T75" fmla="*/ 114 h 290"/>
                  <a:gd name="T76" fmla="*/ 119 w 290"/>
                  <a:gd name="T77" fmla="*/ 124 h 290"/>
                  <a:gd name="T78" fmla="*/ 103 w 290"/>
                  <a:gd name="T79" fmla="*/ 145 h 290"/>
                  <a:gd name="T80" fmla="*/ 130 w 290"/>
                  <a:gd name="T81" fmla="*/ 151 h 290"/>
                  <a:gd name="T82" fmla="*/ 151 w 290"/>
                  <a:gd name="T83" fmla="*/ 177 h 290"/>
                  <a:gd name="T84" fmla="*/ 150 w 290"/>
                  <a:gd name="T85" fmla="*/ 204 h 290"/>
                  <a:gd name="T86" fmla="*/ 143 w 290"/>
                  <a:gd name="T87" fmla="*/ 221 h 290"/>
                  <a:gd name="T88" fmla="*/ 153 w 290"/>
                  <a:gd name="T89" fmla="*/ 249 h 290"/>
                  <a:gd name="T90" fmla="*/ 138 w 290"/>
                  <a:gd name="T91" fmla="*/ 215 h 290"/>
                  <a:gd name="T92" fmla="*/ 138 w 290"/>
                  <a:gd name="T93" fmla="*/ 188 h 290"/>
                  <a:gd name="T94" fmla="*/ 90 w 290"/>
                  <a:gd name="T95" fmla="*/ 162 h 290"/>
                  <a:gd name="T96" fmla="*/ 99 w 290"/>
                  <a:gd name="T97" fmla="*/ 131 h 290"/>
                  <a:gd name="T98" fmla="*/ 157 w 290"/>
                  <a:gd name="T99" fmla="*/ 107 h 290"/>
                  <a:gd name="T100" fmla="*/ 61 w 290"/>
                  <a:gd name="T101" fmla="*/ 36 h 290"/>
                  <a:gd name="T102" fmla="*/ 64 w 290"/>
                  <a:gd name="T103" fmla="*/ 51 h 290"/>
                  <a:gd name="T104" fmla="*/ 49 w 290"/>
                  <a:gd name="T105" fmla="*/ 100 h 290"/>
                  <a:gd name="T106" fmla="*/ 68 w 290"/>
                  <a:gd name="T107" fmla="*/ 123 h 290"/>
                  <a:gd name="T108" fmla="*/ 89 w 290"/>
                  <a:gd name="T109" fmla="*/ 162 h 290"/>
                  <a:gd name="T110" fmla="*/ 66 w 290"/>
                  <a:gd name="T111" fmla="*/ 142 h 290"/>
                  <a:gd name="T112" fmla="*/ 50 w 290"/>
                  <a:gd name="T113" fmla="*/ 116 h 290"/>
                  <a:gd name="T114" fmla="*/ 46 w 290"/>
                  <a:gd name="T115" fmla="*/ 82 h 290"/>
                  <a:gd name="T116" fmla="*/ 7 w 290"/>
                  <a:gd name="T117" fmla="*/ 14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" h="290">
                    <a:moveTo>
                      <a:pt x="225" y="24"/>
                    </a:moveTo>
                    <a:cubicBezTo>
                      <a:pt x="233" y="29"/>
                      <a:pt x="241" y="35"/>
                      <a:pt x="247" y="42"/>
                    </a:cubicBezTo>
                    <a:cubicBezTo>
                      <a:pt x="274" y="68"/>
                      <a:pt x="290" y="105"/>
                      <a:pt x="290" y="145"/>
                    </a:cubicBezTo>
                    <a:cubicBezTo>
                      <a:pt x="290" y="185"/>
                      <a:pt x="274" y="221"/>
                      <a:pt x="247" y="247"/>
                    </a:cubicBezTo>
                    <a:cubicBezTo>
                      <a:pt x="241" y="254"/>
                      <a:pt x="233" y="260"/>
                      <a:pt x="225" y="266"/>
                    </a:cubicBezTo>
                    <a:cubicBezTo>
                      <a:pt x="225" y="257"/>
                      <a:pt x="225" y="257"/>
                      <a:pt x="225" y="257"/>
                    </a:cubicBezTo>
                    <a:cubicBezTo>
                      <a:pt x="231" y="253"/>
                      <a:pt x="237" y="248"/>
                      <a:pt x="242" y="242"/>
                    </a:cubicBezTo>
                    <a:cubicBezTo>
                      <a:pt x="250" y="234"/>
                      <a:pt x="257" y="225"/>
                      <a:pt x="263" y="215"/>
                    </a:cubicBezTo>
                    <a:cubicBezTo>
                      <a:pt x="261" y="217"/>
                      <a:pt x="259" y="218"/>
                      <a:pt x="258" y="220"/>
                    </a:cubicBezTo>
                    <a:cubicBezTo>
                      <a:pt x="255" y="220"/>
                      <a:pt x="253" y="219"/>
                      <a:pt x="251" y="218"/>
                    </a:cubicBezTo>
                    <a:cubicBezTo>
                      <a:pt x="251" y="218"/>
                      <a:pt x="251" y="218"/>
                      <a:pt x="251" y="218"/>
                    </a:cubicBezTo>
                    <a:cubicBezTo>
                      <a:pt x="247" y="218"/>
                      <a:pt x="245" y="218"/>
                      <a:pt x="244" y="215"/>
                    </a:cubicBezTo>
                    <a:cubicBezTo>
                      <a:pt x="242" y="214"/>
                      <a:pt x="242" y="214"/>
                      <a:pt x="242" y="214"/>
                    </a:cubicBezTo>
                    <a:cubicBezTo>
                      <a:pt x="242" y="214"/>
                      <a:pt x="242" y="214"/>
                      <a:pt x="242" y="214"/>
                    </a:cubicBezTo>
                    <a:cubicBezTo>
                      <a:pt x="241" y="214"/>
                      <a:pt x="241" y="214"/>
                      <a:pt x="241" y="214"/>
                    </a:cubicBezTo>
                    <a:cubicBezTo>
                      <a:pt x="241" y="214"/>
                      <a:pt x="241" y="214"/>
                      <a:pt x="241" y="214"/>
                    </a:cubicBezTo>
                    <a:cubicBezTo>
                      <a:pt x="238" y="213"/>
                      <a:pt x="235" y="214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0"/>
                      <a:pt x="229" y="210"/>
                      <a:pt x="228" y="207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7" y="204"/>
                      <a:pt x="227" y="204"/>
                      <a:pt x="227" y="204"/>
                    </a:cubicBezTo>
                    <a:cubicBezTo>
                      <a:pt x="226" y="203"/>
                      <a:pt x="226" y="202"/>
                      <a:pt x="225" y="201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25" y="189"/>
                      <a:pt x="225" y="189"/>
                      <a:pt x="225" y="189"/>
                    </a:cubicBezTo>
                    <a:cubicBezTo>
                      <a:pt x="225" y="190"/>
                      <a:pt x="226" y="190"/>
                      <a:pt x="227" y="191"/>
                    </a:cubicBezTo>
                    <a:cubicBezTo>
                      <a:pt x="227" y="191"/>
                      <a:pt x="227" y="191"/>
                      <a:pt x="227" y="191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30" y="193"/>
                      <a:pt x="231" y="195"/>
                      <a:pt x="232" y="198"/>
                    </a:cubicBez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33" y="201"/>
                      <a:pt x="235" y="201"/>
                      <a:pt x="235" y="205"/>
                    </a:cubicBez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43" y="208"/>
                      <a:pt x="243" y="208"/>
                      <a:pt x="243" y="208"/>
                    </a:cubicBezTo>
                    <a:cubicBezTo>
                      <a:pt x="243" y="208"/>
                      <a:pt x="243" y="208"/>
                      <a:pt x="243" y="208"/>
                    </a:cubicBezTo>
                    <a:cubicBezTo>
                      <a:pt x="244" y="208"/>
                      <a:pt x="244" y="208"/>
                      <a:pt x="244" y="208"/>
                    </a:cubicBezTo>
                    <a:cubicBezTo>
                      <a:pt x="244" y="208"/>
                      <a:pt x="244" y="208"/>
                      <a:pt x="244" y="208"/>
                    </a:cubicBezTo>
                    <a:cubicBezTo>
                      <a:pt x="247" y="209"/>
                      <a:pt x="249" y="209"/>
                      <a:pt x="250" y="212"/>
                    </a:cubicBezTo>
                    <a:cubicBezTo>
                      <a:pt x="251" y="212"/>
                      <a:pt x="251" y="212"/>
                      <a:pt x="251" y="212"/>
                    </a:cubicBezTo>
                    <a:cubicBezTo>
                      <a:pt x="257" y="213"/>
                      <a:pt x="257" y="213"/>
                      <a:pt x="257" y="213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61" y="213"/>
                      <a:pt x="263" y="213"/>
                      <a:pt x="264" y="214"/>
                    </a:cubicBezTo>
                    <a:cubicBezTo>
                      <a:pt x="276" y="194"/>
                      <a:pt x="283" y="170"/>
                      <a:pt x="283" y="145"/>
                    </a:cubicBezTo>
                    <a:cubicBezTo>
                      <a:pt x="283" y="109"/>
                      <a:pt x="269" y="76"/>
                      <a:pt x="247" y="51"/>
                    </a:cubicBezTo>
                    <a:cubicBezTo>
                      <a:pt x="247" y="54"/>
                      <a:pt x="246" y="54"/>
                      <a:pt x="244" y="58"/>
                    </a:cubicBezTo>
                    <a:cubicBezTo>
                      <a:pt x="245" y="59"/>
                      <a:pt x="246" y="60"/>
                      <a:pt x="247" y="61"/>
                    </a:cubicBezTo>
                    <a:cubicBezTo>
                      <a:pt x="247" y="61"/>
                      <a:pt x="247" y="61"/>
                      <a:pt x="247" y="61"/>
                    </a:cubicBezTo>
                    <a:cubicBezTo>
                      <a:pt x="248" y="63"/>
                      <a:pt x="247" y="64"/>
                      <a:pt x="247" y="66"/>
                    </a:cubicBezTo>
                    <a:cubicBezTo>
                      <a:pt x="247" y="66"/>
                      <a:pt x="248" y="67"/>
                      <a:pt x="248" y="68"/>
                    </a:cubicBezTo>
                    <a:cubicBezTo>
                      <a:pt x="248" y="68"/>
                      <a:pt x="248" y="68"/>
                      <a:pt x="248" y="68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45" y="73"/>
                      <a:pt x="244" y="73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ubicBezTo>
                      <a:pt x="238" y="71"/>
                      <a:pt x="238" y="71"/>
                      <a:pt x="238" y="71"/>
                    </a:cubicBezTo>
                    <a:cubicBezTo>
                      <a:pt x="238" y="71"/>
                      <a:pt x="238" y="71"/>
                      <a:pt x="238" y="71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34" y="71"/>
                      <a:pt x="234" y="71"/>
                      <a:pt x="234" y="71"/>
                    </a:cubicBezTo>
                    <a:cubicBezTo>
                      <a:pt x="234" y="71"/>
                      <a:pt x="234" y="71"/>
                      <a:pt x="234" y="71"/>
                    </a:cubicBezTo>
                    <a:cubicBezTo>
                      <a:pt x="231" y="70"/>
                      <a:pt x="229" y="71"/>
                      <a:pt x="227" y="70"/>
                    </a:cubicBezTo>
                    <a:cubicBezTo>
                      <a:pt x="228" y="72"/>
                      <a:pt x="227" y="74"/>
                      <a:pt x="225" y="7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56"/>
                      <a:pt x="229" y="56"/>
                      <a:pt x="231" y="55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2" y="54"/>
                      <a:pt x="232" y="54"/>
                      <a:pt x="232" y="54"/>
                    </a:cubicBezTo>
                    <a:cubicBezTo>
                      <a:pt x="232" y="54"/>
                      <a:pt x="232" y="54"/>
                      <a:pt x="232" y="54"/>
                    </a:cubicBezTo>
                    <a:cubicBezTo>
                      <a:pt x="234" y="53"/>
                      <a:pt x="236" y="52"/>
                      <a:pt x="238" y="53"/>
                    </a:cubicBezTo>
                    <a:cubicBezTo>
                      <a:pt x="239" y="53"/>
                      <a:pt x="239" y="52"/>
                      <a:pt x="239" y="52"/>
                    </a:cubicBezTo>
                    <a:cubicBezTo>
                      <a:pt x="237" y="49"/>
                      <a:pt x="237" y="49"/>
                      <a:pt x="237" y="49"/>
                    </a:cubicBezTo>
                    <a:cubicBezTo>
                      <a:pt x="234" y="48"/>
                      <a:pt x="232" y="47"/>
                      <a:pt x="231" y="43"/>
                    </a:cubicBezTo>
                    <a:cubicBezTo>
                      <a:pt x="231" y="43"/>
                      <a:pt x="231" y="43"/>
                      <a:pt x="231" y="43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1" y="40"/>
                      <a:pt x="231" y="40"/>
                      <a:pt x="231" y="39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25" y="32"/>
                      <a:pt x="225" y="32"/>
                      <a:pt x="225" y="32"/>
                    </a:cubicBezTo>
                    <a:lnTo>
                      <a:pt x="225" y="24"/>
                    </a:lnTo>
                    <a:close/>
                    <a:moveTo>
                      <a:pt x="203" y="12"/>
                    </a:moveTo>
                    <a:cubicBezTo>
                      <a:pt x="211" y="15"/>
                      <a:pt x="218" y="19"/>
                      <a:pt x="225" y="24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25" y="32"/>
                      <a:pt x="224" y="33"/>
                      <a:pt x="224" y="33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2" y="41"/>
                      <a:pt x="220" y="40"/>
                      <a:pt x="218" y="38"/>
                    </a:cubicBezTo>
                    <a:cubicBezTo>
                      <a:pt x="218" y="38"/>
                      <a:pt x="218" y="38"/>
                      <a:pt x="218" y="38"/>
                    </a:cubicBezTo>
                    <a:cubicBezTo>
                      <a:pt x="217" y="34"/>
                      <a:pt x="217" y="34"/>
                      <a:pt x="217" y="34"/>
                    </a:cubicBezTo>
                    <a:cubicBezTo>
                      <a:pt x="217" y="34"/>
                      <a:pt x="217" y="34"/>
                      <a:pt x="217" y="34"/>
                    </a:cubicBezTo>
                    <a:cubicBezTo>
                      <a:pt x="216" y="33"/>
                      <a:pt x="217" y="32"/>
                      <a:pt x="217" y="32"/>
                    </a:cubicBezTo>
                    <a:cubicBezTo>
                      <a:pt x="216" y="31"/>
                      <a:pt x="216" y="31"/>
                      <a:pt x="215" y="30"/>
                    </a:cubicBezTo>
                    <a:cubicBezTo>
                      <a:pt x="215" y="30"/>
                      <a:pt x="215" y="30"/>
                      <a:pt x="215" y="30"/>
                    </a:cubicBezTo>
                    <a:cubicBezTo>
                      <a:pt x="215" y="30"/>
                      <a:pt x="215" y="30"/>
                      <a:pt x="215" y="30"/>
                    </a:cubicBezTo>
                    <a:cubicBezTo>
                      <a:pt x="213" y="30"/>
                      <a:pt x="210" y="30"/>
                      <a:pt x="208" y="29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4" y="38"/>
                      <a:pt x="204" y="40"/>
                      <a:pt x="203" y="42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5" y="26"/>
                      <a:pt x="207" y="24"/>
                      <a:pt x="208" y="22"/>
                    </a:cubicBezTo>
                    <a:cubicBezTo>
                      <a:pt x="208" y="22"/>
                      <a:pt x="206" y="21"/>
                      <a:pt x="203" y="20"/>
                    </a:cubicBezTo>
                    <a:cubicBezTo>
                      <a:pt x="203" y="12"/>
                      <a:pt x="203" y="12"/>
                      <a:pt x="203" y="12"/>
                    </a:cubicBezTo>
                    <a:close/>
                    <a:moveTo>
                      <a:pt x="225" y="266"/>
                    </a:moveTo>
                    <a:cubicBezTo>
                      <a:pt x="218" y="270"/>
                      <a:pt x="211" y="274"/>
                      <a:pt x="203" y="277"/>
                    </a:cubicBezTo>
                    <a:cubicBezTo>
                      <a:pt x="203" y="270"/>
                      <a:pt x="203" y="270"/>
                      <a:pt x="203" y="270"/>
                    </a:cubicBezTo>
                    <a:cubicBezTo>
                      <a:pt x="211" y="266"/>
                      <a:pt x="218" y="262"/>
                      <a:pt x="225" y="257"/>
                    </a:cubicBezTo>
                    <a:cubicBezTo>
                      <a:pt x="225" y="266"/>
                      <a:pt x="225" y="266"/>
                      <a:pt x="225" y="266"/>
                    </a:cubicBezTo>
                    <a:close/>
                    <a:moveTo>
                      <a:pt x="225" y="56"/>
                    </a:moveTo>
                    <a:cubicBezTo>
                      <a:pt x="225" y="76"/>
                      <a:pt x="225" y="76"/>
                      <a:pt x="225" y="76"/>
                    </a:cubicBezTo>
                    <a:cubicBezTo>
                      <a:pt x="222" y="77"/>
                      <a:pt x="218" y="78"/>
                      <a:pt x="216" y="79"/>
                    </a:cubicBezTo>
                    <a:cubicBezTo>
                      <a:pt x="212" y="80"/>
                      <a:pt x="206" y="85"/>
                      <a:pt x="203" y="81"/>
                    </a:cubicBezTo>
                    <a:cubicBezTo>
                      <a:pt x="203" y="72"/>
                      <a:pt x="203" y="72"/>
                      <a:pt x="203" y="72"/>
                    </a:cubicBezTo>
                    <a:cubicBezTo>
                      <a:pt x="205" y="71"/>
                      <a:pt x="207" y="71"/>
                      <a:pt x="209" y="71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10" y="72"/>
                      <a:pt x="210" y="72"/>
                      <a:pt x="210" y="72"/>
                    </a:cubicBezTo>
                    <a:cubicBezTo>
                      <a:pt x="210" y="71"/>
                      <a:pt x="209" y="71"/>
                      <a:pt x="209" y="70"/>
                    </a:cubicBezTo>
                    <a:cubicBezTo>
                      <a:pt x="209" y="70"/>
                      <a:pt x="209" y="70"/>
                      <a:pt x="209" y="70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01" y="64"/>
                      <a:pt x="210" y="53"/>
                      <a:pt x="220" y="57"/>
                    </a:cubicBezTo>
                    <a:cubicBezTo>
                      <a:pt x="221" y="56"/>
                      <a:pt x="223" y="56"/>
                      <a:pt x="225" y="56"/>
                    </a:cubicBezTo>
                    <a:close/>
                    <a:moveTo>
                      <a:pt x="225" y="189"/>
                    </a:move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24" y="197"/>
                      <a:pt x="224" y="197"/>
                      <a:pt x="224" y="197"/>
                    </a:cubicBezTo>
                    <a:cubicBezTo>
                      <a:pt x="223" y="196"/>
                      <a:pt x="223" y="196"/>
                      <a:pt x="223" y="196"/>
                    </a:cubicBezTo>
                    <a:cubicBezTo>
                      <a:pt x="223" y="196"/>
                      <a:pt x="223" y="196"/>
                      <a:pt x="223" y="196"/>
                    </a:cubicBezTo>
                    <a:cubicBezTo>
                      <a:pt x="221" y="195"/>
                      <a:pt x="219" y="194"/>
                      <a:pt x="217" y="193"/>
                    </a:cubicBezTo>
                    <a:cubicBezTo>
                      <a:pt x="217" y="193"/>
                      <a:pt x="217" y="193"/>
                      <a:pt x="217" y="193"/>
                    </a:cubicBezTo>
                    <a:cubicBezTo>
                      <a:pt x="212" y="193"/>
                      <a:pt x="209" y="196"/>
                      <a:pt x="203" y="188"/>
                    </a:cubicBezTo>
                    <a:cubicBezTo>
                      <a:pt x="203" y="179"/>
                      <a:pt x="203" y="179"/>
                      <a:pt x="203" y="179"/>
                    </a:cubicBezTo>
                    <a:cubicBezTo>
                      <a:pt x="203" y="179"/>
                      <a:pt x="203" y="179"/>
                      <a:pt x="203" y="179"/>
                    </a:cubicBezTo>
                    <a:cubicBezTo>
                      <a:pt x="209" y="183"/>
                      <a:pt x="209" y="183"/>
                      <a:pt x="209" y="183"/>
                    </a:cubicBezTo>
                    <a:cubicBezTo>
                      <a:pt x="212" y="188"/>
                      <a:pt x="213" y="186"/>
                      <a:pt x="218" y="187"/>
                    </a:cubicBezTo>
                    <a:cubicBezTo>
                      <a:pt x="218" y="187"/>
                      <a:pt x="218" y="187"/>
                      <a:pt x="218" y="187"/>
                    </a:cubicBezTo>
                    <a:cubicBezTo>
                      <a:pt x="221" y="187"/>
                      <a:pt x="223" y="188"/>
                      <a:pt x="225" y="189"/>
                    </a:cubicBezTo>
                    <a:close/>
                    <a:moveTo>
                      <a:pt x="170" y="2"/>
                    </a:moveTo>
                    <a:cubicBezTo>
                      <a:pt x="182" y="4"/>
                      <a:pt x="193" y="7"/>
                      <a:pt x="203" y="12"/>
                    </a:cubicBezTo>
                    <a:cubicBezTo>
                      <a:pt x="203" y="20"/>
                      <a:pt x="203" y="20"/>
                      <a:pt x="203" y="20"/>
                    </a:cubicBezTo>
                    <a:cubicBezTo>
                      <a:pt x="201" y="19"/>
                      <a:pt x="198" y="18"/>
                      <a:pt x="197" y="17"/>
                    </a:cubicBezTo>
                    <a:cubicBezTo>
                      <a:pt x="186" y="22"/>
                      <a:pt x="175" y="27"/>
                      <a:pt x="170" y="31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3" y="22"/>
                      <a:pt x="176" y="22"/>
                      <a:pt x="178" y="20"/>
                    </a:cubicBezTo>
                    <a:cubicBezTo>
                      <a:pt x="179" y="20"/>
                      <a:pt x="180" y="19"/>
                      <a:pt x="181" y="19"/>
                    </a:cubicBezTo>
                    <a:cubicBezTo>
                      <a:pt x="181" y="19"/>
                      <a:pt x="181" y="19"/>
                      <a:pt x="181" y="19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85" y="14"/>
                      <a:pt x="185" y="14"/>
                      <a:pt x="185" y="14"/>
                    </a:cubicBezTo>
                    <a:cubicBezTo>
                      <a:pt x="184" y="14"/>
                      <a:pt x="183" y="14"/>
                      <a:pt x="183" y="15"/>
                    </a:cubicBezTo>
                    <a:cubicBezTo>
                      <a:pt x="183" y="15"/>
                      <a:pt x="183" y="15"/>
                      <a:pt x="183" y="15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7" y="14"/>
                      <a:pt x="177" y="14"/>
                      <a:pt x="177" y="13"/>
                    </a:cubicBezTo>
                    <a:cubicBezTo>
                      <a:pt x="175" y="15"/>
                      <a:pt x="172" y="16"/>
                      <a:pt x="170" y="15"/>
                    </a:cubicBezTo>
                    <a:cubicBezTo>
                      <a:pt x="170" y="2"/>
                      <a:pt x="170" y="2"/>
                      <a:pt x="170" y="2"/>
                    </a:cubicBezTo>
                    <a:close/>
                    <a:moveTo>
                      <a:pt x="203" y="277"/>
                    </a:moveTo>
                    <a:cubicBezTo>
                      <a:pt x="193" y="282"/>
                      <a:pt x="182" y="285"/>
                      <a:pt x="170" y="287"/>
                    </a:cubicBezTo>
                    <a:cubicBezTo>
                      <a:pt x="170" y="280"/>
                      <a:pt x="170" y="280"/>
                      <a:pt x="170" y="280"/>
                    </a:cubicBezTo>
                    <a:cubicBezTo>
                      <a:pt x="171" y="280"/>
                      <a:pt x="172" y="280"/>
                      <a:pt x="174" y="280"/>
                    </a:cubicBezTo>
                    <a:cubicBezTo>
                      <a:pt x="173" y="275"/>
                      <a:pt x="174" y="269"/>
                      <a:pt x="172" y="264"/>
                    </a:cubicBezTo>
                    <a:cubicBezTo>
                      <a:pt x="170" y="263"/>
                      <a:pt x="170" y="263"/>
                      <a:pt x="170" y="263"/>
                    </a:cubicBezTo>
                    <a:cubicBezTo>
                      <a:pt x="170" y="254"/>
                      <a:pt x="170" y="254"/>
                      <a:pt x="170" y="254"/>
                    </a:cubicBezTo>
                    <a:cubicBezTo>
                      <a:pt x="170" y="254"/>
                      <a:pt x="171" y="255"/>
                      <a:pt x="171" y="255"/>
                    </a:cubicBezTo>
                    <a:cubicBezTo>
                      <a:pt x="171" y="255"/>
                      <a:pt x="171" y="255"/>
                      <a:pt x="171" y="255"/>
                    </a:cubicBezTo>
                    <a:cubicBezTo>
                      <a:pt x="173" y="256"/>
                      <a:pt x="177" y="259"/>
                      <a:pt x="178" y="261"/>
                    </a:cubicBezTo>
                    <a:cubicBezTo>
                      <a:pt x="178" y="261"/>
                      <a:pt x="178" y="261"/>
                      <a:pt x="178" y="261"/>
                    </a:cubicBezTo>
                    <a:cubicBezTo>
                      <a:pt x="181" y="265"/>
                      <a:pt x="180" y="271"/>
                      <a:pt x="180" y="276"/>
                    </a:cubicBezTo>
                    <a:cubicBezTo>
                      <a:pt x="179" y="277"/>
                      <a:pt x="178" y="278"/>
                      <a:pt x="176" y="279"/>
                    </a:cubicBezTo>
                    <a:cubicBezTo>
                      <a:pt x="186" y="277"/>
                      <a:pt x="195" y="274"/>
                      <a:pt x="203" y="270"/>
                    </a:cubicBezTo>
                    <a:cubicBezTo>
                      <a:pt x="203" y="277"/>
                      <a:pt x="203" y="277"/>
                      <a:pt x="203" y="277"/>
                    </a:cubicBezTo>
                    <a:close/>
                    <a:moveTo>
                      <a:pt x="203" y="28"/>
                    </a:moveTo>
                    <a:cubicBezTo>
                      <a:pt x="202" y="30"/>
                      <a:pt x="200" y="32"/>
                      <a:pt x="198" y="34"/>
                    </a:cubicBezTo>
                    <a:cubicBezTo>
                      <a:pt x="196" y="36"/>
                      <a:pt x="198" y="41"/>
                      <a:pt x="195" y="43"/>
                    </a:cubicBezTo>
                    <a:cubicBezTo>
                      <a:pt x="190" y="47"/>
                      <a:pt x="180" y="46"/>
                      <a:pt x="174" y="41"/>
                    </a:cubicBezTo>
                    <a:cubicBezTo>
                      <a:pt x="173" y="40"/>
                      <a:pt x="171" y="39"/>
                      <a:pt x="170" y="38"/>
                    </a:cubicBezTo>
                    <a:cubicBezTo>
                      <a:pt x="170" y="46"/>
                      <a:pt x="170" y="46"/>
                      <a:pt x="170" y="46"/>
                    </a:cubicBezTo>
                    <a:cubicBezTo>
                      <a:pt x="172" y="47"/>
                      <a:pt x="174" y="49"/>
                      <a:pt x="176" y="49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1" y="58"/>
                      <a:pt x="185" y="65"/>
                      <a:pt x="189" y="55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89" y="53"/>
                      <a:pt x="189" y="52"/>
                      <a:pt x="190" y="51"/>
                    </a:cubicBezTo>
                    <a:cubicBezTo>
                      <a:pt x="190" y="51"/>
                      <a:pt x="190" y="51"/>
                      <a:pt x="190" y="51"/>
                    </a:cubicBezTo>
                    <a:cubicBezTo>
                      <a:pt x="196" y="50"/>
                      <a:pt x="201" y="47"/>
                      <a:pt x="203" y="42"/>
                    </a:cubicBezTo>
                    <a:cubicBezTo>
                      <a:pt x="203" y="28"/>
                      <a:pt x="203" y="28"/>
                      <a:pt x="203" y="28"/>
                    </a:cubicBezTo>
                    <a:close/>
                    <a:moveTo>
                      <a:pt x="203" y="72"/>
                    </a:moveTo>
                    <a:cubicBezTo>
                      <a:pt x="203" y="81"/>
                      <a:pt x="203" y="81"/>
                      <a:pt x="203" y="81"/>
                    </a:cubicBezTo>
                    <a:cubicBezTo>
                      <a:pt x="203" y="81"/>
                      <a:pt x="203" y="80"/>
                      <a:pt x="203" y="80"/>
                    </a:cubicBezTo>
                    <a:cubicBezTo>
                      <a:pt x="201" y="80"/>
                      <a:pt x="195" y="82"/>
                      <a:pt x="195" y="83"/>
                    </a:cubicBezTo>
                    <a:cubicBezTo>
                      <a:pt x="195" y="83"/>
                      <a:pt x="195" y="83"/>
                      <a:pt x="195" y="83"/>
                    </a:cubicBezTo>
                    <a:cubicBezTo>
                      <a:pt x="195" y="83"/>
                      <a:pt x="196" y="88"/>
                      <a:pt x="190" y="89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81" y="94"/>
                      <a:pt x="181" y="94"/>
                      <a:pt x="181" y="94"/>
                    </a:cubicBezTo>
                    <a:cubicBezTo>
                      <a:pt x="181" y="94"/>
                      <a:pt x="181" y="94"/>
                      <a:pt x="181" y="94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9" y="96"/>
                      <a:pt x="176" y="99"/>
                      <a:pt x="175" y="99"/>
                    </a:cubicBezTo>
                    <a:cubicBezTo>
                      <a:pt x="175" y="104"/>
                      <a:pt x="173" y="106"/>
                      <a:pt x="170" y="107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2"/>
                      <a:pt x="172" y="92"/>
                      <a:pt x="173" y="92"/>
                    </a:cubicBezTo>
                    <a:cubicBezTo>
                      <a:pt x="173" y="91"/>
                      <a:pt x="173" y="91"/>
                      <a:pt x="174" y="90"/>
                    </a:cubicBezTo>
                    <a:cubicBezTo>
                      <a:pt x="174" y="90"/>
                      <a:pt x="174" y="90"/>
                      <a:pt x="174" y="90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80" y="85"/>
                      <a:pt x="178" y="85"/>
                      <a:pt x="183" y="84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9" y="75"/>
                      <a:pt x="197" y="75"/>
                      <a:pt x="201" y="73"/>
                    </a:cubicBezTo>
                    <a:cubicBezTo>
                      <a:pt x="202" y="72"/>
                      <a:pt x="203" y="72"/>
                      <a:pt x="203" y="72"/>
                    </a:cubicBezTo>
                    <a:close/>
                    <a:moveTo>
                      <a:pt x="203" y="179"/>
                    </a:moveTo>
                    <a:cubicBezTo>
                      <a:pt x="203" y="188"/>
                      <a:pt x="203" y="188"/>
                      <a:pt x="203" y="188"/>
                    </a:cubicBezTo>
                    <a:cubicBezTo>
                      <a:pt x="203" y="187"/>
                      <a:pt x="203" y="187"/>
                      <a:pt x="203" y="187"/>
                    </a:cubicBezTo>
                    <a:cubicBezTo>
                      <a:pt x="202" y="185"/>
                      <a:pt x="200" y="186"/>
                      <a:pt x="198" y="184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5" y="181"/>
                      <a:pt x="193" y="179"/>
                      <a:pt x="192" y="180"/>
                    </a:cubicBezTo>
                    <a:cubicBezTo>
                      <a:pt x="187" y="184"/>
                      <a:pt x="186" y="179"/>
                      <a:pt x="183" y="180"/>
                    </a:cubicBezTo>
                    <a:cubicBezTo>
                      <a:pt x="179" y="180"/>
                      <a:pt x="178" y="179"/>
                      <a:pt x="176" y="177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3" y="178"/>
                      <a:pt x="172" y="179"/>
                      <a:pt x="170" y="179"/>
                    </a:cubicBezTo>
                    <a:cubicBezTo>
                      <a:pt x="170" y="168"/>
                      <a:pt x="170" y="168"/>
                      <a:pt x="170" y="168"/>
                    </a:cubicBezTo>
                    <a:cubicBezTo>
                      <a:pt x="171" y="168"/>
                      <a:pt x="172" y="168"/>
                      <a:pt x="173" y="169"/>
                    </a:cubicBezTo>
                    <a:cubicBezTo>
                      <a:pt x="175" y="169"/>
                      <a:pt x="178" y="170"/>
                      <a:pt x="179" y="171"/>
                    </a:cubicBezTo>
                    <a:cubicBezTo>
                      <a:pt x="179" y="171"/>
                      <a:pt x="179" y="171"/>
                      <a:pt x="179" y="171"/>
                    </a:cubicBezTo>
                    <a:cubicBezTo>
                      <a:pt x="180" y="172"/>
                      <a:pt x="181" y="172"/>
                      <a:pt x="181" y="173"/>
                    </a:cubicBezTo>
                    <a:cubicBezTo>
                      <a:pt x="181" y="173"/>
                      <a:pt x="186" y="173"/>
                      <a:pt x="188" y="174"/>
                    </a:cubicBezTo>
                    <a:cubicBezTo>
                      <a:pt x="190" y="172"/>
                      <a:pt x="194" y="172"/>
                      <a:pt x="197" y="174"/>
                    </a:cubicBezTo>
                    <a:cubicBezTo>
                      <a:pt x="201" y="171"/>
                      <a:pt x="202" y="177"/>
                      <a:pt x="203" y="179"/>
                    </a:cubicBezTo>
                    <a:close/>
                    <a:moveTo>
                      <a:pt x="159" y="0"/>
                    </a:moveTo>
                    <a:cubicBezTo>
                      <a:pt x="162" y="1"/>
                      <a:pt x="166" y="1"/>
                      <a:pt x="170" y="2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7" y="15"/>
                      <a:pt x="162" y="15"/>
                      <a:pt x="159" y="14"/>
                    </a:cubicBezTo>
                    <a:cubicBezTo>
                      <a:pt x="159" y="0"/>
                      <a:pt x="159" y="0"/>
                      <a:pt x="159" y="0"/>
                    </a:cubicBezTo>
                    <a:close/>
                    <a:moveTo>
                      <a:pt x="170" y="287"/>
                    </a:moveTo>
                    <a:cubicBezTo>
                      <a:pt x="166" y="288"/>
                      <a:pt x="162" y="289"/>
                      <a:pt x="159" y="289"/>
                    </a:cubicBezTo>
                    <a:cubicBezTo>
                      <a:pt x="159" y="282"/>
                      <a:pt x="159" y="282"/>
                      <a:pt x="159" y="282"/>
                    </a:cubicBezTo>
                    <a:cubicBezTo>
                      <a:pt x="162" y="282"/>
                      <a:pt x="166" y="281"/>
                      <a:pt x="170" y="280"/>
                    </a:cubicBezTo>
                    <a:cubicBezTo>
                      <a:pt x="170" y="287"/>
                      <a:pt x="170" y="287"/>
                      <a:pt x="170" y="287"/>
                    </a:cubicBezTo>
                    <a:close/>
                    <a:moveTo>
                      <a:pt x="170" y="24"/>
                    </a:moveTo>
                    <a:cubicBezTo>
                      <a:pt x="170" y="31"/>
                      <a:pt x="170" y="31"/>
                      <a:pt x="170" y="31"/>
                    </a:cubicBezTo>
                    <a:cubicBezTo>
                      <a:pt x="168" y="32"/>
                      <a:pt x="167" y="34"/>
                      <a:pt x="166" y="35"/>
                    </a:cubicBezTo>
                    <a:cubicBezTo>
                      <a:pt x="166" y="37"/>
                      <a:pt x="168" y="37"/>
                      <a:pt x="170" y="38"/>
                    </a:cubicBezTo>
                    <a:cubicBezTo>
                      <a:pt x="170" y="46"/>
                      <a:pt x="170" y="46"/>
                      <a:pt x="170" y="46"/>
                    </a:cubicBezTo>
                    <a:cubicBezTo>
                      <a:pt x="168" y="45"/>
                      <a:pt x="166" y="44"/>
                      <a:pt x="165" y="44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3" y="43"/>
                      <a:pt x="161" y="44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1"/>
                      <a:pt x="159" y="4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0"/>
                      <a:pt x="160" y="29"/>
                      <a:pt x="161" y="29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4" y="26"/>
                      <a:pt x="167" y="25"/>
                      <a:pt x="170" y="24"/>
                    </a:cubicBezTo>
                    <a:close/>
                    <a:moveTo>
                      <a:pt x="170" y="92"/>
                    </a:moveTo>
                    <a:cubicBezTo>
                      <a:pt x="170" y="107"/>
                      <a:pt x="170" y="107"/>
                      <a:pt x="170" y="107"/>
                    </a:cubicBezTo>
                    <a:cubicBezTo>
                      <a:pt x="167" y="109"/>
                      <a:pt x="164" y="110"/>
                      <a:pt x="161" y="112"/>
                    </a:cubicBezTo>
                    <a:cubicBezTo>
                      <a:pt x="160" y="113"/>
                      <a:pt x="160" y="113"/>
                      <a:pt x="159" y="114"/>
                    </a:cubicBezTo>
                    <a:cubicBezTo>
                      <a:pt x="159" y="105"/>
                      <a:pt x="159" y="105"/>
                      <a:pt x="159" y="105"/>
                    </a:cubicBezTo>
                    <a:cubicBezTo>
                      <a:pt x="159" y="105"/>
                      <a:pt x="159" y="105"/>
                      <a:pt x="159" y="105"/>
                    </a:cubicBezTo>
                    <a:cubicBezTo>
                      <a:pt x="159" y="105"/>
                      <a:pt x="159" y="105"/>
                      <a:pt x="159" y="105"/>
                    </a:cubicBezTo>
                    <a:cubicBezTo>
                      <a:pt x="168" y="100"/>
                      <a:pt x="168" y="100"/>
                      <a:pt x="168" y="100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4"/>
                      <a:pt x="169" y="93"/>
                      <a:pt x="170" y="92"/>
                    </a:cubicBezTo>
                    <a:close/>
                    <a:moveTo>
                      <a:pt x="170" y="168"/>
                    </a:moveTo>
                    <a:cubicBezTo>
                      <a:pt x="170" y="179"/>
                      <a:pt x="170" y="179"/>
                      <a:pt x="170" y="179"/>
                    </a:cubicBezTo>
                    <a:cubicBezTo>
                      <a:pt x="169" y="179"/>
                      <a:pt x="169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7" y="177"/>
                      <a:pt x="167" y="177"/>
                      <a:pt x="167" y="177"/>
                    </a:cubicBezTo>
                    <a:cubicBezTo>
                      <a:pt x="166" y="177"/>
                      <a:pt x="166" y="177"/>
                      <a:pt x="166" y="177"/>
                    </a:cubicBezTo>
                    <a:cubicBezTo>
                      <a:pt x="166" y="177"/>
                      <a:pt x="166" y="177"/>
                      <a:pt x="166" y="177"/>
                    </a:cubicBezTo>
                    <a:cubicBezTo>
                      <a:pt x="161" y="179"/>
                      <a:pt x="162" y="177"/>
                      <a:pt x="160" y="181"/>
                    </a:cubicBezTo>
                    <a:cubicBezTo>
                      <a:pt x="160" y="181"/>
                      <a:pt x="159" y="182"/>
                      <a:pt x="159" y="183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0" y="172"/>
                      <a:pt x="161" y="171"/>
                      <a:pt x="163" y="171"/>
                    </a:cubicBezTo>
                    <a:cubicBezTo>
                      <a:pt x="163" y="171"/>
                      <a:pt x="163" y="171"/>
                      <a:pt x="163" y="171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7" y="168"/>
                      <a:pt x="168" y="167"/>
                      <a:pt x="170" y="168"/>
                    </a:cubicBezTo>
                    <a:close/>
                    <a:moveTo>
                      <a:pt x="170" y="254"/>
                    </a:moveTo>
                    <a:cubicBezTo>
                      <a:pt x="170" y="263"/>
                      <a:pt x="170" y="263"/>
                      <a:pt x="170" y="263"/>
                    </a:cubicBezTo>
                    <a:cubicBezTo>
                      <a:pt x="168" y="261"/>
                      <a:pt x="168" y="261"/>
                      <a:pt x="168" y="261"/>
                    </a:cubicBezTo>
                    <a:cubicBezTo>
                      <a:pt x="168" y="261"/>
                      <a:pt x="168" y="261"/>
                      <a:pt x="168" y="261"/>
                    </a:cubicBezTo>
                    <a:cubicBezTo>
                      <a:pt x="164" y="259"/>
                      <a:pt x="164" y="259"/>
                      <a:pt x="164" y="259"/>
                    </a:cubicBezTo>
                    <a:cubicBezTo>
                      <a:pt x="162" y="258"/>
                      <a:pt x="160" y="257"/>
                      <a:pt x="159" y="257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61" y="249"/>
                      <a:pt x="161" y="251"/>
                      <a:pt x="168" y="254"/>
                    </a:cubicBezTo>
                    <a:cubicBezTo>
                      <a:pt x="169" y="254"/>
                      <a:pt x="169" y="254"/>
                      <a:pt x="170" y="254"/>
                    </a:cubicBezTo>
                    <a:close/>
                    <a:moveTo>
                      <a:pt x="145" y="0"/>
                    </a:moveTo>
                    <a:cubicBezTo>
                      <a:pt x="150" y="0"/>
                      <a:pt x="154" y="0"/>
                      <a:pt x="159" y="0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7" y="13"/>
                      <a:pt x="156" y="11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2" y="8"/>
                      <a:pt x="148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0" y="13"/>
                      <a:pt x="140" y="15"/>
                      <a:pt x="131" y="11"/>
                    </a:cubicBezTo>
                    <a:cubicBezTo>
                      <a:pt x="128" y="10"/>
                      <a:pt x="126" y="11"/>
                      <a:pt x="123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1" y="11"/>
                      <a:pt x="119" y="11"/>
                      <a:pt x="118" y="10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09" y="11"/>
                      <a:pt x="99" y="14"/>
                      <a:pt x="90" y="1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107" y="3"/>
                      <a:pt x="126" y="0"/>
                      <a:pt x="145" y="0"/>
                    </a:cubicBezTo>
                    <a:close/>
                    <a:moveTo>
                      <a:pt x="159" y="289"/>
                    </a:moveTo>
                    <a:cubicBezTo>
                      <a:pt x="154" y="289"/>
                      <a:pt x="150" y="290"/>
                      <a:pt x="145" y="290"/>
                    </a:cubicBezTo>
                    <a:cubicBezTo>
                      <a:pt x="126" y="290"/>
                      <a:pt x="107" y="286"/>
                      <a:pt x="90" y="279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107" y="279"/>
                      <a:pt x="126" y="283"/>
                      <a:pt x="145" y="283"/>
                    </a:cubicBezTo>
                    <a:cubicBezTo>
                      <a:pt x="150" y="283"/>
                      <a:pt x="154" y="282"/>
                      <a:pt x="159" y="282"/>
                    </a:cubicBezTo>
                    <a:cubicBezTo>
                      <a:pt x="159" y="289"/>
                      <a:pt x="159" y="289"/>
                      <a:pt x="159" y="289"/>
                    </a:cubicBezTo>
                    <a:close/>
                    <a:moveTo>
                      <a:pt x="159" y="31"/>
                    </a:moveTo>
                    <a:cubicBezTo>
                      <a:pt x="159" y="41"/>
                      <a:pt x="159" y="41"/>
                      <a:pt x="159" y="41"/>
                    </a:cubicBezTo>
                    <a:cubicBezTo>
                      <a:pt x="158" y="40"/>
                      <a:pt x="158" y="39"/>
                      <a:pt x="158" y="38"/>
                    </a:cubicBezTo>
                    <a:cubicBezTo>
                      <a:pt x="158" y="37"/>
                      <a:pt x="157" y="37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4"/>
                      <a:pt x="158" y="32"/>
                      <a:pt x="159" y="31"/>
                    </a:cubicBezTo>
                    <a:close/>
                    <a:moveTo>
                      <a:pt x="159" y="105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56" y="115"/>
                      <a:pt x="154" y="117"/>
                      <a:pt x="154" y="119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4" y="119"/>
                      <a:pt x="154" y="120"/>
                      <a:pt x="154" y="120"/>
                    </a:cubicBezTo>
                    <a:cubicBezTo>
                      <a:pt x="156" y="127"/>
                      <a:pt x="156" y="135"/>
                      <a:pt x="148" y="132"/>
                    </a:cubicBezTo>
                    <a:cubicBezTo>
                      <a:pt x="141" y="130"/>
                      <a:pt x="139" y="125"/>
                      <a:pt x="142" y="123"/>
                    </a:cubicBezTo>
                    <a:cubicBezTo>
                      <a:pt x="140" y="124"/>
                      <a:pt x="138" y="123"/>
                      <a:pt x="136" y="122"/>
                    </a:cubicBezTo>
                    <a:cubicBezTo>
                      <a:pt x="135" y="121"/>
                      <a:pt x="131" y="121"/>
                      <a:pt x="130" y="122"/>
                    </a:cubicBezTo>
                    <a:cubicBezTo>
                      <a:pt x="125" y="126"/>
                      <a:pt x="124" y="125"/>
                      <a:pt x="119" y="124"/>
                    </a:cubicBezTo>
                    <a:cubicBezTo>
                      <a:pt x="119" y="124"/>
                      <a:pt x="119" y="124"/>
                      <a:pt x="119" y="124"/>
                    </a:cubicBezTo>
                    <a:cubicBezTo>
                      <a:pt x="116" y="123"/>
                      <a:pt x="115" y="123"/>
                      <a:pt x="112" y="125"/>
                    </a:cubicBezTo>
                    <a:cubicBezTo>
                      <a:pt x="103" y="131"/>
                      <a:pt x="108" y="126"/>
                      <a:pt x="106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5" y="134"/>
                      <a:pt x="105" y="134"/>
                      <a:pt x="105" y="135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3" y="138"/>
                      <a:pt x="102" y="142"/>
                      <a:pt x="103" y="145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104" y="150"/>
                      <a:pt x="105" y="150"/>
                      <a:pt x="110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cubicBezTo>
                      <a:pt x="110" y="149"/>
                      <a:pt x="111" y="149"/>
                      <a:pt x="112" y="149"/>
                    </a:cubicBezTo>
                    <a:cubicBezTo>
                      <a:pt x="116" y="149"/>
                      <a:pt x="115" y="144"/>
                      <a:pt x="119" y="142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21" y="141"/>
                      <a:pt x="127" y="139"/>
                      <a:pt x="129" y="141"/>
                    </a:cubicBezTo>
                    <a:cubicBezTo>
                      <a:pt x="129" y="141"/>
                      <a:pt x="129" y="141"/>
                      <a:pt x="129" y="141"/>
                    </a:cubicBezTo>
                    <a:cubicBezTo>
                      <a:pt x="132" y="144"/>
                      <a:pt x="131" y="147"/>
                      <a:pt x="130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29" y="154"/>
                      <a:pt x="129" y="154"/>
                      <a:pt x="129" y="154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31" y="157"/>
                      <a:pt x="135" y="156"/>
                      <a:pt x="138" y="160"/>
                    </a:cubicBezTo>
                    <a:cubicBezTo>
                      <a:pt x="144" y="165"/>
                      <a:pt x="135" y="172"/>
                      <a:pt x="139" y="177"/>
                    </a:cubicBezTo>
                    <a:cubicBezTo>
                      <a:pt x="143" y="180"/>
                      <a:pt x="145" y="174"/>
                      <a:pt x="151" y="177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152" y="177"/>
                      <a:pt x="152" y="178"/>
                      <a:pt x="153" y="178"/>
                    </a:cubicBezTo>
                    <a:cubicBezTo>
                      <a:pt x="153" y="178"/>
                      <a:pt x="154" y="178"/>
                      <a:pt x="154" y="177"/>
                    </a:cubicBezTo>
                    <a:cubicBezTo>
                      <a:pt x="156" y="174"/>
                      <a:pt x="157" y="173"/>
                      <a:pt x="159" y="172"/>
                    </a:cubicBezTo>
                    <a:cubicBezTo>
                      <a:pt x="159" y="183"/>
                      <a:pt x="159" y="183"/>
                      <a:pt x="159" y="183"/>
                    </a:cubicBezTo>
                    <a:cubicBezTo>
                      <a:pt x="158" y="183"/>
                      <a:pt x="158" y="184"/>
                      <a:pt x="157" y="184"/>
                    </a:cubicBezTo>
                    <a:cubicBezTo>
                      <a:pt x="156" y="185"/>
                      <a:pt x="155" y="186"/>
                      <a:pt x="154" y="186"/>
                    </a:cubicBezTo>
                    <a:cubicBezTo>
                      <a:pt x="157" y="190"/>
                      <a:pt x="156" y="199"/>
                      <a:pt x="151" y="202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5" y="211"/>
                      <a:pt x="145" y="211"/>
                      <a:pt x="145" y="211"/>
                    </a:cubicBezTo>
                    <a:cubicBezTo>
                      <a:pt x="145" y="211"/>
                      <a:pt x="145" y="211"/>
                      <a:pt x="145" y="211"/>
                    </a:cubicBezTo>
                    <a:cubicBezTo>
                      <a:pt x="145" y="211"/>
                      <a:pt x="144" y="212"/>
                      <a:pt x="145" y="213"/>
                    </a:cubicBezTo>
                    <a:cubicBezTo>
                      <a:pt x="145" y="212"/>
                      <a:pt x="149" y="217"/>
                      <a:pt x="144" y="221"/>
                    </a:cubicBezTo>
                    <a:cubicBezTo>
                      <a:pt x="144" y="222"/>
                      <a:pt x="144" y="221"/>
                      <a:pt x="143" y="221"/>
                    </a:cubicBezTo>
                    <a:cubicBezTo>
                      <a:pt x="143" y="221"/>
                      <a:pt x="143" y="221"/>
                      <a:pt x="143" y="221"/>
                    </a:cubicBezTo>
                    <a:cubicBezTo>
                      <a:pt x="145" y="225"/>
                      <a:pt x="145" y="225"/>
                      <a:pt x="145" y="225"/>
                    </a:cubicBezTo>
                    <a:cubicBezTo>
                      <a:pt x="145" y="225"/>
                      <a:pt x="145" y="225"/>
                      <a:pt x="145" y="225"/>
                    </a:cubicBezTo>
                    <a:cubicBezTo>
                      <a:pt x="145" y="224"/>
                      <a:pt x="146" y="225"/>
                      <a:pt x="147" y="226"/>
                    </a:cubicBezTo>
                    <a:cubicBezTo>
                      <a:pt x="147" y="226"/>
                      <a:pt x="147" y="226"/>
                      <a:pt x="147" y="226"/>
                    </a:cubicBezTo>
                    <a:cubicBezTo>
                      <a:pt x="151" y="230"/>
                      <a:pt x="153" y="236"/>
                      <a:pt x="156" y="241"/>
                    </a:cubicBezTo>
                    <a:cubicBezTo>
                      <a:pt x="156" y="241"/>
                      <a:pt x="156" y="241"/>
                      <a:pt x="156" y="241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57"/>
                      <a:pt x="159" y="257"/>
                      <a:pt x="159" y="257"/>
                    </a:cubicBezTo>
                    <a:cubicBezTo>
                      <a:pt x="155" y="254"/>
                      <a:pt x="155" y="253"/>
                      <a:pt x="153" y="249"/>
                    </a:cubicBezTo>
                    <a:cubicBezTo>
                      <a:pt x="153" y="249"/>
                      <a:pt x="153" y="249"/>
                      <a:pt x="153" y="249"/>
                    </a:cubicBezTo>
                    <a:cubicBezTo>
                      <a:pt x="150" y="245"/>
                      <a:pt x="150" y="245"/>
                      <a:pt x="150" y="245"/>
                    </a:cubicBezTo>
                    <a:cubicBezTo>
                      <a:pt x="150" y="245"/>
                      <a:pt x="150" y="245"/>
                      <a:pt x="150" y="245"/>
                    </a:cubicBezTo>
                    <a:cubicBezTo>
                      <a:pt x="147" y="240"/>
                      <a:pt x="145" y="234"/>
                      <a:pt x="142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2" y="230"/>
                      <a:pt x="136" y="226"/>
                      <a:pt x="137" y="220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37" y="219"/>
                      <a:pt x="138" y="218"/>
                      <a:pt x="139" y="217"/>
                    </a:cubicBezTo>
                    <a:cubicBezTo>
                      <a:pt x="138" y="215"/>
                      <a:pt x="138" y="215"/>
                      <a:pt x="138" y="215"/>
                    </a:cubicBezTo>
                    <a:cubicBezTo>
                      <a:pt x="138" y="215"/>
                      <a:pt x="138" y="215"/>
                      <a:pt x="138" y="215"/>
                    </a:cubicBezTo>
                    <a:cubicBezTo>
                      <a:pt x="137" y="212"/>
                      <a:pt x="138" y="210"/>
                      <a:pt x="139" y="207"/>
                    </a:cubicBezTo>
                    <a:cubicBezTo>
                      <a:pt x="139" y="207"/>
                      <a:pt x="139" y="207"/>
                      <a:pt x="139" y="207"/>
                    </a:cubicBezTo>
                    <a:cubicBezTo>
                      <a:pt x="140" y="205"/>
                      <a:pt x="141" y="203"/>
                      <a:pt x="143" y="202"/>
                    </a:cubicBezTo>
                    <a:cubicBezTo>
                      <a:pt x="143" y="202"/>
                      <a:pt x="143" y="202"/>
                      <a:pt x="143" y="202"/>
                    </a:cubicBezTo>
                    <a:cubicBezTo>
                      <a:pt x="144" y="201"/>
                      <a:pt x="144" y="201"/>
                      <a:pt x="144" y="201"/>
                    </a:cubicBezTo>
                    <a:cubicBezTo>
                      <a:pt x="144" y="201"/>
                      <a:pt x="144" y="201"/>
                      <a:pt x="144" y="201"/>
                    </a:cubicBezTo>
                    <a:cubicBezTo>
                      <a:pt x="145" y="197"/>
                      <a:pt x="152" y="197"/>
                      <a:pt x="147" y="187"/>
                    </a:cubicBezTo>
                    <a:cubicBezTo>
                      <a:pt x="145" y="191"/>
                      <a:pt x="140" y="190"/>
                      <a:pt x="138" y="188"/>
                    </a:cubicBezTo>
                    <a:cubicBezTo>
                      <a:pt x="138" y="188"/>
                      <a:pt x="138" y="188"/>
                      <a:pt x="138" y="188"/>
                    </a:cubicBezTo>
                    <a:cubicBezTo>
                      <a:pt x="137" y="187"/>
                      <a:pt x="137" y="187"/>
                      <a:pt x="137" y="187"/>
                    </a:cubicBezTo>
                    <a:cubicBezTo>
                      <a:pt x="129" y="185"/>
                      <a:pt x="131" y="183"/>
                      <a:pt x="129" y="182"/>
                    </a:cubicBezTo>
                    <a:cubicBezTo>
                      <a:pt x="124" y="181"/>
                      <a:pt x="126" y="180"/>
                      <a:pt x="125" y="176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09" y="170"/>
                      <a:pt x="106" y="162"/>
                      <a:pt x="103" y="164"/>
                    </a:cubicBezTo>
                    <a:cubicBezTo>
                      <a:pt x="98" y="166"/>
                      <a:pt x="95" y="164"/>
                      <a:pt x="90" y="162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91" y="155"/>
                      <a:pt x="91" y="155"/>
                      <a:pt x="91" y="155"/>
                    </a:cubicBezTo>
                    <a:cubicBezTo>
                      <a:pt x="106" y="160"/>
                      <a:pt x="95" y="157"/>
                      <a:pt x="103" y="156"/>
                    </a:cubicBezTo>
                    <a:cubicBezTo>
                      <a:pt x="99" y="155"/>
                      <a:pt x="97" y="151"/>
                      <a:pt x="96" y="147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94" y="142"/>
                      <a:pt x="96" y="136"/>
                      <a:pt x="98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101" y="126"/>
                      <a:pt x="97" y="125"/>
                      <a:pt x="107" y="120"/>
                    </a:cubicBezTo>
                    <a:cubicBezTo>
                      <a:pt x="113" y="117"/>
                      <a:pt x="114" y="115"/>
                      <a:pt x="121" y="117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26" y="118"/>
                      <a:pt x="122" y="118"/>
                      <a:pt x="128" y="115"/>
                    </a:cubicBezTo>
                    <a:cubicBezTo>
                      <a:pt x="130" y="114"/>
                      <a:pt x="138" y="114"/>
                      <a:pt x="140" y="116"/>
                    </a:cubicBezTo>
                    <a:cubicBezTo>
                      <a:pt x="143" y="115"/>
                      <a:pt x="145" y="116"/>
                      <a:pt x="147" y="118"/>
                    </a:cubicBezTo>
                    <a:cubicBezTo>
                      <a:pt x="147" y="111"/>
                      <a:pt x="153" y="110"/>
                      <a:pt x="157" y="107"/>
                    </a:cubicBezTo>
                    <a:cubicBezTo>
                      <a:pt x="157" y="106"/>
                      <a:pt x="158" y="106"/>
                      <a:pt x="159" y="105"/>
                    </a:cubicBezTo>
                    <a:close/>
                    <a:moveTo>
                      <a:pt x="90" y="279"/>
                    </a:moveTo>
                    <a:cubicBezTo>
                      <a:pt x="72" y="272"/>
                      <a:pt x="56" y="261"/>
                      <a:pt x="42" y="247"/>
                    </a:cubicBezTo>
                    <a:cubicBezTo>
                      <a:pt x="16" y="221"/>
                      <a:pt x="0" y="185"/>
                      <a:pt x="0" y="145"/>
                    </a:cubicBezTo>
                    <a:cubicBezTo>
                      <a:pt x="0" y="105"/>
                      <a:pt x="16" y="68"/>
                      <a:pt x="42" y="42"/>
                    </a:cubicBezTo>
                    <a:cubicBezTo>
                      <a:pt x="56" y="29"/>
                      <a:pt x="72" y="18"/>
                      <a:pt x="90" y="10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80" y="23"/>
                      <a:pt x="70" y="28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3" y="38"/>
                      <a:pt x="62" y="40"/>
                      <a:pt x="61" y="41"/>
                    </a:cubicBezTo>
                    <a:cubicBezTo>
                      <a:pt x="61" y="41"/>
                      <a:pt x="62" y="42"/>
                      <a:pt x="62" y="42"/>
                    </a:cubicBezTo>
                    <a:cubicBezTo>
                      <a:pt x="63" y="42"/>
                      <a:pt x="64" y="43"/>
                      <a:pt x="65" y="44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7" y="48"/>
                      <a:pt x="66" y="49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3"/>
                      <a:pt x="65" y="56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70" y="68"/>
                      <a:pt x="54" y="79"/>
                      <a:pt x="53" y="84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1" y="89"/>
                      <a:pt x="49" y="87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1" y="103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5" y="105"/>
                      <a:pt x="57" y="108"/>
                      <a:pt x="57" y="112"/>
                    </a:cubicBezTo>
                    <a:cubicBezTo>
                      <a:pt x="57" y="112"/>
                      <a:pt x="58" y="112"/>
                      <a:pt x="58" y="111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67" y="109"/>
                      <a:pt x="65" y="120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73" y="130"/>
                      <a:pt x="70" y="127"/>
                      <a:pt x="72" y="130"/>
                    </a:cubicBezTo>
                    <a:cubicBezTo>
                      <a:pt x="73" y="134"/>
                      <a:pt x="84" y="139"/>
                      <a:pt x="79" y="148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90" y="162"/>
                      <a:pt x="90" y="162"/>
                      <a:pt x="90" y="162"/>
                    </a:cubicBezTo>
                    <a:cubicBezTo>
                      <a:pt x="90" y="162"/>
                      <a:pt x="89" y="162"/>
                      <a:pt x="89" y="162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68" y="146"/>
                      <a:pt x="77" y="148"/>
                      <a:pt x="69" y="138"/>
                    </a:cubicBezTo>
                    <a:cubicBezTo>
                      <a:pt x="69" y="139"/>
                      <a:pt x="68" y="142"/>
                      <a:pt x="66" y="142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62" y="143"/>
                      <a:pt x="61" y="141"/>
                      <a:pt x="60" y="139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59" y="138"/>
                      <a:pt x="57" y="138"/>
                      <a:pt x="56" y="135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1" y="131"/>
                      <a:pt x="51" y="126"/>
                    </a:cubicBezTo>
                    <a:cubicBezTo>
                      <a:pt x="51" y="126"/>
                      <a:pt x="51" y="126"/>
                      <a:pt x="51" y="126"/>
                    </a:cubicBezTo>
                    <a:cubicBezTo>
                      <a:pt x="51" y="125"/>
                      <a:pt x="52" y="124"/>
                      <a:pt x="52" y="123"/>
                    </a:cubicBezTo>
                    <a:cubicBezTo>
                      <a:pt x="51" y="121"/>
                      <a:pt x="50" y="119"/>
                      <a:pt x="50" y="116"/>
                    </a:cubicBezTo>
                    <a:cubicBezTo>
                      <a:pt x="50" y="116"/>
                      <a:pt x="50" y="116"/>
                      <a:pt x="50" y="116"/>
                    </a:cubicBezTo>
                    <a:cubicBezTo>
                      <a:pt x="50" y="114"/>
                      <a:pt x="50" y="111"/>
                      <a:pt x="48" y="110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4" y="108"/>
                      <a:pt x="43" y="105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98"/>
                      <a:pt x="41" y="89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7" y="78"/>
                      <a:pt x="58" y="68"/>
                      <a:pt x="58" y="65"/>
                    </a:cubicBezTo>
                    <a:cubicBezTo>
                      <a:pt x="58" y="65"/>
                      <a:pt x="51" y="59"/>
                      <a:pt x="57" y="56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3" y="48"/>
                      <a:pt x="54" y="45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2" y="42"/>
                      <a:pt x="50" y="45"/>
                      <a:pt x="47" y="47"/>
                    </a:cubicBezTo>
                    <a:cubicBezTo>
                      <a:pt x="22" y="72"/>
                      <a:pt x="7" y="107"/>
                      <a:pt x="7" y="145"/>
                    </a:cubicBezTo>
                    <a:cubicBezTo>
                      <a:pt x="7" y="183"/>
                      <a:pt x="22" y="217"/>
                      <a:pt x="47" y="242"/>
                    </a:cubicBezTo>
                    <a:cubicBezTo>
                      <a:pt x="60" y="254"/>
                      <a:pt x="74" y="264"/>
                      <a:pt x="90" y="271"/>
                    </a:cubicBezTo>
                    <a:lnTo>
                      <a:pt x="9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6" name="Freeform 338"/>
              <p:cNvSpPr>
                <a:spLocks noEditPoints="1"/>
              </p:cNvSpPr>
              <p:nvPr/>
            </p:nvSpPr>
            <p:spPr bwMode="auto">
              <a:xfrm>
                <a:off x="6948488" y="831850"/>
                <a:ext cx="338138" cy="255588"/>
              </a:xfrm>
              <a:custGeom>
                <a:avLst/>
                <a:gdLst>
                  <a:gd name="T0" fmla="*/ 119 w 149"/>
                  <a:gd name="T1" fmla="*/ 30 h 113"/>
                  <a:gd name="T2" fmla="*/ 137 w 149"/>
                  <a:gd name="T3" fmla="*/ 78 h 113"/>
                  <a:gd name="T4" fmla="*/ 137 w 149"/>
                  <a:gd name="T5" fmla="*/ 81 h 113"/>
                  <a:gd name="T6" fmla="*/ 140 w 149"/>
                  <a:gd name="T7" fmla="*/ 90 h 113"/>
                  <a:gd name="T8" fmla="*/ 144 w 149"/>
                  <a:gd name="T9" fmla="*/ 75 h 113"/>
                  <a:gd name="T10" fmla="*/ 109 w 149"/>
                  <a:gd name="T11" fmla="*/ 13 h 113"/>
                  <a:gd name="T12" fmla="*/ 75 w 149"/>
                  <a:gd name="T13" fmla="*/ 0 h 113"/>
                  <a:gd name="T14" fmla="*/ 139 w 149"/>
                  <a:gd name="T15" fmla="*/ 37 h 113"/>
                  <a:gd name="T16" fmla="*/ 140 w 149"/>
                  <a:gd name="T17" fmla="*/ 111 h 113"/>
                  <a:gd name="T18" fmla="*/ 135 w 149"/>
                  <a:gd name="T19" fmla="*/ 110 h 113"/>
                  <a:gd name="T20" fmla="*/ 135 w 149"/>
                  <a:gd name="T21" fmla="*/ 86 h 113"/>
                  <a:gd name="T22" fmla="*/ 132 w 149"/>
                  <a:gd name="T23" fmla="*/ 81 h 113"/>
                  <a:gd name="T24" fmla="*/ 132 w 149"/>
                  <a:gd name="T25" fmla="*/ 78 h 113"/>
                  <a:gd name="T26" fmla="*/ 115 w 149"/>
                  <a:gd name="T27" fmla="*/ 34 h 113"/>
                  <a:gd name="T28" fmla="*/ 75 w 149"/>
                  <a:gd name="T29" fmla="*/ 12 h 113"/>
                  <a:gd name="T30" fmla="*/ 42 w 149"/>
                  <a:gd name="T31" fmla="*/ 13 h 113"/>
                  <a:gd name="T32" fmla="*/ 5 w 149"/>
                  <a:gd name="T33" fmla="*/ 75 h 113"/>
                  <a:gd name="T34" fmla="*/ 9 w 149"/>
                  <a:gd name="T35" fmla="*/ 90 h 113"/>
                  <a:gd name="T36" fmla="*/ 12 w 149"/>
                  <a:gd name="T37" fmla="*/ 80 h 113"/>
                  <a:gd name="T38" fmla="*/ 12 w 149"/>
                  <a:gd name="T39" fmla="*/ 75 h 113"/>
                  <a:gd name="T40" fmla="*/ 75 w 149"/>
                  <a:gd name="T41" fmla="*/ 12 h 113"/>
                  <a:gd name="T42" fmla="*/ 75 w 149"/>
                  <a:gd name="T43" fmla="*/ 12 h 113"/>
                  <a:gd name="T44" fmla="*/ 75 w 149"/>
                  <a:gd name="T45" fmla="*/ 17 h 113"/>
                  <a:gd name="T46" fmla="*/ 17 w 149"/>
                  <a:gd name="T47" fmla="*/ 75 h 113"/>
                  <a:gd name="T48" fmla="*/ 17 w 149"/>
                  <a:gd name="T49" fmla="*/ 80 h 113"/>
                  <a:gd name="T50" fmla="*/ 16 w 149"/>
                  <a:gd name="T51" fmla="*/ 82 h 113"/>
                  <a:gd name="T52" fmla="*/ 13 w 149"/>
                  <a:gd name="T53" fmla="*/ 90 h 113"/>
                  <a:gd name="T54" fmla="*/ 13 w 149"/>
                  <a:gd name="T55" fmla="*/ 109 h 113"/>
                  <a:gd name="T56" fmla="*/ 9 w 149"/>
                  <a:gd name="T57" fmla="*/ 110 h 113"/>
                  <a:gd name="T58" fmla="*/ 10 w 149"/>
                  <a:gd name="T59" fmla="*/ 37 h 113"/>
                  <a:gd name="T60" fmla="*/ 75 w 149"/>
                  <a:gd name="T61" fmla="*/ 0 h 113"/>
                  <a:gd name="T62" fmla="*/ 75 w 149"/>
                  <a:gd name="T6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113">
                    <a:moveTo>
                      <a:pt x="75" y="12"/>
                    </a:moveTo>
                    <a:cubicBezTo>
                      <a:pt x="92" y="12"/>
                      <a:pt x="108" y="19"/>
                      <a:pt x="119" y="30"/>
                    </a:cubicBezTo>
                    <a:cubicBezTo>
                      <a:pt x="130" y="42"/>
                      <a:pt x="137" y="57"/>
                      <a:pt x="137" y="75"/>
                    </a:cubicBezTo>
                    <a:cubicBezTo>
                      <a:pt x="137" y="76"/>
                      <a:pt x="137" y="77"/>
                      <a:pt x="137" y="78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37" y="79"/>
                      <a:pt x="137" y="80"/>
                      <a:pt x="137" y="81"/>
                    </a:cubicBezTo>
                    <a:cubicBezTo>
                      <a:pt x="138" y="82"/>
                      <a:pt x="139" y="83"/>
                      <a:pt x="139" y="85"/>
                    </a:cubicBezTo>
                    <a:cubicBezTo>
                      <a:pt x="140" y="86"/>
                      <a:pt x="140" y="88"/>
                      <a:pt x="140" y="9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3" y="92"/>
                      <a:pt x="144" y="83"/>
                      <a:pt x="144" y="75"/>
                    </a:cubicBezTo>
                    <a:cubicBezTo>
                      <a:pt x="145" y="63"/>
                      <a:pt x="141" y="50"/>
                      <a:pt x="135" y="40"/>
                    </a:cubicBezTo>
                    <a:cubicBezTo>
                      <a:pt x="129" y="29"/>
                      <a:pt x="120" y="20"/>
                      <a:pt x="109" y="13"/>
                    </a:cubicBezTo>
                    <a:cubicBezTo>
                      <a:pt x="99" y="8"/>
                      <a:pt x="87" y="5"/>
                      <a:pt x="75" y="5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8" y="0"/>
                      <a:pt x="100" y="3"/>
                      <a:pt x="111" y="9"/>
                    </a:cubicBezTo>
                    <a:cubicBezTo>
                      <a:pt x="123" y="16"/>
                      <a:pt x="132" y="26"/>
                      <a:pt x="139" y="37"/>
                    </a:cubicBezTo>
                    <a:cubicBezTo>
                      <a:pt x="146" y="49"/>
                      <a:pt x="149" y="62"/>
                      <a:pt x="149" y="75"/>
                    </a:cubicBezTo>
                    <a:cubicBezTo>
                      <a:pt x="149" y="87"/>
                      <a:pt x="146" y="100"/>
                      <a:pt x="140" y="111"/>
                    </a:cubicBezTo>
                    <a:cubicBezTo>
                      <a:pt x="139" y="112"/>
                      <a:pt x="138" y="113"/>
                      <a:pt x="138" y="113"/>
                    </a:cubicBezTo>
                    <a:cubicBezTo>
                      <a:pt x="136" y="113"/>
                      <a:pt x="135" y="112"/>
                      <a:pt x="135" y="110"/>
                    </a:cubicBezTo>
                    <a:cubicBezTo>
                      <a:pt x="135" y="90"/>
                      <a:pt x="135" y="90"/>
                      <a:pt x="135" y="90"/>
                    </a:cubicBezTo>
                    <a:cubicBezTo>
                      <a:pt x="135" y="89"/>
                      <a:pt x="135" y="87"/>
                      <a:pt x="135" y="86"/>
                    </a:cubicBezTo>
                    <a:cubicBezTo>
                      <a:pt x="134" y="85"/>
                      <a:pt x="133" y="84"/>
                      <a:pt x="133" y="83"/>
                    </a:cubicBezTo>
                    <a:cubicBezTo>
                      <a:pt x="132" y="82"/>
                      <a:pt x="132" y="82"/>
                      <a:pt x="132" y="81"/>
                    </a:cubicBezTo>
                    <a:cubicBezTo>
                      <a:pt x="132" y="80"/>
                      <a:pt x="132" y="79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7"/>
                      <a:pt x="132" y="76"/>
                      <a:pt x="132" y="75"/>
                    </a:cubicBezTo>
                    <a:cubicBezTo>
                      <a:pt x="132" y="59"/>
                      <a:pt x="126" y="44"/>
                      <a:pt x="115" y="34"/>
                    </a:cubicBezTo>
                    <a:cubicBezTo>
                      <a:pt x="105" y="23"/>
                      <a:pt x="91" y="17"/>
                      <a:pt x="75" y="17"/>
                    </a:cubicBezTo>
                    <a:lnTo>
                      <a:pt x="75" y="12"/>
                    </a:lnTo>
                    <a:close/>
                    <a:moveTo>
                      <a:pt x="75" y="5"/>
                    </a:moveTo>
                    <a:cubicBezTo>
                      <a:pt x="62" y="5"/>
                      <a:pt x="51" y="8"/>
                      <a:pt x="42" y="13"/>
                    </a:cubicBezTo>
                    <a:cubicBezTo>
                      <a:pt x="30" y="19"/>
                      <a:pt x="21" y="28"/>
                      <a:pt x="15" y="39"/>
                    </a:cubicBezTo>
                    <a:cubicBezTo>
                      <a:pt x="8" y="50"/>
                      <a:pt x="5" y="62"/>
                      <a:pt x="5" y="75"/>
                    </a:cubicBezTo>
                    <a:cubicBezTo>
                      <a:pt x="5" y="83"/>
                      <a:pt x="6" y="91"/>
                      <a:pt x="9" y="9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9" y="88"/>
                      <a:pt x="9" y="86"/>
                      <a:pt x="10" y="84"/>
                    </a:cubicBezTo>
                    <a:cubicBezTo>
                      <a:pt x="10" y="83"/>
                      <a:pt x="11" y="81"/>
                      <a:pt x="12" y="80"/>
                    </a:cubicBezTo>
                    <a:cubicBezTo>
                      <a:pt x="12" y="79"/>
                      <a:pt x="12" y="78"/>
                      <a:pt x="12" y="78"/>
                    </a:cubicBezTo>
                    <a:cubicBezTo>
                      <a:pt x="12" y="77"/>
                      <a:pt x="12" y="76"/>
                      <a:pt x="12" y="75"/>
                    </a:cubicBezTo>
                    <a:cubicBezTo>
                      <a:pt x="12" y="57"/>
                      <a:pt x="19" y="42"/>
                      <a:pt x="30" y="30"/>
                    </a:cubicBezTo>
                    <a:cubicBezTo>
                      <a:pt x="42" y="19"/>
                      <a:pt x="57" y="12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59" y="17"/>
                      <a:pt x="44" y="23"/>
                      <a:pt x="34" y="34"/>
                    </a:cubicBezTo>
                    <a:cubicBezTo>
                      <a:pt x="23" y="44"/>
                      <a:pt x="17" y="59"/>
                      <a:pt x="17" y="75"/>
                    </a:cubicBezTo>
                    <a:cubicBezTo>
                      <a:pt x="17" y="76"/>
                      <a:pt x="17" y="77"/>
                      <a:pt x="17" y="78"/>
                    </a:cubicBezTo>
                    <a:cubicBezTo>
                      <a:pt x="17" y="78"/>
                      <a:pt x="17" y="79"/>
                      <a:pt x="17" y="80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1"/>
                      <a:pt x="17" y="81"/>
                      <a:pt x="16" y="82"/>
                    </a:cubicBezTo>
                    <a:cubicBezTo>
                      <a:pt x="15" y="83"/>
                      <a:pt x="15" y="85"/>
                      <a:pt x="14" y="86"/>
                    </a:cubicBezTo>
                    <a:cubicBezTo>
                      <a:pt x="14" y="87"/>
                      <a:pt x="13" y="89"/>
                      <a:pt x="13" y="90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3" y="110"/>
                      <a:pt x="13" y="111"/>
                      <a:pt x="12" y="111"/>
                    </a:cubicBezTo>
                    <a:cubicBezTo>
                      <a:pt x="11" y="112"/>
                      <a:pt x="10" y="112"/>
                      <a:pt x="9" y="110"/>
                    </a:cubicBezTo>
                    <a:cubicBezTo>
                      <a:pt x="3" y="99"/>
                      <a:pt x="0" y="87"/>
                      <a:pt x="0" y="75"/>
                    </a:cubicBezTo>
                    <a:cubicBezTo>
                      <a:pt x="0" y="62"/>
                      <a:pt x="4" y="48"/>
                      <a:pt x="10" y="37"/>
                    </a:cubicBezTo>
                    <a:cubicBezTo>
                      <a:pt x="17" y="25"/>
                      <a:pt x="27" y="15"/>
                      <a:pt x="39" y="9"/>
                    </a:cubicBezTo>
                    <a:cubicBezTo>
                      <a:pt x="50" y="3"/>
                      <a:pt x="6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7" name="Freeform 341"/>
              <p:cNvSpPr>
                <a:spLocks noEditPoints="1"/>
              </p:cNvSpPr>
              <p:nvPr/>
            </p:nvSpPr>
            <p:spPr bwMode="auto">
              <a:xfrm>
                <a:off x="10418763" y="1438275"/>
                <a:ext cx="296863" cy="304800"/>
              </a:xfrm>
              <a:custGeom>
                <a:avLst/>
                <a:gdLst>
                  <a:gd name="T0" fmla="*/ 68 w 132"/>
                  <a:gd name="T1" fmla="*/ 13 h 135"/>
                  <a:gd name="T2" fmla="*/ 70 w 132"/>
                  <a:gd name="T3" fmla="*/ 3 h 135"/>
                  <a:gd name="T4" fmla="*/ 79 w 132"/>
                  <a:gd name="T5" fmla="*/ 1 h 135"/>
                  <a:gd name="T6" fmla="*/ 90 w 132"/>
                  <a:gd name="T7" fmla="*/ 12 h 135"/>
                  <a:gd name="T8" fmla="*/ 85 w 132"/>
                  <a:gd name="T9" fmla="*/ 37 h 135"/>
                  <a:gd name="T10" fmla="*/ 83 w 132"/>
                  <a:gd name="T11" fmla="*/ 40 h 135"/>
                  <a:gd name="T12" fmla="*/ 82 w 132"/>
                  <a:gd name="T13" fmla="*/ 48 h 135"/>
                  <a:gd name="T14" fmla="*/ 124 w 132"/>
                  <a:gd name="T15" fmla="*/ 49 h 135"/>
                  <a:gd name="T16" fmla="*/ 132 w 132"/>
                  <a:gd name="T17" fmla="*/ 60 h 135"/>
                  <a:gd name="T18" fmla="*/ 111 w 132"/>
                  <a:gd name="T19" fmla="*/ 120 h 135"/>
                  <a:gd name="T20" fmla="*/ 101 w 132"/>
                  <a:gd name="T21" fmla="*/ 127 h 135"/>
                  <a:gd name="T22" fmla="*/ 66 w 132"/>
                  <a:gd name="T23" fmla="*/ 122 h 135"/>
                  <a:gd name="T24" fmla="*/ 104 w 132"/>
                  <a:gd name="T25" fmla="*/ 121 h 135"/>
                  <a:gd name="T26" fmla="*/ 126 w 132"/>
                  <a:gd name="T27" fmla="*/ 63 h 135"/>
                  <a:gd name="T28" fmla="*/ 126 w 132"/>
                  <a:gd name="T29" fmla="*/ 56 h 135"/>
                  <a:gd name="T30" fmla="*/ 119 w 132"/>
                  <a:gd name="T31" fmla="*/ 53 h 135"/>
                  <a:gd name="T32" fmla="*/ 80 w 132"/>
                  <a:gd name="T33" fmla="*/ 53 h 135"/>
                  <a:gd name="T34" fmla="*/ 77 w 132"/>
                  <a:gd name="T35" fmla="*/ 44 h 135"/>
                  <a:gd name="T36" fmla="*/ 79 w 132"/>
                  <a:gd name="T37" fmla="*/ 37 h 135"/>
                  <a:gd name="T38" fmla="*/ 87 w 132"/>
                  <a:gd name="T39" fmla="*/ 19 h 135"/>
                  <a:gd name="T40" fmla="*/ 83 w 132"/>
                  <a:gd name="T41" fmla="*/ 9 h 135"/>
                  <a:gd name="T42" fmla="*/ 75 w 132"/>
                  <a:gd name="T43" fmla="*/ 5 h 135"/>
                  <a:gd name="T44" fmla="*/ 73 w 132"/>
                  <a:gd name="T45" fmla="*/ 8 h 135"/>
                  <a:gd name="T46" fmla="*/ 66 w 132"/>
                  <a:gd name="T47" fmla="*/ 32 h 135"/>
                  <a:gd name="T48" fmla="*/ 2 w 132"/>
                  <a:gd name="T49" fmla="*/ 92 h 135"/>
                  <a:gd name="T50" fmla="*/ 28 w 132"/>
                  <a:gd name="T51" fmla="*/ 66 h 135"/>
                  <a:gd name="T52" fmla="*/ 32 w 132"/>
                  <a:gd name="T53" fmla="*/ 63 h 135"/>
                  <a:gd name="T54" fmla="*/ 58 w 132"/>
                  <a:gd name="T55" fmla="*/ 32 h 135"/>
                  <a:gd name="T56" fmla="*/ 66 w 132"/>
                  <a:gd name="T57" fmla="*/ 32 h 135"/>
                  <a:gd name="T58" fmla="*/ 48 w 132"/>
                  <a:gd name="T59" fmla="*/ 48 h 135"/>
                  <a:gd name="T60" fmla="*/ 34 w 132"/>
                  <a:gd name="T61" fmla="*/ 66 h 135"/>
                  <a:gd name="T62" fmla="*/ 31 w 132"/>
                  <a:gd name="T63" fmla="*/ 69 h 135"/>
                  <a:gd name="T64" fmla="*/ 6 w 132"/>
                  <a:gd name="T65" fmla="*/ 95 h 135"/>
                  <a:gd name="T66" fmla="*/ 6 w 132"/>
                  <a:gd name="T67" fmla="*/ 100 h 135"/>
                  <a:gd name="T68" fmla="*/ 35 w 132"/>
                  <a:gd name="T69" fmla="*/ 129 h 135"/>
                  <a:gd name="T70" fmla="*/ 35 w 132"/>
                  <a:gd name="T71" fmla="*/ 129 h 135"/>
                  <a:gd name="T72" fmla="*/ 40 w 132"/>
                  <a:gd name="T73" fmla="*/ 129 h 135"/>
                  <a:gd name="T74" fmla="*/ 40 w 132"/>
                  <a:gd name="T75" fmla="*/ 129 h 135"/>
                  <a:gd name="T76" fmla="*/ 42 w 132"/>
                  <a:gd name="T77" fmla="*/ 127 h 135"/>
                  <a:gd name="T78" fmla="*/ 48 w 132"/>
                  <a:gd name="T79" fmla="*/ 124 h 135"/>
                  <a:gd name="T80" fmla="*/ 54 w 132"/>
                  <a:gd name="T81" fmla="*/ 122 h 135"/>
                  <a:gd name="T82" fmla="*/ 66 w 132"/>
                  <a:gd name="T83" fmla="*/ 127 h 135"/>
                  <a:gd name="T84" fmla="*/ 49 w 132"/>
                  <a:gd name="T85" fmla="*/ 128 h 135"/>
                  <a:gd name="T86" fmla="*/ 45 w 132"/>
                  <a:gd name="T87" fmla="*/ 131 h 135"/>
                  <a:gd name="T88" fmla="*/ 43 w 132"/>
                  <a:gd name="T89" fmla="*/ 133 h 135"/>
                  <a:gd name="T90" fmla="*/ 43 w 132"/>
                  <a:gd name="T91" fmla="*/ 133 h 135"/>
                  <a:gd name="T92" fmla="*/ 31 w 132"/>
                  <a:gd name="T93" fmla="*/ 133 h 135"/>
                  <a:gd name="T94" fmla="*/ 31 w 132"/>
                  <a:gd name="T95" fmla="*/ 133 h 135"/>
                  <a:gd name="T96" fmla="*/ 2 w 132"/>
                  <a:gd name="T97" fmla="*/ 104 h 135"/>
                  <a:gd name="T98" fmla="*/ 0 w 132"/>
                  <a:gd name="T99" fmla="*/ 98 h 135"/>
                  <a:gd name="T100" fmla="*/ 2 w 132"/>
                  <a:gd name="T101" fmla="*/ 9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135">
                    <a:moveTo>
                      <a:pt x="66" y="25"/>
                    </a:moveTo>
                    <a:cubicBezTo>
                      <a:pt x="69" y="21"/>
                      <a:pt x="69" y="17"/>
                      <a:pt x="68" y="13"/>
                    </a:cubicBezTo>
                    <a:cubicBezTo>
                      <a:pt x="68" y="11"/>
                      <a:pt x="68" y="10"/>
                      <a:pt x="68" y="8"/>
                    </a:cubicBezTo>
                    <a:cubicBezTo>
                      <a:pt x="68" y="6"/>
                      <a:pt x="69" y="5"/>
                      <a:pt x="70" y="3"/>
                    </a:cubicBezTo>
                    <a:cubicBezTo>
                      <a:pt x="71" y="2"/>
                      <a:pt x="72" y="1"/>
                      <a:pt x="74" y="0"/>
                    </a:cubicBezTo>
                    <a:cubicBezTo>
                      <a:pt x="76" y="0"/>
                      <a:pt x="77" y="0"/>
                      <a:pt x="79" y="1"/>
                    </a:cubicBezTo>
                    <a:cubicBezTo>
                      <a:pt x="82" y="1"/>
                      <a:pt x="84" y="3"/>
                      <a:pt x="87" y="6"/>
                    </a:cubicBezTo>
                    <a:cubicBezTo>
                      <a:pt x="88" y="7"/>
                      <a:pt x="89" y="10"/>
                      <a:pt x="90" y="12"/>
                    </a:cubicBezTo>
                    <a:cubicBezTo>
                      <a:pt x="91" y="14"/>
                      <a:pt x="91" y="16"/>
                      <a:pt x="91" y="18"/>
                    </a:cubicBezTo>
                    <a:cubicBezTo>
                      <a:pt x="93" y="27"/>
                      <a:pt x="88" y="33"/>
                      <a:pt x="85" y="37"/>
                    </a:cubicBezTo>
                    <a:cubicBezTo>
                      <a:pt x="84" y="38"/>
                      <a:pt x="84" y="39"/>
                      <a:pt x="83" y="39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41"/>
                      <a:pt x="82" y="42"/>
                      <a:pt x="82" y="44"/>
                    </a:cubicBezTo>
                    <a:cubicBezTo>
                      <a:pt x="82" y="45"/>
                      <a:pt x="82" y="47"/>
                      <a:pt x="82" y="48"/>
                    </a:cubicBezTo>
                    <a:cubicBezTo>
                      <a:pt x="119" y="48"/>
                      <a:pt x="119" y="48"/>
                      <a:pt x="119" y="48"/>
                    </a:cubicBezTo>
                    <a:cubicBezTo>
                      <a:pt x="121" y="48"/>
                      <a:pt x="123" y="49"/>
                      <a:pt x="124" y="49"/>
                    </a:cubicBezTo>
                    <a:cubicBezTo>
                      <a:pt x="127" y="50"/>
                      <a:pt x="129" y="51"/>
                      <a:pt x="130" y="53"/>
                    </a:cubicBezTo>
                    <a:cubicBezTo>
                      <a:pt x="131" y="55"/>
                      <a:pt x="132" y="57"/>
                      <a:pt x="132" y="60"/>
                    </a:cubicBezTo>
                    <a:cubicBezTo>
                      <a:pt x="132" y="61"/>
                      <a:pt x="132" y="63"/>
                      <a:pt x="131" y="65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0" y="122"/>
                      <a:pt x="109" y="124"/>
                      <a:pt x="107" y="125"/>
                    </a:cubicBezTo>
                    <a:cubicBezTo>
                      <a:pt x="105" y="126"/>
                      <a:pt x="103" y="127"/>
                      <a:pt x="101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2" y="122"/>
                      <a:pt x="103" y="122"/>
                      <a:pt x="104" y="121"/>
                    </a:cubicBezTo>
                    <a:cubicBezTo>
                      <a:pt x="105" y="120"/>
                      <a:pt x="106" y="119"/>
                      <a:pt x="107" y="118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7" y="62"/>
                      <a:pt x="127" y="61"/>
                      <a:pt x="127" y="60"/>
                    </a:cubicBezTo>
                    <a:cubicBezTo>
                      <a:pt x="127" y="58"/>
                      <a:pt x="127" y="57"/>
                      <a:pt x="126" y="56"/>
                    </a:cubicBezTo>
                    <a:cubicBezTo>
                      <a:pt x="125" y="55"/>
                      <a:pt x="124" y="54"/>
                      <a:pt x="123" y="54"/>
                    </a:cubicBezTo>
                    <a:cubicBezTo>
                      <a:pt x="122" y="53"/>
                      <a:pt x="121" y="53"/>
                      <a:pt x="119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8" y="52"/>
                      <a:pt x="78" y="51"/>
                    </a:cubicBezTo>
                    <a:cubicBezTo>
                      <a:pt x="77" y="49"/>
                      <a:pt x="77" y="46"/>
                      <a:pt x="77" y="44"/>
                    </a:cubicBezTo>
                    <a:cubicBezTo>
                      <a:pt x="77" y="41"/>
                      <a:pt x="78" y="39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0" y="36"/>
                      <a:pt x="80" y="35"/>
                      <a:pt x="81" y="35"/>
                    </a:cubicBezTo>
                    <a:cubicBezTo>
                      <a:pt x="84" y="31"/>
                      <a:pt x="88" y="26"/>
                      <a:pt x="87" y="19"/>
                    </a:cubicBezTo>
                    <a:cubicBezTo>
                      <a:pt x="87" y="17"/>
                      <a:pt x="86" y="15"/>
                      <a:pt x="85" y="14"/>
                    </a:cubicBezTo>
                    <a:cubicBezTo>
                      <a:pt x="85" y="12"/>
                      <a:pt x="84" y="10"/>
                      <a:pt x="83" y="9"/>
                    </a:cubicBezTo>
                    <a:cubicBezTo>
                      <a:pt x="81" y="7"/>
                      <a:pt x="79" y="6"/>
                      <a:pt x="78" y="5"/>
                    </a:cubicBezTo>
                    <a:cubicBezTo>
                      <a:pt x="77" y="5"/>
                      <a:pt x="76" y="5"/>
                      <a:pt x="75" y="5"/>
                    </a:cubicBezTo>
                    <a:cubicBezTo>
                      <a:pt x="75" y="5"/>
                      <a:pt x="74" y="6"/>
                      <a:pt x="74" y="6"/>
                    </a:cubicBezTo>
                    <a:cubicBezTo>
                      <a:pt x="73" y="7"/>
                      <a:pt x="73" y="7"/>
                      <a:pt x="73" y="8"/>
                    </a:cubicBezTo>
                    <a:cubicBezTo>
                      <a:pt x="73" y="10"/>
                      <a:pt x="73" y="11"/>
                      <a:pt x="73" y="13"/>
                    </a:cubicBezTo>
                    <a:cubicBezTo>
                      <a:pt x="74" y="19"/>
                      <a:pt x="74" y="25"/>
                      <a:pt x="66" y="32"/>
                    </a:cubicBezTo>
                    <a:lnTo>
                      <a:pt x="66" y="25"/>
                    </a:lnTo>
                    <a:close/>
                    <a:moveTo>
                      <a:pt x="2" y="92"/>
                    </a:move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9" y="65"/>
                      <a:pt x="30" y="64"/>
                      <a:pt x="31" y="63"/>
                    </a:cubicBezTo>
                    <a:cubicBezTo>
                      <a:pt x="31" y="63"/>
                      <a:pt x="32" y="64"/>
                      <a:pt x="32" y="63"/>
                    </a:cubicBezTo>
                    <a:cubicBezTo>
                      <a:pt x="32" y="63"/>
                      <a:pt x="36" y="54"/>
                      <a:pt x="44" y="44"/>
                    </a:cubicBezTo>
                    <a:cubicBezTo>
                      <a:pt x="48" y="40"/>
                      <a:pt x="53" y="35"/>
                      <a:pt x="58" y="32"/>
                    </a:cubicBezTo>
                    <a:cubicBezTo>
                      <a:pt x="62" y="29"/>
                      <a:pt x="64" y="27"/>
                      <a:pt x="66" y="25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4" y="33"/>
                      <a:pt x="63" y="35"/>
                      <a:pt x="61" y="36"/>
                    </a:cubicBezTo>
                    <a:cubicBezTo>
                      <a:pt x="56" y="39"/>
                      <a:pt x="52" y="43"/>
                      <a:pt x="48" y="48"/>
                    </a:cubicBezTo>
                    <a:cubicBezTo>
                      <a:pt x="41" y="56"/>
                      <a:pt x="36" y="63"/>
                      <a:pt x="36" y="63"/>
                    </a:cubicBezTo>
                    <a:cubicBezTo>
                      <a:pt x="36" y="64"/>
                      <a:pt x="36" y="65"/>
                      <a:pt x="34" y="66"/>
                    </a:cubicBezTo>
                    <a:cubicBezTo>
                      <a:pt x="34" y="67"/>
                      <a:pt x="33" y="68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5" y="96"/>
                      <a:pt x="5" y="97"/>
                      <a:pt x="5" y="98"/>
                    </a:cubicBezTo>
                    <a:cubicBezTo>
                      <a:pt x="5" y="99"/>
                      <a:pt x="5" y="100"/>
                      <a:pt x="6" y="100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6" y="130"/>
                      <a:pt x="37" y="130"/>
                    </a:cubicBezTo>
                    <a:cubicBezTo>
                      <a:pt x="38" y="130"/>
                      <a:pt x="39" y="130"/>
                      <a:pt x="40" y="129"/>
                    </a:cubicBezTo>
                    <a:cubicBezTo>
                      <a:pt x="40" y="129"/>
                      <a:pt x="40" y="129"/>
                      <a:pt x="40" y="129"/>
                    </a:cubicBezTo>
                    <a:cubicBezTo>
                      <a:pt x="40" y="129"/>
                      <a:pt x="40" y="129"/>
                      <a:pt x="40" y="129"/>
                    </a:cubicBezTo>
                    <a:cubicBezTo>
                      <a:pt x="40" y="129"/>
                      <a:pt x="40" y="129"/>
                      <a:pt x="40" y="129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3" y="126"/>
                      <a:pt x="45" y="125"/>
                      <a:pt x="48" y="124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50" y="123"/>
                      <a:pt x="52" y="122"/>
                      <a:pt x="54" y="122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53" y="127"/>
                      <a:pt x="51" y="127"/>
                      <a:pt x="49" y="128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48" y="129"/>
                      <a:pt x="46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2" y="134"/>
                      <a:pt x="39" y="135"/>
                      <a:pt x="37" y="135"/>
                    </a:cubicBezTo>
                    <a:cubicBezTo>
                      <a:pt x="35" y="135"/>
                      <a:pt x="33" y="134"/>
                      <a:pt x="31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2"/>
                      <a:pt x="0" y="100"/>
                      <a:pt x="0" y="98"/>
                    </a:cubicBezTo>
                    <a:cubicBezTo>
                      <a:pt x="0" y="96"/>
                      <a:pt x="1" y="93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238" name="Group 353"/>
            <p:cNvGrpSpPr/>
            <p:nvPr/>
          </p:nvGrpSpPr>
          <p:grpSpPr>
            <a:xfrm>
              <a:off x="5350741" y="1588"/>
              <a:ext cx="6588125" cy="5335588"/>
              <a:chOff x="4689475" y="1588"/>
              <a:chExt cx="6588125" cy="5335588"/>
            </a:xfrm>
            <a:grpFill/>
          </p:grpSpPr>
          <p:sp>
            <p:nvSpPr>
              <p:cNvPr id="239" name="Freeform 13"/>
              <p:cNvSpPr>
                <a:spLocks noEditPoints="1"/>
              </p:cNvSpPr>
              <p:nvPr/>
            </p:nvSpPr>
            <p:spPr bwMode="auto">
              <a:xfrm>
                <a:off x="9283701" y="2282825"/>
                <a:ext cx="400050" cy="303213"/>
              </a:xfrm>
              <a:custGeom>
                <a:avLst/>
                <a:gdLst>
                  <a:gd name="T0" fmla="*/ 141 w 177"/>
                  <a:gd name="T1" fmla="*/ 36 h 134"/>
                  <a:gd name="T2" fmla="*/ 163 w 177"/>
                  <a:gd name="T3" fmla="*/ 93 h 134"/>
                  <a:gd name="T4" fmla="*/ 163 w 177"/>
                  <a:gd name="T5" fmla="*/ 96 h 134"/>
                  <a:gd name="T6" fmla="*/ 166 w 177"/>
                  <a:gd name="T7" fmla="*/ 108 h 134"/>
                  <a:gd name="T8" fmla="*/ 172 w 177"/>
                  <a:gd name="T9" fmla="*/ 90 h 134"/>
                  <a:gd name="T10" fmla="*/ 129 w 177"/>
                  <a:gd name="T11" fmla="*/ 16 h 134"/>
                  <a:gd name="T12" fmla="*/ 89 w 177"/>
                  <a:gd name="T13" fmla="*/ 0 h 134"/>
                  <a:gd name="T14" fmla="*/ 165 w 177"/>
                  <a:gd name="T15" fmla="*/ 45 h 134"/>
                  <a:gd name="T16" fmla="*/ 166 w 177"/>
                  <a:gd name="T17" fmla="*/ 133 h 134"/>
                  <a:gd name="T18" fmla="*/ 161 w 177"/>
                  <a:gd name="T19" fmla="*/ 132 h 134"/>
                  <a:gd name="T20" fmla="*/ 160 w 177"/>
                  <a:gd name="T21" fmla="*/ 103 h 134"/>
                  <a:gd name="T22" fmla="*/ 157 w 177"/>
                  <a:gd name="T23" fmla="*/ 97 h 134"/>
                  <a:gd name="T24" fmla="*/ 157 w 177"/>
                  <a:gd name="T25" fmla="*/ 93 h 134"/>
                  <a:gd name="T26" fmla="*/ 137 w 177"/>
                  <a:gd name="T27" fmla="*/ 40 h 134"/>
                  <a:gd name="T28" fmla="*/ 89 w 177"/>
                  <a:gd name="T29" fmla="*/ 14 h 134"/>
                  <a:gd name="T30" fmla="*/ 49 w 177"/>
                  <a:gd name="T31" fmla="*/ 16 h 134"/>
                  <a:gd name="T32" fmla="*/ 5 w 177"/>
                  <a:gd name="T33" fmla="*/ 90 h 134"/>
                  <a:gd name="T34" fmla="*/ 10 w 177"/>
                  <a:gd name="T35" fmla="*/ 108 h 134"/>
                  <a:gd name="T36" fmla="*/ 14 w 177"/>
                  <a:gd name="T37" fmla="*/ 95 h 134"/>
                  <a:gd name="T38" fmla="*/ 14 w 177"/>
                  <a:gd name="T39" fmla="*/ 89 h 134"/>
                  <a:gd name="T40" fmla="*/ 88 w 177"/>
                  <a:gd name="T41" fmla="*/ 14 h 134"/>
                  <a:gd name="T42" fmla="*/ 89 w 177"/>
                  <a:gd name="T43" fmla="*/ 14 h 134"/>
                  <a:gd name="T44" fmla="*/ 88 w 177"/>
                  <a:gd name="T45" fmla="*/ 20 h 134"/>
                  <a:gd name="T46" fmla="*/ 20 w 177"/>
                  <a:gd name="T47" fmla="*/ 89 h 134"/>
                  <a:gd name="T48" fmla="*/ 20 w 177"/>
                  <a:gd name="T49" fmla="*/ 96 h 134"/>
                  <a:gd name="T50" fmla="*/ 19 w 177"/>
                  <a:gd name="T51" fmla="*/ 98 h 134"/>
                  <a:gd name="T52" fmla="*/ 16 w 177"/>
                  <a:gd name="T53" fmla="*/ 108 h 134"/>
                  <a:gd name="T54" fmla="*/ 16 w 177"/>
                  <a:gd name="T55" fmla="*/ 130 h 134"/>
                  <a:gd name="T56" fmla="*/ 10 w 177"/>
                  <a:gd name="T57" fmla="*/ 132 h 134"/>
                  <a:gd name="T58" fmla="*/ 12 w 177"/>
                  <a:gd name="T59" fmla="*/ 44 h 134"/>
                  <a:gd name="T60" fmla="*/ 88 w 177"/>
                  <a:gd name="T61" fmla="*/ 0 h 134"/>
                  <a:gd name="T62" fmla="*/ 89 w 177"/>
                  <a:gd name="T63" fmla="*/ 0 h 134"/>
                  <a:gd name="T64" fmla="*/ 88 w 177"/>
                  <a:gd name="T65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7" h="134">
                    <a:moveTo>
                      <a:pt x="89" y="14"/>
                    </a:moveTo>
                    <a:cubicBezTo>
                      <a:pt x="109" y="14"/>
                      <a:pt x="128" y="23"/>
                      <a:pt x="141" y="36"/>
                    </a:cubicBezTo>
                    <a:cubicBezTo>
                      <a:pt x="155" y="50"/>
                      <a:pt x="163" y="69"/>
                      <a:pt x="163" y="89"/>
                    </a:cubicBezTo>
                    <a:cubicBezTo>
                      <a:pt x="163" y="90"/>
                      <a:pt x="163" y="92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4"/>
                      <a:pt x="163" y="95"/>
                      <a:pt x="163" y="96"/>
                    </a:cubicBezTo>
                    <a:cubicBezTo>
                      <a:pt x="164" y="98"/>
                      <a:pt x="165" y="99"/>
                      <a:pt x="165" y="101"/>
                    </a:cubicBezTo>
                    <a:cubicBezTo>
                      <a:pt x="166" y="103"/>
                      <a:pt x="166" y="105"/>
                      <a:pt x="166" y="108"/>
                    </a:cubicBezTo>
                    <a:cubicBezTo>
                      <a:pt x="166" y="119"/>
                      <a:pt x="166" y="119"/>
                      <a:pt x="166" y="119"/>
                    </a:cubicBezTo>
                    <a:cubicBezTo>
                      <a:pt x="170" y="109"/>
                      <a:pt x="172" y="100"/>
                      <a:pt x="172" y="90"/>
                    </a:cubicBezTo>
                    <a:cubicBezTo>
                      <a:pt x="172" y="75"/>
                      <a:pt x="168" y="60"/>
                      <a:pt x="160" y="47"/>
                    </a:cubicBezTo>
                    <a:cubicBezTo>
                      <a:pt x="153" y="35"/>
                      <a:pt x="142" y="24"/>
                      <a:pt x="129" y="16"/>
                    </a:cubicBezTo>
                    <a:cubicBezTo>
                      <a:pt x="117" y="10"/>
                      <a:pt x="104" y="6"/>
                      <a:pt x="89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5" y="0"/>
                      <a:pt x="119" y="4"/>
                      <a:pt x="132" y="11"/>
                    </a:cubicBezTo>
                    <a:cubicBezTo>
                      <a:pt x="146" y="19"/>
                      <a:pt x="157" y="31"/>
                      <a:pt x="165" y="45"/>
                    </a:cubicBezTo>
                    <a:cubicBezTo>
                      <a:pt x="173" y="58"/>
                      <a:pt x="177" y="74"/>
                      <a:pt x="177" y="90"/>
                    </a:cubicBezTo>
                    <a:cubicBezTo>
                      <a:pt x="177" y="104"/>
                      <a:pt x="174" y="119"/>
                      <a:pt x="166" y="133"/>
                    </a:cubicBezTo>
                    <a:cubicBezTo>
                      <a:pt x="166" y="134"/>
                      <a:pt x="165" y="134"/>
                      <a:pt x="163" y="134"/>
                    </a:cubicBezTo>
                    <a:cubicBezTo>
                      <a:pt x="162" y="134"/>
                      <a:pt x="161" y="133"/>
                      <a:pt x="161" y="132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1" y="106"/>
                      <a:pt x="160" y="104"/>
                      <a:pt x="160" y="103"/>
                    </a:cubicBezTo>
                    <a:cubicBezTo>
                      <a:pt x="159" y="101"/>
                      <a:pt x="159" y="100"/>
                      <a:pt x="158" y="99"/>
                    </a:cubicBezTo>
                    <a:cubicBezTo>
                      <a:pt x="157" y="98"/>
                      <a:pt x="157" y="97"/>
                      <a:pt x="157" y="97"/>
                    </a:cubicBezTo>
                    <a:cubicBezTo>
                      <a:pt x="157" y="95"/>
                      <a:pt x="157" y="94"/>
                      <a:pt x="157" y="93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7" y="92"/>
                      <a:pt x="157" y="91"/>
                      <a:pt x="157" y="89"/>
                    </a:cubicBezTo>
                    <a:cubicBezTo>
                      <a:pt x="157" y="70"/>
                      <a:pt x="150" y="53"/>
                      <a:pt x="137" y="40"/>
                    </a:cubicBezTo>
                    <a:cubicBezTo>
                      <a:pt x="125" y="28"/>
                      <a:pt x="108" y="20"/>
                      <a:pt x="89" y="20"/>
                    </a:cubicBezTo>
                    <a:lnTo>
                      <a:pt x="89" y="14"/>
                    </a:lnTo>
                    <a:close/>
                    <a:moveTo>
                      <a:pt x="88" y="6"/>
                    </a:moveTo>
                    <a:cubicBezTo>
                      <a:pt x="74" y="6"/>
                      <a:pt x="61" y="9"/>
                      <a:pt x="49" y="16"/>
                    </a:cubicBezTo>
                    <a:cubicBezTo>
                      <a:pt x="36" y="23"/>
                      <a:pt x="25" y="34"/>
                      <a:pt x="17" y="47"/>
                    </a:cubicBezTo>
                    <a:cubicBezTo>
                      <a:pt x="9" y="60"/>
                      <a:pt x="5" y="75"/>
                      <a:pt x="5" y="90"/>
                    </a:cubicBezTo>
                    <a:cubicBezTo>
                      <a:pt x="5" y="99"/>
                      <a:pt x="7" y="108"/>
                      <a:pt x="10" y="117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0" y="105"/>
                      <a:pt x="11" y="103"/>
                      <a:pt x="11" y="101"/>
                    </a:cubicBezTo>
                    <a:cubicBezTo>
                      <a:pt x="12" y="99"/>
                      <a:pt x="13" y="97"/>
                      <a:pt x="14" y="95"/>
                    </a:cubicBezTo>
                    <a:cubicBezTo>
                      <a:pt x="14" y="94"/>
                      <a:pt x="14" y="94"/>
                      <a:pt x="14" y="93"/>
                    </a:cubicBezTo>
                    <a:cubicBezTo>
                      <a:pt x="14" y="92"/>
                      <a:pt x="14" y="90"/>
                      <a:pt x="14" y="89"/>
                    </a:cubicBezTo>
                    <a:cubicBezTo>
                      <a:pt x="14" y="69"/>
                      <a:pt x="22" y="50"/>
                      <a:pt x="36" y="36"/>
                    </a:cubicBezTo>
                    <a:cubicBezTo>
                      <a:pt x="49" y="23"/>
                      <a:pt x="6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70" y="20"/>
                      <a:pt x="52" y="28"/>
                      <a:pt x="40" y="40"/>
                    </a:cubicBezTo>
                    <a:cubicBezTo>
                      <a:pt x="27" y="53"/>
                      <a:pt x="20" y="70"/>
                      <a:pt x="20" y="89"/>
                    </a:cubicBezTo>
                    <a:cubicBezTo>
                      <a:pt x="20" y="90"/>
                      <a:pt x="20" y="92"/>
                      <a:pt x="20" y="93"/>
                    </a:cubicBezTo>
                    <a:cubicBezTo>
                      <a:pt x="20" y="94"/>
                      <a:pt x="20" y="95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7"/>
                      <a:pt x="20" y="97"/>
                      <a:pt x="19" y="98"/>
                    </a:cubicBezTo>
                    <a:cubicBezTo>
                      <a:pt x="18" y="99"/>
                      <a:pt x="17" y="101"/>
                      <a:pt x="17" y="103"/>
                    </a:cubicBezTo>
                    <a:cubicBezTo>
                      <a:pt x="16" y="104"/>
                      <a:pt x="16" y="106"/>
                      <a:pt x="16" y="108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31"/>
                      <a:pt x="15" y="132"/>
                      <a:pt x="14" y="133"/>
                    </a:cubicBezTo>
                    <a:cubicBezTo>
                      <a:pt x="13" y="134"/>
                      <a:pt x="11" y="133"/>
                      <a:pt x="10" y="132"/>
                    </a:cubicBezTo>
                    <a:cubicBezTo>
                      <a:pt x="3" y="118"/>
                      <a:pt x="0" y="104"/>
                      <a:pt x="0" y="90"/>
                    </a:cubicBezTo>
                    <a:cubicBezTo>
                      <a:pt x="0" y="74"/>
                      <a:pt x="4" y="58"/>
                      <a:pt x="12" y="44"/>
                    </a:cubicBezTo>
                    <a:cubicBezTo>
                      <a:pt x="20" y="30"/>
                      <a:pt x="32" y="18"/>
                      <a:pt x="47" y="11"/>
                    </a:cubicBezTo>
                    <a:cubicBezTo>
                      <a:pt x="59" y="4"/>
                      <a:pt x="73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6"/>
                      <a:pt x="89" y="6"/>
                      <a:pt x="89" y="6"/>
                    </a:cubicBezTo>
                    <a:lnTo>
                      <a:pt x="8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0" name="Freeform 14"/>
              <p:cNvSpPr>
                <a:spLocks noEditPoints="1"/>
              </p:cNvSpPr>
              <p:nvPr/>
            </p:nvSpPr>
            <p:spPr bwMode="auto">
              <a:xfrm>
                <a:off x="9539288" y="2479675"/>
                <a:ext cx="96838" cy="166688"/>
              </a:xfrm>
              <a:custGeom>
                <a:avLst/>
                <a:gdLst>
                  <a:gd name="T0" fmla="*/ 38 w 43"/>
                  <a:gd name="T1" fmla="*/ 53 h 74"/>
                  <a:gd name="T2" fmla="*/ 38 w 43"/>
                  <a:gd name="T3" fmla="*/ 43 h 74"/>
                  <a:gd name="T4" fmla="*/ 38 w 43"/>
                  <a:gd name="T5" fmla="*/ 21 h 74"/>
                  <a:gd name="T6" fmla="*/ 38 w 43"/>
                  <a:gd name="T7" fmla="*/ 20 h 74"/>
                  <a:gd name="T8" fmla="*/ 37 w 43"/>
                  <a:gd name="T9" fmla="*/ 19 h 74"/>
                  <a:gd name="T10" fmla="*/ 37 w 43"/>
                  <a:gd name="T11" fmla="*/ 19 h 74"/>
                  <a:gd name="T12" fmla="*/ 30 w 43"/>
                  <a:gd name="T13" fmla="*/ 10 h 74"/>
                  <a:gd name="T14" fmla="*/ 22 w 43"/>
                  <a:gd name="T15" fmla="*/ 7 h 74"/>
                  <a:gd name="T16" fmla="*/ 22 w 43"/>
                  <a:gd name="T17" fmla="*/ 1 h 74"/>
                  <a:gd name="T18" fmla="*/ 33 w 43"/>
                  <a:gd name="T19" fmla="*/ 5 h 74"/>
                  <a:gd name="T20" fmla="*/ 43 w 43"/>
                  <a:gd name="T21" fmla="*/ 18 h 74"/>
                  <a:gd name="T22" fmla="*/ 43 w 43"/>
                  <a:gd name="T23" fmla="*/ 18 h 74"/>
                  <a:gd name="T24" fmla="*/ 43 w 43"/>
                  <a:gd name="T25" fmla="*/ 20 h 74"/>
                  <a:gd name="T26" fmla="*/ 43 w 43"/>
                  <a:gd name="T27" fmla="*/ 21 h 74"/>
                  <a:gd name="T28" fmla="*/ 43 w 43"/>
                  <a:gd name="T29" fmla="*/ 43 h 74"/>
                  <a:gd name="T30" fmla="*/ 43 w 43"/>
                  <a:gd name="T31" fmla="*/ 53 h 74"/>
                  <a:gd name="T32" fmla="*/ 34 w 43"/>
                  <a:gd name="T33" fmla="*/ 69 h 74"/>
                  <a:gd name="T34" fmla="*/ 22 w 43"/>
                  <a:gd name="T35" fmla="*/ 74 h 74"/>
                  <a:gd name="T36" fmla="*/ 22 w 43"/>
                  <a:gd name="T37" fmla="*/ 68 h 74"/>
                  <a:gd name="T38" fmla="*/ 31 w 43"/>
                  <a:gd name="T39" fmla="*/ 64 h 74"/>
                  <a:gd name="T40" fmla="*/ 38 w 43"/>
                  <a:gd name="T41" fmla="*/ 53 h 74"/>
                  <a:gd name="T42" fmla="*/ 22 w 43"/>
                  <a:gd name="T43" fmla="*/ 7 h 74"/>
                  <a:gd name="T44" fmla="*/ 14 w 43"/>
                  <a:gd name="T45" fmla="*/ 6 h 74"/>
                  <a:gd name="T46" fmla="*/ 6 w 43"/>
                  <a:gd name="T47" fmla="*/ 6 h 74"/>
                  <a:gd name="T48" fmla="*/ 6 w 43"/>
                  <a:gd name="T49" fmla="*/ 69 h 74"/>
                  <a:gd name="T50" fmla="*/ 14 w 43"/>
                  <a:gd name="T51" fmla="*/ 69 h 74"/>
                  <a:gd name="T52" fmla="*/ 22 w 43"/>
                  <a:gd name="T53" fmla="*/ 68 h 74"/>
                  <a:gd name="T54" fmla="*/ 22 w 43"/>
                  <a:gd name="T55" fmla="*/ 74 h 74"/>
                  <a:gd name="T56" fmla="*/ 14 w 43"/>
                  <a:gd name="T57" fmla="*/ 74 h 74"/>
                  <a:gd name="T58" fmla="*/ 3 w 43"/>
                  <a:gd name="T59" fmla="*/ 74 h 74"/>
                  <a:gd name="T60" fmla="*/ 0 w 43"/>
                  <a:gd name="T61" fmla="*/ 71 h 74"/>
                  <a:gd name="T62" fmla="*/ 0 w 43"/>
                  <a:gd name="T63" fmla="*/ 3 h 74"/>
                  <a:gd name="T64" fmla="*/ 3 w 43"/>
                  <a:gd name="T65" fmla="*/ 0 h 74"/>
                  <a:gd name="T66" fmla="*/ 14 w 43"/>
                  <a:gd name="T67" fmla="*/ 0 h 74"/>
                  <a:gd name="T68" fmla="*/ 22 w 43"/>
                  <a:gd name="T69" fmla="*/ 1 h 74"/>
                  <a:gd name="T70" fmla="*/ 22 w 43"/>
                  <a:gd name="T7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74">
                    <a:moveTo>
                      <a:pt x="38" y="53"/>
                    </a:move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6"/>
                      <a:pt x="34" y="12"/>
                      <a:pt x="30" y="10"/>
                    </a:cubicBezTo>
                    <a:cubicBezTo>
                      <a:pt x="28" y="9"/>
                      <a:pt x="25" y="8"/>
                      <a:pt x="22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2"/>
                      <a:pt x="30" y="3"/>
                      <a:pt x="33" y="5"/>
                    </a:cubicBezTo>
                    <a:cubicBezTo>
                      <a:pt x="38" y="8"/>
                      <a:pt x="42" y="13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3" y="20"/>
                      <a:pt x="43" y="21"/>
                      <a:pt x="43" y="21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3" y="59"/>
                      <a:pt x="40" y="65"/>
                      <a:pt x="34" y="69"/>
                    </a:cubicBezTo>
                    <a:cubicBezTo>
                      <a:pt x="31" y="71"/>
                      <a:pt x="26" y="73"/>
                      <a:pt x="22" y="74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67"/>
                      <a:pt x="28" y="66"/>
                      <a:pt x="31" y="64"/>
                    </a:cubicBezTo>
                    <a:cubicBezTo>
                      <a:pt x="35" y="61"/>
                      <a:pt x="38" y="57"/>
                      <a:pt x="38" y="53"/>
                    </a:cubicBezTo>
                    <a:close/>
                    <a:moveTo>
                      <a:pt x="22" y="7"/>
                    </a:moveTo>
                    <a:cubicBezTo>
                      <a:pt x="19" y="6"/>
                      <a:pt x="17" y="6"/>
                      <a:pt x="1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7" y="69"/>
                      <a:pt x="19" y="68"/>
                      <a:pt x="22" y="68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9" y="74"/>
                      <a:pt x="17" y="74"/>
                      <a:pt x="14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1" y="74"/>
                      <a:pt x="0" y="73"/>
                      <a:pt x="0" y="7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1"/>
                      <a:pt x="22" y="1"/>
                    </a:cubicBez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1" name="Freeform 15"/>
              <p:cNvSpPr>
                <a:spLocks noEditPoints="1"/>
              </p:cNvSpPr>
              <p:nvPr/>
            </p:nvSpPr>
            <p:spPr bwMode="auto">
              <a:xfrm>
                <a:off x="9331326" y="2479675"/>
                <a:ext cx="96838" cy="166688"/>
              </a:xfrm>
              <a:custGeom>
                <a:avLst/>
                <a:gdLst>
                  <a:gd name="T0" fmla="*/ 22 w 43"/>
                  <a:gd name="T1" fmla="*/ 1 h 74"/>
                  <a:gd name="T2" fmla="*/ 29 w 43"/>
                  <a:gd name="T3" fmla="*/ 0 h 74"/>
                  <a:gd name="T4" fmla="*/ 40 w 43"/>
                  <a:gd name="T5" fmla="*/ 0 h 74"/>
                  <a:gd name="T6" fmla="*/ 43 w 43"/>
                  <a:gd name="T7" fmla="*/ 3 h 74"/>
                  <a:gd name="T8" fmla="*/ 43 w 43"/>
                  <a:gd name="T9" fmla="*/ 71 h 74"/>
                  <a:gd name="T10" fmla="*/ 40 w 43"/>
                  <a:gd name="T11" fmla="*/ 74 h 74"/>
                  <a:gd name="T12" fmla="*/ 29 w 43"/>
                  <a:gd name="T13" fmla="*/ 74 h 74"/>
                  <a:gd name="T14" fmla="*/ 22 w 43"/>
                  <a:gd name="T15" fmla="*/ 74 h 74"/>
                  <a:gd name="T16" fmla="*/ 22 w 43"/>
                  <a:gd name="T17" fmla="*/ 68 h 74"/>
                  <a:gd name="T18" fmla="*/ 29 w 43"/>
                  <a:gd name="T19" fmla="*/ 69 h 74"/>
                  <a:gd name="T20" fmla="*/ 37 w 43"/>
                  <a:gd name="T21" fmla="*/ 69 h 74"/>
                  <a:gd name="T22" fmla="*/ 37 w 43"/>
                  <a:gd name="T23" fmla="*/ 6 h 74"/>
                  <a:gd name="T24" fmla="*/ 29 w 43"/>
                  <a:gd name="T25" fmla="*/ 6 h 74"/>
                  <a:gd name="T26" fmla="*/ 22 w 43"/>
                  <a:gd name="T27" fmla="*/ 7 h 74"/>
                  <a:gd name="T28" fmla="*/ 22 w 43"/>
                  <a:gd name="T29" fmla="*/ 1 h 74"/>
                  <a:gd name="T30" fmla="*/ 0 w 43"/>
                  <a:gd name="T31" fmla="*/ 53 h 74"/>
                  <a:gd name="T32" fmla="*/ 0 w 43"/>
                  <a:gd name="T33" fmla="*/ 43 h 74"/>
                  <a:gd name="T34" fmla="*/ 0 w 43"/>
                  <a:gd name="T35" fmla="*/ 21 h 74"/>
                  <a:gd name="T36" fmla="*/ 0 w 43"/>
                  <a:gd name="T37" fmla="*/ 20 h 74"/>
                  <a:gd name="T38" fmla="*/ 0 w 43"/>
                  <a:gd name="T39" fmla="*/ 18 h 74"/>
                  <a:gd name="T40" fmla="*/ 0 w 43"/>
                  <a:gd name="T41" fmla="*/ 18 h 74"/>
                  <a:gd name="T42" fmla="*/ 10 w 43"/>
                  <a:gd name="T43" fmla="*/ 5 h 74"/>
                  <a:gd name="T44" fmla="*/ 22 w 43"/>
                  <a:gd name="T45" fmla="*/ 1 h 74"/>
                  <a:gd name="T46" fmla="*/ 22 w 43"/>
                  <a:gd name="T47" fmla="*/ 7 h 74"/>
                  <a:gd name="T48" fmla="*/ 13 w 43"/>
                  <a:gd name="T49" fmla="*/ 10 h 74"/>
                  <a:gd name="T50" fmla="*/ 6 w 43"/>
                  <a:gd name="T51" fmla="*/ 19 h 74"/>
                  <a:gd name="T52" fmla="*/ 6 w 43"/>
                  <a:gd name="T53" fmla="*/ 19 h 74"/>
                  <a:gd name="T54" fmla="*/ 6 w 43"/>
                  <a:gd name="T55" fmla="*/ 20 h 74"/>
                  <a:gd name="T56" fmla="*/ 6 w 43"/>
                  <a:gd name="T57" fmla="*/ 21 h 74"/>
                  <a:gd name="T58" fmla="*/ 6 w 43"/>
                  <a:gd name="T59" fmla="*/ 43 h 74"/>
                  <a:gd name="T60" fmla="*/ 6 w 43"/>
                  <a:gd name="T61" fmla="*/ 53 h 74"/>
                  <a:gd name="T62" fmla="*/ 12 w 43"/>
                  <a:gd name="T63" fmla="*/ 64 h 74"/>
                  <a:gd name="T64" fmla="*/ 22 w 43"/>
                  <a:gd name="T65" fmla="*/ 68 h 74"/>
                  <a:gd name="T66" fmla="*/ 22 w 43"/>
                  <a:gd name="T67" fmla="*/ 74 h 74"/>
                  <a:gd name="T68" fmla="*/ 9 w 43"/>
                  <a:gd name="T69" fmla="*/ 69 h 74"/>
                  <a:gd name="T70" fmla="*/ 0 w 43"/>
                  <a:gd name="T71" fmla="*/ 5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74">
                    <a:moveTo>
                      <a:pt x="22" y="1"/>
                    </a:moveTo>
                    <a:cubicBezTo>
                      <a:pt x="24" y="1"/>
                      <a:pt x="27" y="0"/>
                      <a:pt x="2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0"/>
                      <a:pt x="43" y="2"/>
                      <a:pt x="43" y="3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3"/>
                      <a:pt x="42" y="74"/>
                      <a:pt x="4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7" y="74"/>
                      <a:pt x="24" y="74"/>
                      <a:pt x="22" y="74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4" y="68"/>
                      <a:pt x="27" y="69"/>
                      <a:pt x="29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7" y="6"/>
                      <a:pt x="24" y="6"/>
                      <a:pt x="22" y="7"/>
                    </a:cubicBezTo>
                    <a:lnTo>
                      <a:pt x="22" y="1"/>
                    </a:lnTo>
                    <a:close/>
                    <a:moveTo>
                      <a:pt x="0" y="5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3"/>
                      <a:pt x="5" y="8"/>
                      <a:pt x="10" y="5"/>
                    </a:cubicBezTo>
                    <a:cubicBezTo>
                      <a:pt x="13" y="3"/>
                      <a:pt x="17" y="2"/>
                      <a:pt x="22" y="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8" y="8"/>
                      <a:pt x="16" y="9"/>
                      <a:pt x="13" y="10"/>
                    </a:cubicBezTo>
                    <a:cubicBezTo>
                      <a:pt x="9" y="12"/>
                      <a:pt x="6" y="16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7"/>
                      <a:pt x="8" y="61"/>
                      <a:pt x="12" y="64"/>
                    </a:cubicBezTo>
                    <a:cubicBezTo>
                      <a:pt x="15" y="66"/>
                      <a:pt x="18" y="67"/>
                      <a:pt x="22" y="68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7" y="73"/>
                      <a:pt x="12" y="71"/>
                      <a:pt x="9" y="69"/>
                    </a:cubicBezTo>
                    <a:cubicBezTo>
                      <a:pt x="3" y="65"/>
                      <a:pt x="0" y="59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2" name="Freeform 16"/>
              <p:cNvSpPr>
                <a:spLocks noEditPoints="1"/>
              </p:cNvSpPr>
              <p:nvPr/>
            </p:nvSpPr>
            <p:spPr bwMode="auto">
              <a:xfrm>
                <a:off x="8424863" y="2344738"/>
                <a:ext cx="250825" cy="223838"/>
              </a:xfrm>
              <a:custGeom>
                <a:avLst/>
                <a:gdLst>
                  <a:gd name="T0" fmla="*/ 56 w 111"/>
                  <a:gd name="T1" fmla="*/ 89 h 99"/>
                  <a:gd name="T2" fmla="*/ 65 w 111"/>
                  <a:gd name="T3" fmla="*/ 91 h 99"/>
                  <a:gd name="T4" fmla="*/ 72 w 111"/>
                  <a:gd name="T5" fmla="*/ 93 h 99"/>
                  <a:gd name="T6" fmla="*/ 77 w 111"/>
                  <a:gd name="T7" fmla="*/ 94 h 99"/>
                  <a:gd name="T8" fmla="*/ 83 w 111"/>
                  <a:gd name="T9" fmla="*/ 92 h 99"/>
                  <a:gd name="T10" fmla="*/ 90 w 111"/>
                  <a:gd name="T11" fmla="*/ 84 h 99"/>
                  <a:gd name="T12" fmla="*/ 91 w 111"/>
                  <a:gd name="T13" fmla="*/ 83 h 99"/>
                  <a:gd name="T14" fmla="*/ 106 w 111"/>
                  <a:gd name="T15" fmla="*/ 46 h 99"/>
                  <a:gd name="T16" fmla="*/ 106 w 111"/>
                  <a:gd name="T17" fmla="*/ 37 h 99"/>
                  <a:gd name="T18" fmla="*/ 106 w 111"/>
                  <a:gd name="T19" fmla="*/ 35 h 99"/>
                  <a:gd name="T20" fmla="*/ 95 w 111"/>
                  <a:gd name="T21" fmla="*/ 12 h 99"/>
                  <a:gd name="T22" fmla="*/ 94 w 111"/>
                  <a:gd name="T23" fmla="*/ 11 h 99"/>
                  <a:gd name="T24" fmla="*/ 65 w 111"/>
                  <a:gd name="T25" fmla="*/ 7 h 99"/>
                  <a:gd name="T26" fmla="*/ 55 w 111"/>
                  <a:gd name="T27" fmla="*/ 5 h 99"/>
                  <a:gd name="T28" fmla="*/ 72 w 111"/>
                  <a:gd name="T29" fmla="*/ 0 h 99"/>
                  <a:gd name="T30" fmla="*/ 98 w 111"/>
                  <a:gd name="T31" fmla="*/ 8 h 99"/>
                  <a:gd name="T32" fmla="*/ 106 w 111"/>
                  <a:gd name="T33" fmla="*/ 19 h 99"/>
                  <a:gd name="T34" fmla="*/ 111 w 111"/>
                  <a:gd name="T35" fmla="*/ 36 h 99"/>
                  <a:gd name="T36" fmla="*/ 111 w 111"/>
                  <a:gd name="T37" fmla="*/ 36 h 99"/>
                  <a:gd name="T38" fmla="*/ 111 w 111"/>
                  <a:gd name="T39" fmla="*/ 43 h 99"/>
                  <a:gd name="T40" fmla="*/ 109 w 111"/>
                  <a:gd name="T41" fmla="*/ 56 h 99"/>
                  <a:gd name="T42" fmla="*/ 94 w 111"/>
                  <a:gd name="T43" fmla="*/ 86 h 99"/>
                  <a:gd name="T44" fmla="*/ 91 w 111"/>
                  <a:gd name="T45" fmla="*/ 91 h 99"/>
                  <a:gd name="T46" fmla="*/ 78 w 111"/>
                  <a:gd name="T47" fmla="*/ 99 h 99"/>
                  <a:gd name="T48" fmla="*/ 71 w 111"/>
                  <a:gd name="T49" fmla="*/ 98 h 99"/>
                  <a:gd name="T50" fmla="*/ 62 w 111"/>
                  <a:gd name="T51" fmla="*/ 95 h 99"/>
                  <a:gd name="T52" fmla="*/ 56 w 111"/>
                  <a:gd name="T53" fmla="*/ 94 h 99"/>
                  <a:gd name="T54" fmla="*/ 29 w 111"/>
                  <a:gd name="T55" fmla="*/ 92 h 99"/>
                  <a:gd name="T56" fmla="*/ 39 w 111"/>
                  <a:gd name="T57" fmla="*/ 93 h 99"/>
                  <a:gd name="T58" fmla="*/ 42 w 111"/>
                  <a:gd name="T59" fmla="*/ 93 h 99"/>
                  <a:gd name="T60" fmla="*/ 48 w 111"/>
                  <a:gd name="T61" fmla="*/ 90 h 99"/>
                  <a:gd name="T62" fmla="*/ 55 w 111"/>
                  <a:gd name="T63" fmla="*/ 94 h 99"/>
                  <a:gd name="T64" fmla="*/ 46 w 111"/>
                  <a:gd name="T65" fmla="*/ 96 h 99"/>
                  <a:gd name="T66" fmla="*/ 40 w 111"/>
                  <a:gd name="T67" fmla="*/ 98 h 99"/>
                  <a:gd name="T68" fmla="*/ 55 w 111"/>
                  <a:gd name="T69" fmla="*/ 10 h 99"/>
                  <a:gd name="T70" fmla="*/ 55 w 111"/>
                  <a:gd name="T71" fmla="*/ 10 h 99"/>
                  <a:gd name="T72" fmla="*/ 46 w 111"/>
                  <a:gd name="T73" fmla="*/ 7 h 99"/>
                  <a:gd name="T74" fmla="*/ 29 w 111"/>
                  <a:gd name="T75" fmla="*/ 1 h 99"/>
                  <a:gd name="T76" fmla="*/ 52 w 111"/>
                  <a:gd name="T77" fmla="*/ 4 h 99"/>
                  <a:gd name="T78" fmla="*/ 29 w 111"/>
                  <a:gd name="T79" fmla="*/ 92 h 99"/>
                  <a:gd name="T80" fmla="*/ 5 w 111"/>
                  <a:gd name="T81" fmla="*/ 35 h 99"/>
                  <a:gd name="T82" fmla="*/ 5 w 111"/>
                  <a:gd name="T83" fmla="*/ 37 h 99"/>
                  <a:gd name="T84" fmla="*/ 5 w 111"/>
                  <a:gd name="T85" fmla="*/ 46 h 99"/>
                  <a:gd name="T86" fmla="*/ 20 w 111"/>
                  <a:gd name="T87" fmla="*/ 83 h 99"/>
                  <a:gd name="T88" fmla="*/ 24 w 111"/>
                  <a:gd name="T89" fmla="*/ 88 h 99"/>
                  <a:gd name="T90" fmla="*/ 29 w 111"/>
                  <a:gd name="T91" fmla="*/ 92 h 99"/>
                  <a:gd name="T92" fmla="*/ 24 w 111"/>
                  <a:gd name="T93" fmla="*/ 95 h 99"/>
                  <a:gd name="T94" fmla="*/ 17 w 111"/>
                  <a:gd name="T95" fmla="*/ 87 h 99"/>
                  <a:gd name="T96" fmla="*/ 5 w 111"/>
                  <a:gd name="T97" fmla="*/ 64 h 99"/>
                  <a:gd name="T98" fmla="*/ 0 w 111"/>
                  <a:gd name="T99" fmla="*/ 43 h 99"/>
                  <a:gd name="T100" fmla="*/ 0 w 111"/>
                  <a:gd name="T101" fmla="*/ 37 h 99"/>
                  <a:gd name="T102" fmla="*/ 1 w 111"/>
                  <a:gd name="T103" fmla="*/ 30 h 99"/>
                  <a:gd name="T104" fmla="*/ 13 w 111"/>
                  <a:gd name="T105" fmla="*/ 8 h 99"/>
                  <a:gd name="T106" fmla="*/ 29 w 111"/>
                  <a:gd name="T107" fmla="*/ 1 h 99"/>
                  <a:gd name="T108" fmla="*/ 17 w 111"/>
                  <a:gd name="T109" fmla="*/ 11 h 99"/>
                  <a:gd name="T110" fmla="*/ 29 w 111"/>
                  <a:gd name="T111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" h="99">
                    <a:moveTo>
                      <a:pt x="55" y="89"/>
                    </a:moveTo>
                    <a:cubicBezTo>
                      <a:pt x="55" y="89"/>
                      <a:pt x="55" y="89"/>
                      <a:pt x="55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7" y="89"/>
                      <a:pt x="58" y="89"/>
                      <a:pt x="59" y="89"/>
                    </a:cubicBezTo>
                    <a:cubicBezTo>
                      <a:pt x="61" y="90"/>
                      <a:pt x="62" y="90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4" y="90"/>
                      <a:pt x="64" y="91"/>
                      <a:pt x="65" y="91"/>
                    </a:cubicBezTo>
                    <a:cubicBezTo>
                      <a:pt x="65" y="91"/>
                      <a:pt x="66" y="91"/>
                      <a:pt x="67" y="92"/>
                    </a:cubicBezTo>
                    <a:cubicBezTo>
                      <a:pt x="68" y="92"/>
                      <a:pt x="68" y="92"/>
                      <a:pt x="69" y="93"/>
                    </a:cubicBezTo>
                    <a:cubicBezTo>
                      <a:pt x="70" y="93"/>
                      <a:pt x="71" y="93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4" y="94"/>
                      <a:pt x="76" y="94"/>
                      <a:pt x="77" y="94"/>
                    </a:cubicBezTo>
                    <a:cubicBezTo>
                      <a:pt x="79" y="94"/>
                      <a:pt x="80" y="93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2"/>
                    </a:cubicBezTo>
                    <a:cubicBezTo>
                      <a:pt x="83" y="91"/>
                      <a:pt x="83" y="91"/>
                      <a:pt x="84" y="91"/>
                    </a:cubicBezTo>
                    <a:cubicBezTo>
                      <a:pt x="85" y="90"/>
                      <a:pt x="86" y="89"/>
                      <a:pt x="87" y="88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8" y="86"/>
                      <a:pt x="89" y="85"/>
                      <a:pt x="90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3" y="80"/>
                      <a:pt x="95" y="77"/>
                      <a:pt x="97" y="74"/>
                    </a:cubicBezTo>
                    <a:cubicBezTo>
                      <a:pt x="99" y="70"/>
                      <a:pt x="100" y="67"/>
                      <a:pt x="102" y="63"/>
                    </a:cubicBezTo>
                    <a:cubicBezTo>
                      <a:pt x="103" y="60"/>
                      <a:pt x="103" y="57"/>
                      <a:pt x="104" y="55"/>
                    </a:cubicBezTo>
                    <a:cubicBezTo>
                      <a:pt x="105" y="52"/>
                      <a:pt x="105" y="49"/>
                      <a:pt x="106" y="46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6"/>
                      <a:pt x="106" y="35"/>
                      <a:pt x="106" y="35"/>
                    </a:cubicBezTo>
                    <a:cubicBezTo>
                      <a:pt x="106" y="34"/>
                      <a:pt x="105" y="32"/>
                      <a:pt x="105" y="31"/>
                    </a:cubicBezTo>
                    <a:cubicBezTo>
                      <a:pt x="105" y="28"/>
                      <a:pt x="104" y="24"/>
                      <a:pt x="102" y="21"/>
                    </a:cubicBezTo>
                    <a:cubicBezTo>
                      <a:pt x="100" y="18"/>
                      <a:pt x="99" y="15"/>
                      <a:pt x="96" y="13"/>
                    </a:cubicBezTo>
                    <a:cubicBezTo>
                      <a:pt x="96" y="13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2" y="9"/>
                      <a:pt x="90" y="8"/>
                      <a:pt x="87" y="7"/>
                    </a:cubicBezTo>
                    <a:cubicBezTo>
                      <a:pt x="85" y="6"/>
                      <a:pt x="83" y="6"/>
                      <a:pt x="80" y="5"/>
                    </a:cubicBezTo>
                    <a:cubicBezTo>
                      <a:pt x="77" y="5"/>
                      <a:pt x="75" y="5"/>
                      <a:pt x="72" y="5"/>
                    </a:cubicBezTo>
                    <a:cubicBezTo>
                      <a:pt x="70" y="6"/>
                      <a:pt x="67" y="6"/>
                      <a:pt x="65" y="7"/>
                    </a:cubicBezTo>
                    <a:cubicBezTo>
                      <a:pt x="64" y="8"/>
                      <a:pt x="62" y="8"/>
                      <a:pt x="61" y="9"/>
                    </a:cubicBezTo>
                    <a:cubicBezTo>
                      <a:pt x="59" y="9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5" y="10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61" y="3"/>
                      <a:pt x="62" y="3"/>
                      <a:pt x="63" y="3"/>
                    </a:cubicBezTo>
                    <a:cubicBezTo>
                      <a:pt x="66" y="2"/>
                      <a:pt x="69" y="1"/>
                      <a:pt x="72" y="0"/>
                    </a:cubicBezTo>
                    <a:cubicBezTo>
                      <a:pt x="75" y="0"/>
                      <a:pt x="78" y="0"/>
                      <a:pt x="81" y="0"/>
                    </a:cubicBezTo>
                    <a:cubicBezTo>
                      <a:pt x="84" y="1"/>
                      <a:pt x="87" y="2"/>
                      <a:pt x="89" y="3"/>
                    </a:cubicBezTo>
                    <a:cubicBezTo>
                      <a:pt x="92" y="4"/>
                      <a:pt x="95" y="5"/>
                      <a:pt x="97" y="7"/>
                    </a:cubicBezTo>
                    <a:cubicBezTo>
                      <a:pt x="97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102" y="12"/>
                      <a:pt x="105" y="16"/>
                      <a:pt x="106" y="19"/>
                    </a:cubicBezTo>
                    <a:cubicBezTo>
                      <a:pt x="108" y="23"/>
                      <a:pt x="109" y="26"/>
                      <a:pt x="110" y="30"/>
                    </a:cubicBezTo>
                    <a:cubicBezTo>
                      <a:pt x="110" y="32"/>
                      <a:pt x="110" y="33"/>
                      <a:pt x="110" y="34"/>
                    </a:cubicBezTo>
                    <a:cubicBezTo>
                      <a:pt x="110" y="35"/>
                      <a:pt x="111" y="35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50"/>
                      <a:pt x="110" y="53"/>
                      <a:pt x="109" y="56"/>
                    </a:cubicBezTo>
                    <a:cubicBezTo>
                      <a:pt x="108" y="59"/>
                      <a:pt x="107" y="62"/>
                      <a:pt x="106" y="64"/>
                    </a:cubicBezTo>
                    <a:cubicBezTo>
                      <a:pt x="105" y="68"/>
                      <a:pt x="103" y="72"/>
                      <a:pt x="101" y="76"/>
                    </a:cubicBezTo>
                    <a:cubicBezTo>
                      <a:pt x="99" y="79"/>
                      <a:pt x="97" y="83"/>
                      <a:pt x="94" y="86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3" y="88"/>
                      <a:pt x="92" y="89"/>
                      <a:pt x="91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89" y="92"/>
                      <a:pt x="88" y="94"/>
                      <a:pt x="87" y="95"/>
                    </a:cubicBezTo>
                    <a:cubicBezTo>
                      <a:pt x="86" y="95"/>
                      <a:pt x="86" y="95"/>
                      <a:pt x="85" y="96"/>
                    </a:cubicBezTo>
                    <a:cubicBezTo>
                      <a:pt x="85" y="96"/>
                      <a:pt x="85" y="96"/>
                      <a:pt x="84" y="96"/>
                    </a:cubicBezTo>
                    <a:cubicBezTo>
                      <a:pt x="82" y="98"/>
                      <a:pt x="80" y="98"/>
                      <a:pt x="78" y="99"/>
                    </a:cubicBezTo>
                    <a:cubicBezTo>
                      <a:pt x="76" y="99"/>
                      <a:pt x="73" y="99"/>
                      <a:pt x="7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0" y="98"/>
                      <a:pt x="69" y="97"/>
                      <a:pt x="68" y="97"/>
                    </a:cubicBezTo>
                    <a:cubicBezTo>
                      <a:pt x="67" y="97"/>
                      <a:pt x="66" y="96"/>
                      <a:pt x="65" y="96"/>
                    </a:cubicBezTo>
                    <a:cubicBezTo>
                      <a:pt x="64" y="96"/>
                      <a:pt x="64" y="96"/>
                      <a:pt x="63" y="95"/>
                    </a:cubicBezTo>
                    <a:cubicBezTo>
                      <a:pt x="63" y="95"/>
                      <a:pt x="62" y="95"/>
                      <a:pt x="62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1" y="94"/>
                      <a:pt x="60" y="94"/>
                      <a:pt x="59" y="94"/>
                    </a:cubicBezTo>
                    <a:cubicBezTo>
                      <a:pt x="58" y="94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lnTo>
                      <a:pt x="55" y="89"/>
                    </a:lnTo>
                    <a:close/>
                    <a:moveTo>
                      <a:pt x="29" y="92"/>
                    </a:moveTo>
                    <a:cubicBezTo>
                      <a:pt x="29" y="92"/>
                      <a:pt x="29" y="92"/>
                      <a:pt x="29" y="92"/>
                    </a:cubicBezTo>
                    <a:cubicBezTo>
                      <a:pt x="31" y="93"/>
                      <a:pt x="32" y="94"/>
                      <a:pt x="34" y="94"/>
                    </a:cubicBezTo>
                    <a:cubicBezTo>
                      <a:pt x="35" y="94"/>
                      <a:pt x="37" y="94"/>
                      <a:pt x="39" y="93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40" y="93"/>
                      <a:pt x="41" y="93"/>
                      <a:pt x="42" y="93"/>
                    </a:cubicBezTo>
                    <a:cubicBezTo>
                      <a:pt x="42" y="92"/>
                      <a:pt x="43" y="92"/>
                      <a:pt x="44" y="92"/>
                    </a:cubicBezTo>
                    <a:cubicBezTo>
                      <a:pt x="45" y="91"/>
                      <a:pt x="46" y="91"/>
                      <a:pt x="46" y="91"/>
                    </a:cubicBezTo>
                    <a:cubicBezTo>
                      <a:pt x="47" y="91"/>
                      <a:pt x="47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9" y="90"/>
                      <a:pt x="50" y="90"/>
                      <a:pt x="51" y="90"/>
                    </a:cubicBezTo>
                    <a:cubicBezTo>
                      <a:pt x="53" y="89"/>
                      <a:pt x="55" y="89"/>
                      <a:pt x="55" y="89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4" y="94"/>
                      <a:pt x="52" y="94"/>
                    </a:cubicBezTo>
                    <a:cubicBezTo>
                      <a:pt x="51" y="94"/>
                      <a:pt x="50" y="95"/>
                      <a:pt x="49" y="95"/>
                    </a:cubicBezTo>
                    <a:cubicBezTo>
                      <a:pt x="49" y="95"/>
                      <a:pt x="48" y="95"/>
                      <a:pt x="48" y="95"/>
                    </a:cubicBezTo>
                    <a:cubicBezTo>
                      <a:pt x="47" y="96"/>
                      <a:pt x="47" y="96"/>
                      <a:pt x="46" y="96"/>
                    </a:cubicBezTo>
                    <a:cubicBezTo>
                      <a:pt x="45" y="96"/>
                      <a:pt x="44" y="97"/>
                      <a:pt x="43" y="97"/>
                    </a:cubicBezTo>
                    <a:cubicBezTo>
                      <a:pt x="42" y="97"/>
                      <a:pt x="41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99"/>
                      <a:pt x="35" y="99"/>
                      <a:pt x="33" y="99"/>
                    </a:cubicBezTo>
                    <a:cubicBezTo>
                      <a:pt x="32" y="99"/>
                      <a:pt x="30" y="98"/>
                      <a:pt x="29" y="98"/>
                    </a:cubicBezTo>
                    <a:cubicBezTo>
                      <a:pt x="29" y="92"/>
                      <a:pt x="29" y="92"/>
                      <a:pt x="29" y="92"/>
                    </a:cubicBezTo>
                    <a:close/>
                    <a:moveTo>
                      <a:pt x="55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2" y="9"/>
                      <a:pt x="50" y="9"/>
                    </a:cubicBezTo>
                    <a:cubicBezTo>
                      <a:pt x="49" y="8"/>
                      <a:pt x="47" y="8"/>
                      <a:pt x="46" y="7"/>
                    </a:cubicBezTo>
                    <a:cubicBezTo>
                      <a:pt x="44" y="6"/>
                      <a:pt x="41" y="6"/>
                      <a:pt x="39" y="5"/>
                    </a:cubicBezTo>
                    <a:cubicBezTo>
                      <a:pt x="36" y="5"/>
                      <a:pt x="34" y="5"/>
                      <a:pt x="31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6" y="0"/>
                      <a:pt x="39" y="0"/>
                    </a:cubicBezTo>
                    <a:cubicBezTo>
                      <a:pt x="42" y="1"/>
                      <a:pt x="45" y="2"/>
                      <a:pt x="48" y="3"/>
                    </a:cubicBezTo>
                    <a:cubicBezTo>
                      <a:pt x="49" y="3"/>
                      <a:pt x="50" y="3"/>
                      <a:pt x="52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10"/>
                      <a:pt x="55" y="10"/>
                      <a:pt x="55" y="10"/>
                    </a:cubicBezTo>
                    <a:close/>
                    <a:moveTo>
                      <a:pt x="29" y="92"/>
                    </a:moveTo>
                    <a:cubicBezTo>
                      <a:pt x="29" y="92"/>
                      <a:pt x="29" y="92"/>
                      <a:pt x="29" y="92"/>
                    </a:cubicBezTo>
                    <a:close/>
                    <a:moveTo>
                      <a:pt x="15" y="13"/>
                    </a:moveTo>
                    <a:cubicBezTo>
                      <a:pt x="12" y="15"/>
                      <a:pt x="10" y="18"/>
                      <a:pt x="9" y="21"/>
                    </a:cubicBezTo>
                    <a:cubicBezTo>
                      <a:pt x="7" y="24"/>
                      <a:pt x="6" y="28"/>
                      <a:pt x="6" y="31"/>
                    </a:cubicBezTo>
                    <a:cubicBezTo>
                      <a:pt x="6" y="32"/>
                      <a:pt x="5" y="34"/>
                      <a:pt x="5" y="35"/>
                    </a:cubicBezTo>
                    <a:cubicBezTo>
                      <a:pt x="5" y="36"/>
                      <a:pt x="5" y="36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9"/>
                      <a:pt x="6" y="52"/>
                      <a:pt x="7" y="55"/>
                    </a:cubicBezTo>
                    <a:cubicBezTo>
                      <a:pt x="7" y="57"/>
                      <a:pt x="8" y="60"/>
                      <a:pt x="9" y="63"/>
                    </a:cubicBezTo>
                    <a:cubicBezTo>
                      <a:pt x="11" y="67"/>
                      <a:pt x="12" y="70"/>
                      <a:pt x="14" y="74"/>
                    </a:cubicBezTo>
                    <a:cubicBezTo>
                      <a:pt x="16" y="77"/>
                      <a:pt x="18" y="80"/>
                      <a:pt x="20" y="83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2" y="85"/>
                      <a:pt x="23" y="87"/>
                      <a:pt x="24" y="88"/>
                    </a:cubicBezTo>
                    <a:cubicBezTo>
                      <a:pt x="25" y="89"/>
                      <a:pt x="26" y="90"/>
                      <a:pt x="27" y="91"/>
                    </a:cubicBezTo>
                    <a:cubicBezTo>
                      <a:pt x="28" y="91"/>
                      <a:pt x="28" y="91"/>
                      <a:pt x="28" y="92"/>
                    </a:cubicBezTo>
                    <a:cubicBezTo>
                      <a:pt x="28" y="92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8" y="97"/>
                      <a:pt x="27" y="97"/>
                      <a:pt x="27" y="96"/>
                    </a:cubicBezTo>
                    <a:cubicBezTo>
                      <a:pt x="26" y="96"/>
                      <a:pt x="26" y="96"/>
                      <a:pt x="25" y="96"/>
                    </a:cubicBezTo>
                    <a:cubicBezTo>
                      <a:pt x="25" y="95"/>
                      <a:pt x="25" y="95"/>
                      <a:pt x="24" y="95"/>
                    </a:cubicBezTo>
                    <a:cubicBezTo>
                      <a:pt x="23" y="94"/>
                      <a:pt x="22" y="92"/>
                      <a:pt x="20" y="91"/>
                    </a:cubicBezTo>
                    <a:cubicBezTo>
                      <a:pt x="19" y="90"/>
                      <a:pt x="18" y="88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4" y="83"/>
                      <a:pt x="12" y="79"/>
                      <a:pt x="10" y="76"/>
                    </a:cubicBezTo>
                    <a:cubicBezTo>
                      <a:pt x="8" y="72"/>
                      <a:pt x="6" y="68"/>
                      <a:pt x="5" y="64"/>
                    </a:cubicBezTo>
                    <a:cubicBezTo>
                      <a:pt x="4" y="62"/>
                      <a:pt x="3" y="59"/>
                      <a:pt x="2" y="56"/>
                    </a:cubicBezTo>
                    <a:cubicBezTo>
                      <a:pt x="1" y="53"/>
                      <a:pt x="1" y="50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1" y="34"/>
                    </a:cubicBezTo>
                    <a:cubicBezTo>
                      <a:pt x="1" y="33"/>
                      <a:pt x="1" y="32"/>
                      <a:pt x="1" y="30"/>
                    </a:cubicBezTo>
                    <a:cubicBezTo>
                      <a:pt x="2" y="26"/>
                      <a:pt x="3" y="23"/>
                      <a:pt x="5" y="19"/>
                    </a:cubicBezTo>
                    <a:cubicBezTo>
                      <a:pt x="6" y="16"/>
                      <a:pt x="9" y="12"/>
                      <a:pt x="12" y="9"/>
                    </a:cubicBezTo>
                    <a:cubicBezTo>
                      <a:pt x="12" y="9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9" y="4"/>
                      <a:pt x="22" y="3"/>
                    </a:cubicBezTo>
                    <a:cubicBezTo>
                      <a:pt x="24" y="2"/>
                      <a:pt x="27" y="1"/>
                      <a:pt x="29" y="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7" y="6"/>
                      <a:pt x="25" y="6"/>
                      <a:pt x="24" y="7"/>
                    </a:cubicBezTo>
                    <a:cubicBezTo>
                      <a:pt x="21" y="8"/>
                      <a:pt x="19" y="9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lose/>
                    <a:moveTo>
                      <a:pt x="29" y="92"/>
                    </a:moveTo>
                    <a:cubicBezTo>
                      <a:pt x="29" y="92"/>
                      <a:pt x="29" y="92"/>
                      <a:pt x="29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3" name="Freeform 17"/>
              <p:cNvSpPr>
                <a:spLocks noEditPoints="1"/>
              </p:cNvSpPr>
              <p:nvPr/>
            </p:nvSpPr>
            <p:spPr bwMode="auto">
              <a:xfrm>
                <a:off x="8488363" y="2276475"/>
                <a:ext cx="68263" cy="76200"/>
              </a:xfrm>
              <a:custGeom>
                <a:avLst/>
                <a:gdLst>
                  <a:gd name="T0" fmla="*/ 15 w 30"/>
                  <a:gd name="T1" fmla="*/ 25 h 34"/>
                  <a:gd name="T2" fmla="*/ 16 w 30"/>
                  <a:gd name="T3" fmla="*/ 26 h 34"/>
                  <a:gd name="T4" fmla="*/ 16 w 30"/>
                  <a:gd name="T5" fmla="*/ 26 h 34"/>
                  <a:gd name="T6" fmla="*/ 21 w 30"/>
                  <a:gd name="T7" fmla="*/ 28 h 34"/>
                  <a:gd name="T8" fmla="*/ 24 w 30"/>
                  <a:gd name="T9" fmla="*/ 29 h 34"/>
                  <a:gd name="T10" fmla="*/ 24 w 30"/>
                  <a:gd name="T11" fmla="*/ 29 h 34"/>
                  <a:gd name="T12" fmla="*/ 25 w 30"/>
                  <a:gd name="T13" fmla="*/ 29 h 34"/>
                  <a:gd name="T14" fmla="*/ 24 w 30"/>
                  <a:gd name="T15" fmla="*/ 22 h 34"/>
                  <a:gd name="T16" fmla="*/ 20 w 30"/>
                  <a:gd name="T17" fmla="*/ 15 h 34"/>
                  <a:gd name="T18" fmla="*/ 15 w 30"/>
                  <a:gd name="T19" fmla="*/ 10 h 34"/>
                  <a:gd name="T20" fmla="*/ 15 w 30"/>
                  <a:gd name="T21" fmla="*/ 4 h 34"/>
                  <a:gd name="T22" fmla="*/ 16 w 30"/>
                  <a:gd name="T23" fmla="*/ 4 h 34"/>
                  <a:gd name="T24" fmla="*/ 24 w 30"/>
                  <a:gd name="T25" fmla="*/ 12 h 34"/>
                  <a:gd name="T26" fmla="*/ 29 w 30"/>
                  <a:gd name="T27" fmla="*/ 21 h 34"/>
                  <a:gd name="T28" fmla="*/ 30 w 30"/>
                  <a:gd name="T29" fmla="*/ 31 h 34"/>
                  <a:gd name="T30" fmla="*/ 30 w 30"/>
                  <a:gd name="T31" fmla="*/ 31 h 34"/>
                  <a:gd name="T32" fmla="*/ 29 w 30"/>
                  <a:gd name="T33" fmla="*/ 33 h 34"/>
                  <a:gd name="T34" fmla="*/ 29 w 30"/>
                  <a:gd name="T35" fmla="*/ 33 h 34"/>
                  <a:gd name="T36" fmla="*/ 27 w 30"/>
                  <a:gd name="T37" fmla="*/ 34 h 34"/>
                  <a:gd name="T38" fmla="*/ 23 w 30"/>
                  <a:gd name="T39" fmla="*/ 33 h 34"/>
                  <a:gd name="T40" fmla="*/ 23 w 30"/>
                  <a:gd name="T41" fmla="*/ 33 h 34"/>
                  <a:gd name="T42" fmla="*/ 20 w 30"/>
                  <a:gd name="T43" fmla="*/ 33 h 34"/>
                  <a:gd name="T44" fmla="*/ 15 w 30"/>
                  <a:gd name="T45" fmla="*/ 31 h 34"/>
                  <a:gd name="T46" fmla="*/ 15 w 30"/>
                  <a:gd name="T47" fmla="*/ 25 h 34"/>
                  <a:gd name="T48" fmla="*/ 12 w 30"/>
                  <a:gd name="T49" fmla="*/ 22 h 34"/>
                  <a:gd name="T50" fmla="*/ 15 w 30"/>
                  <a:gd name="T51" fmla="*/ 25 h 34"/>
                  <a:gd name="T52" fmla="*/ 15 w 30"/>
                  <a:gd name="T53" fmla="*/ 31 h 34"/>
                  <a:gd name="T54" fmla="*/ 14 w 30"/>
                  <a:gd name="T55" fmla="*/ 30 h 34"/>
                  <a:gd name="T56" fmla="*/ 14 w 30"/>
                  <a:gd name="T57" fmla="*/ 30 h 34"/>
                  <a:gd name="T58" fmla="*/ 9 w 30"/>
                  <a:gd name="T59" fmla="*/ 26 h 34"/>
                  <a:gd name="T60" fmla="*/ 8 w 30"/>
                  <a:gd name="T61" fmla="*/ 25 h 34"/>
                  <a:gd name="T62" fmla="*/ 3 w 30"/>
                  <a:gd name="T63" fmla="*/ 18 h 34"/>
                  <a:gd name="T64" fmla="*/ 0 w 30"/>
                  <a:gd name="T65" fmla="*/ 10 h 34"/>
                  <a:gd name="T66" fmla="*/ 0 w 30"/>
                  <a:gd name="T67" fmla="*/ 6 h 34"/>
                  <a:gd name="T68" fmla="*/ 0 w 30"/>
                  <a:gd name="T69" fmla="*/ 3 h 34"/>
                  <a:gd name="T70" fmla="*/ 3 w 30"/>
                  <a:gd name="T71" fmla="*/ 0 h 34"/>
                  <a:gd name="T72" fmla="*/ 3 w 30"/>
                  <a:gd name="T73" fmla="*/ 0 h 34"/>
                  <a:gd name="T74" fmla="*/ 3 w 30"/>
                  <a:gd name="T75" fmla="*/ 0 h 34"/>
                  <a:gd name="T76" fmla="*/ 4 w 30"/>
                  <a:gd name="T77" fmla="*/ 0 h 34"/>
                  <a:gd name="T78" fmla="*/ 4 w 30"/>
                  <a:gd name="T79" fmla="*/ 0 h 34"/>
                  <a:gd name="T80" fmla="*/ 4 w 30"/>
                  <a:gd name="T81" fmla="*/ 0 h 34"/>
                  <a:gd name="T82" fmla="*/ 5 w 30"/>
                  <a:gd name="T83" fmla="*/ 0 h 34"/>
                  <a:gd name="T84" fmla="*/ 5 w 30"/>
                  <a:gd name="T85" fmla="*/ 0 h 34"/>
                  <a:gd name="T86" fmla="*/ 15 w 30"/>
                  <a:gd name="T87" fmla="*/ 4 h 34"/>
                  <a:gd name="T88" fmla="*/ 15 w 30"/>
                  <a:gd name="T89" fmla="*/ 10 h 34"/>
                  <a:gd name="T90" fmla="*/ 13 w 30"/>
                  <a:gd name="T91" fmla="*/ 9 h 34"/>
                  <a:gd name="T92" fmla="*/ 5 w 30"/>
                  <a:gd name="T93" fmla="*/ 5 h 34"/>
                  <a:gd name="T94" fmla="*/ 5 w 30"/>
                  <a:gd name="T95" fmla="*/ 6 h 34"/>
                  <a:gd name="T96" fmla="*/ 5 w 30"/>
                  <a:gd name="T97" fmla="*/ 9 h 34"/>
                  <a:gd name="T98" fmla="*/ 8 w 30"/>
                  <a:gd name="T99" fmla="*/ 16 h 34"/>
                  <a:gd name="T100" fmla="*/ 12 w 30"/>
                  <a:gd name="T10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" h="34">
                    <a:moveTo>
                      <a:pt x="15" y="25"/>
                    </a:moveTo>
                    <a:cubicBezTo>
                      <a:pt x="15" y="25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8" y="27"/>
                      <a:pt x="19" y="28"/>
                      <a:pt x="21" y="28"/>
                    </a:cubicBezTo>
                    <a:cubicBezTo>
                      <a:pt x="22" y="28"/>
                      <a:pt x="23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4" y="22"/>
                    </a:cubicBezTo>
                    <a:cubicBezTo>
                      <a:pt x="23" y="20"/>
                      <a:pt x="22" y="17"/>
                      <a:pt x="20" y="15"/>
                    </a:cubicBezTo>
                    <a:cubicBezTo>
                      <a:pt x="19" y="13"/>
                      <a:pt x="17" y="11"/>
                      <a:pt x="15" y="1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9" y="6"/>
                      <a:pt x="22" y="9"/>
                      <a:pt x="24" y="12"/>
                    </a:cubicBezTo>
                    <a:cubicBezTo>
                      <a:pt x="26" y="15"/>
                      <a:pt x="28" y="18"/>
                      <a:pt x="29" y="21"/>
                    </a:cubicBezTo>
                    <a:cubicBezTo>
                      <a:pt x="30" y="24"/>
                      <a:pt x="30" y="27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2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8" y="33"/>
                      <a:pt x="27" y="34"/>
                    </a:cubicBezTo>
                    <a:cubicBezTo>
                      <a:pt x="26" y="34"/>
                      <a:pt x="25" y="34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1" y="33"/>
                      <a:pt x="20" y="33"/>
                    </a:cubicBezTo>
                    <a:cubicBezTo>
                      <a:pt x="18" y="32"/>
                      <a:pt x="17" y="32"/>
                      <a:pt x="15" y="31"/>
                    </a:cubicBezTo>
                    <a:lnTo>
                      <a:pt x="15" y="25"/>
                    </a:lnTo>
                    <a:close/>
                    <a:moveTo>
                      <a:pt x="12" y="22"/>
                    </a:moveTo>
                    <a:cubicBezTo>
                      <a:pt x="13" y="23"/>
                      <a:pt x="14" y="24"/>
                      <a:pt x="15" y="2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29"/>
                      <a:pt x="10" y="27"/>
                      <a:pt x="9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3"/>
                      <a:pt x="5" y="21"/>
                      <a:pt x="3" y="18"/>
                    </a:cubicBezTo>
                    <a:cubicBezTo>
                      <a:pt x="2" y="16"/>
                      <a:pt x="1" y="13"/>
                      <a:pt x="0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1"/>
                      <a:pt x="12" y="2"/>
                      <a:pt x="15" y="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7"/>
                      <a:pt x="8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6" y="12"/>
                      <a:pt x="7" y="14"/>
                      <a:pt x="8" y="16"/>
                    </a:cubicBezTo>
                    <a:cubicBezTo>
                      <a:pt x="9" y="18"/>
                      <a:pt x="10" y="20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4" name="Freeform 19"/>
              <p:cNvSpPr>
                <a:spLocks noEditPoints="1"/>
              </p:cNvSpPr>
              <p:nvPr/>
            </p:nvSpPr>
            <p:spPr bwMode="auto">
              <a:xfrm>
                <a:off x="7900988" y="3168650"/>
                <a:ext cx="322263" cy="87313"/>
              </a:xfrm>
              <a:custGeom>
                <a:avLst/>
                <a:gdLst>
                  <a:gd name="T0" fmla="*/ 139 w 143"/>
                  <a:gd name="T1" fmla="*/ 5 h 38"/>
                  <a:gd name="T2" fmla="*/ 131 w 143"/>
                  <a:gd name="T3" fmla="*/ 5 h 38"/>
                  <a:gd name="T4" fmla="*/ 131 w 143"/>
                  <a:gd name="T5" fmla="*/ 23 h 38"/>
                  <a:gd name="T6" fmla="*/ 128 w 143"/>
                  <a:gd name="T7" fmla="*/ 25 h 38"/>
                  <a:gd name="T8" fmla="*/ 71 w 143"/>
                  <a:gd name="T9" fmla="*/ 25 h 38"/>
                  <a:gd name="T10" fmla="*/ 71 w 143"/>
                  <a:gd name="T11" fmla="*/ 21 h 38"/>
                  <a:gd name="T12" fmla="*/ 126 w 143"/>
                  <a:gd name="T13" fmla="*/ 21 h 38"/>
                  <a:gd name="T14" fmla="*/ 126 w 143"/>
                  <a:gd name="T15" fmla="*/ 2 h 38"/>
                  <a:gd name="T16" fmla="*/ 128 w 143"/>
                  <a:gd name="T17" fmla="*/ 0 h 38"/>
                  <a:gd name="T18" fmla="*/ 141 w 143"/>
                  <a:gd name="T19" fmla="*/ 0 h 38"/>
                  <a:gd name="T20" fmla="*/ 143 w 143"/>
                  <a:gd name="T21" fmla="*/ 2 h 38"/>
                  <a:gd name="T22" fmla="*/ 143 w 143"/>
                  <a:gd name="T23" fmla="*/ 36 h 38"/>
                  <a:gd name="T24" fmla="*/ 141 w 143"/>
                  <a:gd name="T25" fmla="*/ 38 h 38"/>
                  <a:gd name="T26" fmla="*/ 71 w 143"/>
                  <a:gd name="T27" fmla="*/ 38 h 38"/>
                  <a:gd name="T28" fmla="*/ 71 w 143"/>
                  <a:gd name="T29" fmla="*/ 33 h 38"/>
                  <a:gd name="T30" fmla="*/ 139 w 143"/>
                  <a:gd name="T31" fmla="*/ 33 h 38"/>
                  <a:gd name="T32" fmla="*/ 139 w 143"/>
                  <a:gd name="T33" fmla="*/ 5 h 38"/>
                  <a:gd name="T34" fmla="*/ 71 w 143"/>
                  <a:gd name="T35" fmla="*/ 25 h 38"/>
                  <a:gd name="T36" fmla="*/ 15 w 143"/>
                  <a:gd name="T37" fmla="*/ 25 h 38"/>
                  <a:gd name="T38" fmla="*/ 12 w 143"/>
                  <a:gd name="T39" fmla="*/ 23 h 38"/>
                  <a:gd name="T40" fmla="*/ 12 w 143"/>
                  <a:gd name="T41" fmla="*/ 5 h 38"/>
                  <a:gd name="T42" fmla="*/ 4 w 143"/>
                  <a:gd name="T43" fmla="*/ 5 h 38"/>
                  <a:gd name="T44" fmla="*/ 4 w 143"/>
                  <a:gd name="T45" fmla="*/ 33 h 38"/>
                  <a:gd name="T46" fmla="*/ 71 w 143"/>
                  <a:gd name="T47" fmla="*/ 33 h 38"/>
                  <a:gd name="T48" fmla="*/ 71 w 143"/>
                  <a:gd name="T49" fmla="*/ 38 h 38"/>
                  <a:gd name="T50" fmla="*/ 2 w 143"/>
                  <a:gd name="T51" fmla="*/ 38 h 38"/>
                  <a:gd name="T52" fmla="*/ 0 w 143"/>
                  <a:gd name="T53" fmla="*/ 36 h 38"/>
                  <a:gd name="T54" fmla="*/ 0 w 143"/>
                  <a:gd name="T55" fmla="*/ 3 h 38"/>
                  <a:gd name="T56" fmla="*/ 2 w 143"/>
                  <a:gd name="T57" fmla="*/ 1 h 38"/>
                  <a:gd name="T58" fmla="*/ 15 w 143"/>
                  <a:gd name="T59" fmla="*/ 1 h 38"/>
                  <a:gd name="T60" fmla="*/ 17 w 143"/>
                  <a:gd name="T61" fmla="*/ 3 h 38"/>
                  <a:gd name="T62" fmla="*/ 17 w 143"/>
                  <a:gd name="T63" fmla="*/ 21 h 38"/>
                  <a:gd name="T64" fmla="*/ 71 w 143"/>
                  <a:gd name="T65" fmla="*/ 21 h 38"/>
                  <a:gd name="T66" fmla="*/ 71 w 143"/>
                  <a:gd name="T67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38">
                    <a:moveTo>
                      <a:pt x="139" y="5"/>
                    </a:moveTo>
                    <a:cubicBezTo>
                      <a:pt x="131" y="5"/>
                      <a:pt x="131" y="5"/>
                      <a:pt x="131" y="5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4"/>
                      <a:pt x="129" y="25"/>
                      <a:pt x="128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7" y="0"/>
                      <a:pt x="128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0"/>
                      <a:pt x="143" y="1"/>
                      <a:pt x="143" y="2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7"/>
                      <a:pt x="142" y="38"/>
                      <a:pt x="14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139" y="33"/>
                      <a:pt x="139" y="33"/>
                      <a:pt x="139" y="33"/>
                    </a:cubicBezTo>
                    <a:lnTo>
                      <a:pt x="139" y="5"/>
                    </a:lnTo>
                    <a:close/>
                    <a:moveTo>
                      <a:pt x="71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3" y="25"/>
                      <a:pt x="12" y="24"/>
                      <a:pt x="12" y="2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7" y="2"/>
                      <a:pt x="17" y="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1" y="21"/>
                      <a:pt x="71" y="21"/>
                      <a:pt x="71" y="21"/>
                    </a:cubicBezTo>
                    <a:lnTo>
                      <a:pt x="71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5" name="Freeform 22"/>
              <p:cNvSpPr>
                <a:spLocks noEditPoints="1"/>
              </p:cNvSpPr>
              <p:nvPr/>
            </p:nvSpPr>
            <p:spPr bwMode="auto">
              <a:xfrm>
                <a:off x="8359776" y="2949575"/>
                <a:ext cx="287338" cy="174625"/>
              </a:xfrm>
              <a:custGeom>
                <a:avLst/>
                <a:gdLst>
                  <a:gd name="T0" fmla="*/ 73 w 127"/>
                  <a:gd name="T1" fmla="*/ 7 h 77"/>
                  <a:gd name="T2" fmla="*/ 73 w 127"/>
                  <a:gd name="T3" fmla="*/ 15 h 77"/>
                  <a:gd name="T4" fmla="*/ 71 w 127"/>
                  <a:gd name="T5" fmla="*/ 17 h 77"/>
                  <a:gd name="T6" fmla="*/ 63 w 127"/>
                  <a:gd name="T7" fmla="*/ 17 h 77"/>
                  <a:gd name="T8" fmla="*/ 63 w 127"/>
                  <a:gd name="T9" fmla="*/ 13 h 77"/>
                  <a:gd name="T10" fmla="*/ 69 w 127"/>
                  <a:gd name="T11" fmla="*/ 12 h 77"/>
                  <a:gd name="T12" fmla="*/ 69 w 127"/>
                  <a:gd name="T13" fmla="*/ 2 h 77"/>
                  <a:gd name="T14" fmla="*/ 69 w 127"/>
                  <a:gd name="T15" fmla="*/ 2 h 77"/>
                  <a:gd name="T16" fmla="*/ 69 w 127"/>
                  <a:gd name="T17" fmla="*/ 1 h 77"/>
                  <a:gd name="T18" fmla="*/ 72 w 127"/>
                  <a:gd name="T19" fmla="*/ 0 h 77"/>
                  <a:gd name="T20" fmla="*/ 126 w 127"/>
                  <a:gd name="T21" fmla="*/ 36 h 77"/>
                  <a:gd name="T22" fmla="*/ 127 w 127"/>
                  <a:gd name="T23" fmla="*/ 36 h 77"/>
                  <a:gd name="T24" fmla="*/ 126 w 127"/>
                  <a:gd name="T25" fmla="*/ 40 h 77"/>
                  <a:gd name="T26" fmla="*/ 73 w 127"/>
                  <a:gd name="T27" fmla="*/ 75 h 77"/>
                  <a:gd name="T28" fmla="*/ 71 w 127"/>
                  <a:gd name="T29" fmla="*/ 75 h 77"/>
                  <a:gd name="T30" fmla="*/ 69 w 127"/>
                  <a:gd name="T31" fmla="*/ 73 h 77"/>
                  <a:gd name="T32" fmla="*/ 69 w 127"/>
                  <a:gd name="T33" fmla="*/ 63 h 77"/>
                  <a:gd name="T34" fmla="*/ 63 w 127"/>
                  <a:gd name="T35" fmla="*/ 63 h 77"/>
                  <a:gd name="T36" fmla="*/ 63 w 127"/>
                  <a:gd name="T37" fmla="*/ 58 h 77"/>
                  <a:gd name="T38" fmla="*/ 71 w 127"/>
                  <a:gd name="T39" fmla="*/ 58 h 77"/>
                  <a:gd name="T40" fmla="*/ 73 w 127"/>
                  <a:gd name="T41" fmla="*/ 61 h 77"/>
                  <a:gd name="T42" fmla="*/ 73 w 127"/>
                  <a:gd name="T43" fmla="*/ 68 h 77"/>
                  <a:gd name="T44" fmla="*/ 120 w 127"/>
                  <a:gd name="T45" fmla="*/ 38 h 77"/>
                  <a:gd name="T46" fmla="*/ 73 w 127"/>
                  <a:gd name="T47" fmla="*/ 7 h 77"/>
                  <a:gd name="T48" fmla="*/ 63 w 127"/>
                  <a:gd name="T49" fmla="*/ 17 h 77"/>
                  <a:gd name="T50" fmla="*/ 5 w 127"/>
                  <a:gd name="T51" fmla="*/ 70 h 77"/>
                  <a:gd name="T52" fmla="*/ 63 w 127"/>
                  <a:gd name="T53" fmla="*/ 58 h 77"/>
                  <a:gd name="T54" fmla="*/ 63 w 127"/>
                  <a:gd name="T55" fmla="*/ 63 h 77"/>
                  <a:gd name="T56" fmla="*/ 4 w 127"/>
                  <a:gd name="T57" fmla="*/ 76 h 77"/>
                  <a:gd name="T58" fmla="*/ 2 w 127"/>
                  <a:gd name="T59" fmla="*/ 77 h 77"/>
                  <a:gd name="T60" fmla="*/ 0 w 127"/>
                  <a:gd name="T61" fmla="*/ 74 h 77"/>
                  <a:gd name="T62" fmla="*/ 63 w 127"/>
                  <a:gd name="T63" fmla="*/ 13 h 77"/>
                  <a:gd name="T64" fmla="*/ 63 w 127"/>
                  <a:gd name="T65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77">
                    <a:moveTo>
                      <a:pt x="73" y="7"/>
                    </a:move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6"/>
                      <a:pt x="72" y="17"/>
                      <a:pt x="71" y="17"/>
                    </a:cubicBezTo>
                    <a:cubicBezTo>
                      <a:pt x="68" y="17"/>
                      <a:pt x="65" y="17"/>
                      <a:pt x="63" y="17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5" y="12"/>
                      <a:pt x="67" y="12"/>
                      <a:pt x="69" y="1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1"/>
                      <a:pt x="69" y="1"/>
                    </a:cubicBezTo>
                    <a:cubicBezTo>
                      <a:pt x="70" y="0"/>
                      <a:pt x="71" y="0"/>
                      <a:pt x="72" y="0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7" y="36"/>
                    </a:cubicBezTo>
                    <a:cubicBezTo>
                      <a:pt x="127" y="37"/>
                      <a:pt x="127" y="39"/>
                      <a:pt x="126" y="40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2" y="75"/>
                      <a:pt x="72" y="75"/>
                      <a:pt x="71" y="75"/>
                    </a:cubicBezTo>
                    <a:cubicBezTo>
                      <a:pt x="70" y="75"/>
                      <a:pt x="69" y="74"/>
                      <a:pt x="69" y="7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67" y="63"/>
                      <a:pt x="65" y="63"/>
                      <a:pt x="63" y="63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5" y="58"/>
                      <a:pt x="68" y="58"/>
                      <a:pt x="71" y="58"/>
                    </a:cubicBezTo>
                    <a:cubicBezTo>
                      <a:pt x="72" y="58"/>
                      <a:pt x="73" y="59"/>
                      <a:pt x="73" y="61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20" y="38"/>
                      <a:pt x="120" y="38"/>
                      <a:pt x="120" y="38"/>
                    </a:cubicBezTo>
                    <a:lnTo>
                      <a:pt x="73" y="7"/>
                    </a:lnTo>
                    <a:close/>
                    <a:moveTo>
                      <a:pt x="63" y="17"/>
                    </a:moveTo>
                    <a:cubicBezTo>
                      <a:pt x="21" y="21"/>
                      <a:pt x="9" y="57"/>
                      <a:pt x="5" y="70"/>
                    </a:cubicBezTo>
                    <a:cubicBezTo>
                      <a:pt x="13" y="66"/>
                      <a:pt x="31" y="59"/>
                      <a:pt x="63" y="58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22" y="64"/>
                      <a:pt x="5" y="75"/>
                      <a:pt x="4" y="76"/>
                    </a:cubicBezTo>
                    <a:cubicBezTo>
                      <a:pt x="3" y="77"/>
                      <a:pt x="2" y="77"/>
                      <a:pt x="2" y="77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4"/>
                      <a:pt x="7" y="18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6" name="Freeform 23"/>
              <p:cNvSpPr>
                <a:spLocks noEditPoints="1"/>
              </p:cNvSpPr>
              <p:nvPr/>
            </p:nvSpPr>
            <p:spPr bwMode="auto">
              <a:xfrm>
                <a:off x="8329613" y="3094038"/>
                <a:ext cx="287338" cy="174625"/>
              </a:xfrm>
              <a:custGeom>
                <a:avLst/>
                <a:gdLst>
                  <a:gd name="T0" fmla="*/ 64 w 127"/>
                  <a:gd name="T1" fmla="*/ 60 h 77"/>
                  <a:gd name="T2" fmla="*/ 121 w 127"/>
                  <a:gd name="T3" fmla="*/ 7 h 77"/>
                  <a:gd name="T4" fmla="*/ 64 w 127"/>
                  <a:gd name="T5" fmla="*/ 18 h 77"/>
                  <a:gd name="T6" fmla="*/ 64 w 127"/>
                  <a:gd name="T7" fmla="*/ 14 h 77"/>
                  <a:gd name="T8" fmla="*/ 123 w 127"/>
                  <a:gd name="T9" fmla="*/ 1 h 77"/>
                  <a:gd name="T10" fmla="*/ 125 w 127"/>
                  <a:gd name="T11" fmla="*/ 0 h 77"/>
                  <a:gd name="T12" fmla="*/ 127 w 127"/>
                  <a:gd name="T13" fmla="*/ 3 h 77"/>
                  <a:gd name="T14" fmla="*/ 64 w 127"/>
                  <a:gd name="T15" fmla="*/ 64 h 77"/>
                  <a:gd name="T16" fmla="*/ 64 w 127"/>
                  <a:gd name="T17" fmla="*/ 60 h 77"/>
                  <a:gd name="T18" fmla="*/ 54 w 127"/>
                  <a:gd name="T19" fmla="*/ 70 h 77"/>
                  <a:gd name="T20" fmla="*/ 54 w 127"/>
                  <a:gd name="T21" fmla="*/ 62 h 77"/>
                  <a:gd name="T22" fmla="*/ 56 w 127"/>
                  <a:gd name="T23" fmla="*/ 60 h 77"/>
                  <a:gd name="T24" fmla="*/ 64 w 127"/>
                  <a:gd name="T25" fmla="*/ 60 h 77"/>
                  <a:gd name="T26" fmla="*/ 64 w 127"/>
                  <a:gd name="T27" fmla="*/ 64 h 77"/>
                  <a:gd name="T28" fmla="*/ 59 w 127"/>
                  <a:gd name="T29" fmla="*/ 65 h 77"/>
                  <a:gd name="T30" fmla="*/ 59 w 127"/>
                  <a:gd name="T31" fmla="*/ 75 h 77"/>
                  <a:gd name="T32" fmla="*/ 59 w 127"/>
                  <a:gd name="T33" fmla="*/ 75 h 77"/>
                  <a:gd name="T34" fmla="*/ 58 w 127"/>
                  <a:gd name="T35" fmla="*/ 76 h 77"/>
                  <a:gd name="T36" fmla="*/ 55 w 127"/>
                  <a:gd name="T37" fmla="*/ 76 h 77"/>
                  <a:gd name="T38" fmla="*/ 2 w 127"/>
                  <a:gd name="T39" fmla="*/ 41 h 77"/>
                  <a:gd name="T40" fmla="*/ 1 w 127"/>
                  <a:gd name="T41" fmla="*/ 41 h 77"/>
                  <a:gd name="T42" fmla="*/ 2 w 127"/>
                  <a:gd name="T43" fmla="*/ 37 h 77"/>
                  <a:gd name="T44" fmla="*/ 55 w 127"/>
                  <a:gd name="T45" fmla="*/ 2 h 77"/>
                  <a:gd name="T46" fmla="*/ 56 w 127"/>
                  <a:gd name="T47" fmla="*/ 2 h 77"/>
                  <a:gd name="T48" fmla="*/ 59 w 127"/>
                  <a:gd name="T49" fmla="*/ 4 h 77"/>
                  <a:gd name="T50" fmla="*/ 59 w 127"/>
                  <a:gd name="T51" fmla="*/ 14 h 77"/>
                  <a:gd name="T52" fmla="*/ 64 w 127"/>
                  <a:gd name="T53" fmla="*/ 14 h 77"/>
                  <a:gd name="T54" fmla="*/ 64 w 127"/>
                  <a:gd name="T55" fmla="*/ 18 h 77"/>
                  <a:gd name="T56" fmla="*/ 56 w 127"/>
                  <a:gd name="T57" fmla="*/ 19 h 77"/>
                  <a:gd name="T58" fmla="*/ 54 w 127"/>
                  <a:gd name="T59" fmla="*/ 16 h 77"/>
                  <a:gd name="T60" fmla="*/ 54 w 127"/>
                  <a:gd name="T61" fmla="*/ 8 h 77"/>
                  <a:gd name="T62" fmla="*/ 7 w 127"/>
                  <a:gd name="T63" fmla="*/ 39 h 77"/>
                  <a:gd name="T64" fmla="*/ 54 w 127"/>
                  <a:gd name="T65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77">
                    <a:moveTo>
                      <a:pt x="64" y="60"/>
                    </a:moveTo>
                    <a:cubicBezTo>
                      <a:pt x="107" y="56"/>
                      <a:pt x="118" y="20"/>
                      <a:pt x="121" y="7"/>
                    </a:cubicBezTo>
                    <a:cubicBezTo>
                      <a:pt x="114" y="11"/>
                      <a:pt x="96" y="17"/>
                      <a:pt x="64" y="18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106" y="12"/>
                      <a:pt x="122" y="1"/>
                      <a:pt x="123" y="1"/>
                    </a:cubicBezTo>
                    <a:cubicBezTo>
                      <a:pt x="124" y="0"/>
                      <a:pt x="124" y="0"/>
                      <a:pt x="125" y="0"/>
                    </a:cubicBezTo>
                    <a:cubicBezTo>
                      <a:pt x="126" y="0"/>
                      <a:pt x="127" y="2"/>
                      <a:pt x="127" y="3"/>
                    </a:cubicBezTo>
                    <a:cubicBezTo>
                      <a:pt x="127" y="3"/>
                      <a:pt x="120" y="59"/>
                      <a:pt x="64" y="64"/>
                    </a:cubicBezTo>
                    <a:lnTo>
                      <a:pt x="64" y="60"/>
                    </a:lnTo>
                    <a:close/>
                    <a:moveTo>
                      <a:pt x="54" y="70"/>
                    </a:move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1"/>
                      <a:pt x="55" y="60"/>
                      <a:pt x="56" y="60"/>
                    </a:cubicBezTo>
                    <a:cubicBezTo>
                      <a:pt x="59" y="60"/>
                      <a:pt x="62" y="60"/>
                      <a:pt x="64" y="6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3" y="64"/>
                      <a:pt x="61" y="65"/>
                      <a:pt x="59" y="6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8" y="76"/>
                    </a:cubicBezTo>
                    <a:cubicBezTo>
                      <a:pt x="58" y="77"/>
                      <a:pt x="56" y="77"/>
                      <a:pt x="55" y="76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39"/>
                      <a:pt x="1" y="38"/>
                      <a:pt x="2" y="37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6" y="2"/>
                      <a:pt x="56" y="2"/>
                    </a:cubicBezTo>
                    <a:cubicBezTo>
                      <a:pt x="58" y="2"/>
                      <a:pt x="59" y="3"/>
                      <a:pt x="59" y="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1" y="14"/>
                      <a:pt x="63" y="14"/>
                      <a:pt x="64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2" y="19"/>
                      <a:pt x="59" y="19"/>
                      <a:pt x="56" y="19"/>
                    </a:cubicBezTo>
                    <a:cubicBezTo>
                      <a:pt x="55" y="19"/>
                      <a:pt x="54" y="17"/>
                      <a:pt x="54" y="1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7" y="39"/>
                      <a:pt x="7" y="39"/>
                      <a:pt x="7" y="39"/>
                    </a:cubicBezTo>
                    <a:lnTo>
                      <a:pt x="54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7" name="Freeform 24"/>
              <p:cNvSpPr>
                <a:spLocks noEditPoints="1"/>
              </p:cNvSpPr>
              <p:nvPr/>
            </p:nvSpPr>
            <p:spPr bwMode="auto">
              <a:xfrm>
                <a:off x="7458076" y="2038350"/>
                <a:ext cx="90488" cy="90488"/>
              </a:xfrm>
              <a:custGeom>
                <a:avLst/>
                <a:gdLst>
                  <a:gd name="T0" fmla="*/ 20 w 40"/>
                  <a:gd name="T1" fmla="*/ 0 h 40"/>
                  <a:gd name="T2" fmla="*/ 34 w 40"/>
                  <a:gd name="T3" fmla="*/ 6 h 40"/>
                  <a:gd name="T4" fmla="*/ 34 w 40"/>
                  <a:gd name="T5" fmla="*/ 6 h 40"/>
                  <a:gd name="T6" fmla="*/ 34 w 40"/>
                  <a:gd name="T7" fmla="*/ 6 h 40"/>
                  <a:gd name="T8" fmla="*/ 40 w 40"/>
                  <a:gd name="T9" fmla="*/ 20 h 40"/>
                  <a:gd name="T10" fmla="*/ 34 w 40"/>
                  <a:gd name="T11" fmla="*/ 35 h 40"/>
                  <a:gd name="T12" fmla="*/ 20 w 40"/>
                  <a:gd name="T13" fmla="*/ 40 h 40"/>
                  <a:gd name="T14" fmla="*/ 20 w 40"/>
                  <a:gd name="T15" fmla="*/ 36 h 40"/>
                  <a:gd name="T16" fmla="*/ 31 w 40"/>
                  <a:gd name="T17" fmla="*/ 31 h 40"/>
                  <a:gd name="T18" fmla="*/ 35 w 40"/>
                  <a:gd name="T19" fmla="*/ 20 h 40"/>
                  <a:gd name="T20" fmla="*/ 31 w 40"/>
                  <a:gd name="T21" fmla="*/ 10 h 40"/>
                  <a:gd name="T22" fmla="*/ 31 w 40"/>
                  <a:gd name="T23" fmla="*/ 10 h 40"/>
                  <a:gd name="T24" fmla="*/ 20 w 40"/>
                  <a:gd name="T25" fmla="*/ 5 h 40"/>
                  <a:gd name="T26" fmla="*/ 20 w 40"/>
                  <a:gd name="T27" fmla="*/ 0 h 40"/>
                  <a:gd name="T28" fmla="*/ 20 w 40"/>
                  <a:gd name="T29" fmla="*/ 40 h 40"/>
                  <a:gd name="T30" fmla="*/ 6 w 40"/>
                  <a:gd name="T31" fmla="*/ 35 h 40"/>
                  <a:gd name="T32" fmla="*/ 0 w 40"/>
                  <a:gd name="T33" fmla="*/ 20 h 40"/>
                  <a:gd name="T34" fmla="*/ 6 w 40"/>
                  <a:gd name="T35" fmla="*/ 6 h 40"/>
                  <a:gd name="T36" fmla="*/ 6 w 40"/>
                  <a:gd name="T37" fmla="*/ 6 h 40"/>
                  <a:gd name="T38" fmla="*/ 20 w 40"/>
                  <a:gd name="T39" fmla="*/ 0 h 40"/>
                  <a:gd name="T40" fmla="*/ 20 w 40"/>
                  <a:gd name="T41" fmla="*/ 5 h 40"/>
                  <a:gd name="T42" fmla="*/ 9 w 40"/>
                  <a:gd name="T43" fmla="*/ 10 h 40"/>
                  <a:gd name="T44" fmla="*/ 9 w 40"/>
                  <a:gd name="T45" fmla="*/ 10 h 40"/>
                  <a:gd name="T46" fmla="*/ 9 w 40"/>
                  <a:gd name="T47" fmla="*/ 10 h 40"/>
                  <a:gd name="T48" fmla="*/ 5 w 40"/>
                  <a:gd name="T49" fmla="*/ 20 h 40"/>
                  <a:gd name="T50" fmla="*/ 9 w 40"/>
                  <a:gd name="T51" fmla="*/ 31 h 40"/>
                  <a:gd name="T52" fmla="*/ 20 w 40"/>
                  <a:gd name="T53" fmla="*/ 36 h 40"/>
                  <a:gd name="T54" fmla="*/ 20 w 40"/>
                  <a:gd name="T5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25" y="0"/>
                      <a:pt x="30" y="3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8" y="10"/>
                      <a:pt x="40" y="15"/>
                      <a:pt x="40" y="20"/>
                    </a:cubicBezTo>
                    <a:cubicBezTo>
                      <a:pt x="40" y="26"/>
                      <a:pt x="38" y="31"/>
                      <a:pt x="34" y="35"/>
                    </a:cubicBezTo>
                    <a:cubicBezTo>
                      <a:pt x="30" y="38"/>
                      <a:pt x="25" y="40"/>
                      <a:pt x="20" y="4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4" y="36"/>
                      <a:pt x="28" y="34"/>
                      <a:pt x="31" y="31"/>
                    </a:cubicBezTo>
                    <a:cubicBezTo>
                      <a:pt x="33" y="28"/>
                      <a:pt x="35" y="25"/>
                      <a:pt x="35" y="20"/>
                    </a:cubicBezTo>
                    <a:cubicBezTo>
                      <a:pt x="35" y="16"/>
                      <a:pt x="33" y="12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8" y="7"/>
                      <a:pt x="24" y="5"/>
                      <a:pt x="20" y="5"/>
                    </a:cubicBezTo>
                    <a:lnTo>
                      <a:pt x="20" y="0"/>
                    </a:lnTo>
                    <a:close/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4" y="0"/>
                      <a:pt x="20" y="0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6" y="5"/>
                      <a:pt x="12" y="7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5" y="16"/>
                      <a:pt x="5" y="20"/>
                    </a:cubicBezTo>
                    <a:cubicBezTo>
                      <a:pt x="5" y="25"/>
                      <a:pt x="6" y="28"/>
                      <a:pt x="9" y="31"/>
                    </a:cubicBezTo>
                    <a:cubicBezTo>
                      <a:pt x="12" y="34"/>
                      <a:pt x="16" y="36"/>
                      <a:pt x="20" y="36"/>
                    </a:cubicBezTo>
                    <a:lnTo>
                      <a:pt x="2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8" name="Freeform 25"/>
              <p:cNvSpPr>
                <a:spLocks noEditPoints="1"/>
              </p:cNvSpPr>
              <p:nvPr/>
            </p:nvSpPr>
            <p:spPr bwMode="auto">
              <a:xfrm>
                <a:off x="7399338" y="2133600"/>
                <a:ext cx="204788" cy="309563"/>
              </a:xfrm>
              <a:custGeom>
                <a:avLst/>
                <a:gdLst>
                  <a:gd name="T0" fmla="*/ 49 w 91"/>
                  <a:gd name="T1" fmla="*/ 63 h 137"/>
                  <a:gd name="T2" fmla="*/ 51 w 91"/>
                  <a:gd name="T3" fmla="*/ 133 h 137"/>
                  <a:gd name="T4" fmla="*/ 67 w 91"/>
                  <a:gd name="T5" fmla="*/ 66 h 137"/>
                  <a:gd name="T6" fmla="*/ 67 w 91"/>
                  <a:gd name="T7" fmla="*/ 27 h 137"/>
                  <a:gd name="T8" fmla="*/ 75 w 91"/>
                  <a:gd name="T9" fmla="*/ 25 h 137"/>
                  <a:gd name="T10" fmla="*/ 77 w 91"/>
                  <a:gd name="T11" fmla="*/ 63 h 137"/>
                  <a:gd name="T12" fmla="*/ 86 w 91"/>
                  <a:gd name="T13" fmla="*/ 5 h 137"/>
                  <a:gd name="T14" fmla="*/ 45 w 91"/>
                  <a:gd name="T15" fmla="*/ 0 h 137"/>
                  <a:gd name="T16" fmla="*/ 91 w 91"/>
                  <a:gd name="T17" fmla="*/ 3 h 137"/>
                  <a:gd name="T18" fmla="*/ 88 w 91"/>
                  <a:gd name="T19" fmla="*/ 68 h 137"/>
                  <a:gd name="T20" fmla="*/ 72 w 91"/>
                  <a:gd name="T21" fmla="*/ 66 h 137"/>
                  <a:gd name="T22" fmla="*/ 72 w 91"/>
                  <a:gd name="T23" fmla="*/ 30 h 137"/>
                  <a:gd name="T24" fmla="*/ 72 w 91"/>
                  <a:gd name="T25" fmla="*/ 66 h 137"/>
                  <a:gd name="T26" fmla="*/ 70 w 91"/>
                  <a:gd name="T27" fmla="*/ 137 h 137"/>
                  <a:gd name="T28" fmla="*/ 47 w 91"/>
                  <a:gd name="T29" fmla="*/ 135 h 137"/>
                  <a:gd name="T30" fmla="*/ 45 w 91"/>
                  <a:gd name="T31" fmla="*/ 68 h 137"/>
                  <a:gd name="T32" fmla="*/ 17 w 91"/>
                  <a:gd name="T33" fmla="*/ 25 h 137"/>
                  <a:gd name="T34" fmla="*/ 25 w 91"/>
                  <a:gd name="T35" fmla="*/ 27 h 137"/>
                  <a:gd name="T36" fmla="*/ 25 w 91"/>
                  <a:gd name="T37" fmla="*/ 70 h 137"/>
                  <a:gd name="T38" fmla="*/ 41 w 91"/>
                  <a:gd name="T39" fmla="*/ 133 h 137"/>
                  <a:gd name="T40" fmla="*/ 43 w 91"/>
                  <a:gd name="T41" fmla="*/ 63 h 137"/>
                  <a:gd name="T42" fmla="*/ 45 w 91"/>
                  <a:gd name="T43" fmla="*/ 68 h 137"/>
                  <a:gd name="T44" fmla="*/ 45 w 91"/>
                  <a:gd name="T45" fmla="*/ 135 h 137"/>
                  <a:gd name="T46" fmla="*/ 22 w 91"/>
                  <a:gd name="T47" fmla="*/ 137 h 137"/>
                  <a:gd name="T48" fmla="*/ 20 w 91"/>
                  <a:gd name="T49" fmla="*/ 70 h 137"/>
                  <a:gd name="T50" fmla="*/ 20 w 91"/>
                  <a:gd name="T51" fmla="*/ 30 h 137"/>
                  <a:gd name="T52" fmla="*/ 20 w 91"/>
                  <a:gd name="T53" fmla="*/ 66 h 137"/>
                  <a:gd name="T54" fmla="*/ 3 w 91"/>
                  <a:gd name="T55" fmla="*/ 68 h 137"/>
                  <a:gd name="T56" fmla="*/ 0 w 91"/>
                  <a:gd name="T57" fmla="*/ 3 h 137"/>
                  <a:gd name="T58" fmla="*/ 45 w 91"/>
                  <a:gd name="T59" fmla="*/ 0 h 137"/>
                  <a:gd name="T60" fmla="*/ 5 w 91"/>
                  <a:gd name="T61" fmla="*/ 5 h 137"/>
                  <a:gd name="T62" fmla="*/ 15 w 91"/>
                  <a:gd name="T63" fmla="*/ 63 h 137"/>
                  <a:gd name="T64" fmla="*/ 17 w 91"/>
                  <a:gd name="T65" fmla="*/ 2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37">
                    <a:moveTo>
                      <a:pt x="45" y="63"/>
                    </a:moveTo>
                    <a:cubicBezTo>
                      <a:pt x="49" y="63"/>
                      <a:pt x="49" y="63"/>
                      <a:pt x="49" y="63"/>
                    </a:cubicBezTo>
                    <a:cubicBezTo>
                      <a:pt x="50" y="63"/>
                      <a:pt x="51" y="64"/>
                      <a:pt x="51" y="66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6"/>
                      <a:pt x="68" y="25"/>
                      <a:pt x="70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6" y="25"/>
                      <a:pt x="77" y="26"/>
                      <a:pt x="77" y="27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1" y="1"/>
                      <a:pt x="91" y="3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7"/>
                      <a:pt x="90" y="68"/>
                      <a:pt x="88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3" y="68"/>
                      <a:pt x="72" y="67"/>
                      <a:pt x="72" y="66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6"/>
                      <a:pt x="71" y="137"/>
                      <a:pt x="70" y="137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48" y="137"/>
                      <a:pt x="47" y="136"/>
                      <a:pt x="47" y="135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68"/>
                      <a:pt x="45" y="68"/>
                      <a:pt x="45" y="68"/>
                    </a:cubicBezTo>
                    <a:lnTo>
                      <a:pt x="45" y="63"/>
                    </a:lnTo>
                    <a:close/>
                    <a:moveTo>
                      <a:pt x="17" y="25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4" y="25"/>
                      <a:pt x="25" y="26"/>
                      <a:pt x="25" y="27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4"/>
                      <a:pt x="42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45" y="136"/>
                      <a:pt x="44" y="137"/>
                      <a:pt x="43" y="137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21" y="137"/>
                      <a:pt x="20" y="136"/>
                      <a:pt x="20" y="135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7"/>
                      <a:pt x="19" y="68"/>
                      <a:pt x="17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68"/>
                      <a:pt x="0" y="67"/>
                      <a:pt x="0" y="6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9" name="Freeform 26"/>
              <p:cNvSpPr>
                <a:spLocks noEditPoints="1"/>
              </p:cNvSpPr>
              <p:nvPr/>
            </p:nvSpPr>
            <p:spPr bwMode="auto">
              <a:xfrm>
                <a:off x="7677151" y="2038350"/>
                <a:ext cx="90488" cy="90488"/>
              </a:xfrm>
              <a:custGeom>
                <a:avLst/>
                <a:gdLst>
                  <a:gd name="T0" fmla="*/ 20 w 40"/>
                  <a:gd name="T1" fmla="*/ 0 h 40"/>
                  <a:gd name="T2" fmla="*/ 34 w 40"/>
                  <a:gd name="T3" fmla="*/ 6 h 40"/>
                  <a:gd name="T4" fmla="*/ 34 w 40"/>
                  <a:gd name="T5" fmla="*/ 6 h 40"/>
                  <a:gd name="T6" fmla="*/ 40 w 40"/>
                  <a:gd name="T7" fmla="*/ 20 h 40"/>
                  <a:gd name="T8" fmla="*/ 34 w 40"/>
                  <a:gd name="T9" fmla="*/ 35 h 40"/>
                  <a:gd name="T10" fmla="*/ 20 w 40"/>
                  <a:gd name="T11" fmla="*/ 40 h 40"/>
                  <a:gd name="T12" fmla="*/ 20 w 40"/>
                  <a:gd name="T13" fmla="*/ 36 h 40"/>
                  <a:gd name="T14" fmla="*/ 31 w 40"/>
                  <a:gd name="T15" fmla="*/ 31 h 40"/>
                  <a:gd name="T16" fmla="*/ 35 w 40"/>
                  <a:gd name="T17" fmla="*/ 20 h 40"/>
                  <a:gd name="T18" fmla="*/ 31 w 40"/>
                  <a:gd name="T19" fmla="*/ 10 h 40"/>
                  <a:gd name="T20" fmla="*/ 31 w 40"/>
                  <a:gd name="T21" fmla="*/ 10 h 40"/>
                  <a:gd name="T22" fmla="*/ 20 w 40"/>
                  <a:gd name="T23" fmla="*/ 5 h 40"/>
                  <a:gd name="T24" fmla="*/ 20 w 40"/>
                  <a:gd name="T25" fmla="*/ 0 h 40"/>
                  <a:gd name="T26" fmla="*/ 20 w 40"/>
                  <a:gd name="T27" fmla="*/ 0 h 40"/>
                  <a:gd name="T28" fmla="*/ 20 w 40"/>
                  <a:gd name="T29" fmla="*/ 0 h 40"/>
                  <a:gd name="T30" fmla="*/ 20 w 40"/>
                  <a:gd name="T31" fmla="*/ 5 h 40"/>
                  <a:gd name="T32" fmla="*/ 20 w 40"/>
                  <a:gd name="T33" fmla="*/ 5 h 40"/>
                  <a:gd name="T34" fmla="*/ 9 w 40"/>
                  <a:gd name="T35" fmla="*/ 10 h 40"/>
                  <a:gd name="T36" fmla="*/ 9 w 40"/>
                  <a:gd name="T37" fmla="*/ 10 h 40"/>
                  <a:gd name="T38" fmla="*/ 5 w 40"/>
                  <a:gd name="T39" fmla="*/ 20 h 40"/>
                  <a:gd name="T40" fmla="*/ 9 w 40"/>
                  <a:gd name="T41" fmla="*/ 31 h 40"/>
                  <a:gd name="T42" fmla="*/ 20 w 40"/>
                  <a:gd name="T43" fmla="*/ 36 h 40"/>
                  <a:gd name="T44" fmla="*/ 20 w 40"/>
                  <a:gd name="T45" fmla="*/ 36 h 40"/>
                  <a:gd name="T46" fmla="*/ 20 w 40"/>
                  <a:gd name="T47" fmla="*/ 40 h 40"/>
                  <a:gd name="T48" fmla="*/ 20 w 40"/>
                  <a:gd name="T49" fmla="*/ 40 h 40"/>
                  <a:gd name="T50" fmla="*/ 6 w 40"/>
                  <a:gd name="T51" fmla="*/ 35 h 40"/>
                  <a:gd name="T52" fmla="*/ 0 w 40"/>
                  <a:gd name="T53" fmla="*/ 20 h 40"/>
                  <a:gd name="T54" fmla="*/ 6 w 40"/>
                  <a:gd name="T55" fmla="*/ 6 h 40"/>
                  <a:gd name="T56" fmla="*/ 6 w 40"/>
                  <a:gd name="T57" fmla="*/ 6 h 40"/>
                  <a:gd name="T58" fmla="*/ 6 w 40"/>
                  <a:gd name="T59" fmla="*/ 6 h 40"/>
                  <a:gd name="T60" fmla="*/ 20 w 40"/>
                  <a:gd name="T6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25" y="0"/>
                      <a:pt x="30" y="3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8" y="10"/>
                      <a:pt x="40" y="15"/>
                      <a:pt x="40" y="20"/>
                    </a:cubicBezTo>
                    <a:cubicBezTo>
                      <a:pt x="40" y="26"/>
                      <a:pt x="38" y="31"/>
                      <a:pt x="34" y="35"/>
                    </a:cubicBezTo>
                    <a:cubicBezTo>
                      <a:pt x="30" y="38"/>
                      <a:pt x="25" y="40"/>
                      <a:pt x="20" y="4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4" y="36"/>
                      <a:pt x="28" y="34"/>
                      <a:pt x="31" y="31"/>
                    </a:cubicBezTo>
                    <a:cubicBezTo>
                      <a:pt x="33" y="28"/>
                      <a:pt x="35" y="25"/>
                      <a:pt x="35" y="20"/>
                    </a:cubicBezTo>
                    <a:cubicBezTo>
                      <a:pt x="35" y="16"/>
                      <a:pt x="33" y="12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8" y="7"/>
                      <a:pt x="24" y="5"/>
                      <a:pt x="20" y="5"/>
                    </a:cubicBezTo>
                    <a:lnTo>
                      <a:pt x="20" y="0"/>
                    </a:ln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6" y="5"/>
                      <a:pt x="12" y="7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5" y="16"/>
                      <a:pt x="5" y="20"/>
                    </a:cubicBezTo>
                    <a:cubicBezTo>
                      <a:pt x="5" y="25"/>
                      <a:pt x="6" y="28"/>
                      <a:pt x="9" y="31"/>
                    </a:cubicBezTo>
                    <a:cubicBezTo>
                      <a:pt x="12" y="34"/>
                      <a:pt x="16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4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0" name="Freeform 27"/>
              <p:cNvSpPr>
                <a:spLocks noEditPoints="1"/>
              </p:cNvSpPr>
              <p:nvPr/>
            </p:nvSpPr>
            <p:spPr bwMode="auto">
              <a:xfrm>
                <a:off x="7604126" y="2133600"/>
                <a:ext cx="234950" cy="309563"/>
              </a:xfrm>
              <a:custGeom>
                <a:avLst/>
                <a:gdLst>
                  <a:gd name="T0" fmla="*/ 98 w 104"/>
                  <a:gd name="T1" fmla="*/ 63 h 137"/>
                  <a:gd name="T2" fmla="*/ 73 w 104"/>
                  <a:gd name="T3" fmla="*/ 5 h 137"/>
                  <a:gd name="T4" fmla="*/ 84 w 104"/>
                  <a:gd name="T5" fmla="*/ 0 h 137"/>
                  <a:gd name="T6" fmla="*/ 86 w 104"/>
                  <a:gd name="T7" fmla="*/ 2 h 137"/>
                  <a:gd name="T8" fmla="*/ 104 w 104"/>
                  <a:gd name="T9" fmla="*/ 66 h 137"/>
                  <a:gd name="T10" fmla="*/ 87 w 104"/>
                  <a:gd name="T11" fmla="*/ 68 h 137"/>
                  <a:gd name="T12" fmla="*/ 85 w 104"/>
                  <a:gd name="T13" fmla="*/ 66 h 137"/>
                  <a:gd name="T14" fmla="*/ 93 w 104"/>
                  <a:gd name="T15" fmla="*/ 96 h 137"/>
                  <a:gd name="T16" fmla="*/ 91 w 104"/>
                  <a:gd name="T17" fmla="*/ 100 h 137"/>
                  <a:gd name="T18" fmla="*/ 78 w 104"/>
                  <a:gd name="T19" fmla="*/ 135 h 137"/>
                  <a:gd name="T20" fmla="*/ 76 w 104"/>
                  <a:gd name="T21" fmla="*/ 137 h 137"/>
                  <a:gd name="T22" fmla="*/ 73 w 104"/>
                  <a:gd name="T23" fmla="*/ 133 h 137"/>
                  <a:gd name="T24" fmla="*/ 73 w 104"/>
                  <a:gd name="T25" fmla="*/ 97 h 137"/>
                  <a:gd name="T26" fmla="*/ 76 w 104"/>
                  <a:gd name="T27" fmla="*/ 95 h 137"/>
                  <a:gd name="T28" fmla="*/ 73 w 104"/>
                  <a:gd name="T29" fmla="*/ 41 h 137"/>
                  <a:gd name="T30" fmla="*/ 74 w 104"/>
                  <a:gd name="T31" fmla="*/ 27 h 137"/>
                  <a:gd name="T32" fmla="*/ 73 w 104"/>
                  <a:gd name="T33" fmla="*/ 25 h 137"/>
                  <a:gd name="T34" fmla="*/ 79 w 104"/>
                  <a:gd name="T35" fmla="*/ 27 h 137"/>
                  <a:gd name="T36" fmla="*/ 89 w 104"/>
                  <a:gd name="T37" fmla="*/ 63 h 137"/>
                  <a:gd name="T38" fmla="*/ 52 w 104"/>
                  <a:gd name="T39" fmla="*/ 5 h 137"/>
                  <a:gd name="T40" fmla="*/ 73 w 104"/>
                  <a:gd name="T41" fmla="*/ 0 h 137"/>
                  <a:gd name="T42" fmla="*/ 52 w 104"/>
                  <a:gd name="T43" fmla="*/ 95 h 137"/>
                  <a:gd name="T44" fmla="*/ 57 w 104"/>
                  <a:gd name="T45" fmla="*/ 97 h 137"/>
                  <a:gd name="T46" fmla="*/ 73 w 104"/>
                  <a:gd name="T47" fmla="*/ 133 h 137"/>
                  <a:gd name="T48" fmla="*/ 55 w 104"/>
                  <a:gd name="T49" fmla="*/ 137 h 137"/>
                  <a:gd name="T50" fmla="*/ 52 w 104"/>
                  <a:gd name="T51" fmla="*/ 100 h 137"/>
                  <a:gd name="T52" fmla="*/ 52 w 104"/>
                  <a:gd name="T53" fmla="*/ 95 h 137"/>
                  <a:gd name="T54" fmla="*/ 69 w 104"/>
                  <a:gd name="T55" fmla="*/ 28 h 137"/>
                  <a:gd name="T56" fmla="*/ 72 w 104"/>
                  <a:gd name="T57" fmla="*/ 25 h 137"/>
                  <a:gd name="T58" fmla="*/ 73 w 104"/>
                  <a:gd name="T59" fmla="*/ 26 h 137"/>
                  <a:gd name="T60" fmla="*/ 73 w 104"/>
                  <a:gd name="T61" fmla="*/ 26 h 137"/>
                  <a:gd name="T62" fmla="*/ 52 w 104"/>
                  <a:gd name="T63" fmla="*/ 5 h 137"/>
                  <a:gd name="T64" fmla="*/ 6 w 104"/>
                  <a:gd name="T65" fmla="*/ 63 h 137"/>
                  <a:gd name="T66" fmla="*/ 25 w 104"/>
                  <a:gd name="T67" fmla="*/ 26 h 137"/>
                  <a:gd name="T68" fmla="*/ 27 w 104"/>
                  <a:gd name="T69" fmla="*/ 25 h 137"/>
                  <a:gd name="T70" fmla="*/ 34 w 104"/>
                  <a:gd name="T71" fmla="*/ 27 h 137"/>
                  <a:gd name="T72" fmla="*/ 34 w 104"/>
                  <a:gd name="T73" fmla="*/ 28 h 137"/>
                  <a:gd name="T74" fmla="*/ 28 w 104"/>
                  <a:gd name="T75" fmla="*/ 95 h 137"/>
                  <a:gd name="T76" fmla="*/ 31 w 104"/>
                  <a:gd name="T77" fmla="*/ 97 h 137"/>
                  <a:gd name="T78" fmla="*/ 46 w 104"/>
                  <a:gd name="T79" fmla="*/ 133 h 137"/>
                  <a:gd name="T80" fmla="*/ 49 w 104"/>
                  <a:gd name="T81" fmla="*/ 95 h 137"/>
                  <a:gd name="T82" fmla="*/ 52 w 104"/>
                  <a:gd name="T83" fmla="*/ 100 h 137"/>
                  <a:gd name="T84" fmla="*/ 51 w 104"/>
                  <a:gd name="T85" fmla="*/ 135 h 137"/>
                  <a:gd name="T86" fmla="*/ 28 w 104"/>
                  <a:gd name="T87" fmla="*/ 137 h 137"/>
                  <a:gd name="T88" fmla="*/ 26 w 104"/>
                  <a:gd name="T89" fmla="*/ 135 h 137"/>
                  <a:gd name="T90" fmla="*/ 13 w 104"/>
                  <a:gd name="T91" fmla="*/ 100 h 137"/>
                  <a:gd name="T92" fmla="*/ 12 w 104"/>
                  <a:gd name="T93" fmla="*/ 99 h 137"/>
                  <a:gd name="T94" fmla="*/ 18 w 104"/>
                  <a:gd name="T95" fmla="*/ 67 h 137"/>
                  <a:gd name="T96" fmla="*/ 3 w 104"/>
                  <a:gd name="T97" fmla="*/ 68 h 137"/>
                  <a:gd name="T98" fmla="*/ 2 w 104"/>
                  <a:gd name="T99" fmla="*/ 68 h 137"/>
                  <a:gd name="T100" fmla="*/ 19 w 104"/>
                  <a:gd name="T101" fmla="*/ 2 h 137"/>
                  <a:gd name="T102" fmla="*/ 52 w 104"/>
                  <a:gd name="T10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" h="137">
                    <a:moveTo>
                      <a:pt x="89" y="63"/>
                    </a:moveTo>
                    <a:cubicBezTo>
                      <a:pt x="98" y="63"/>
                      <a:pt x="98" y="63"/>
                      <a:pt x="98" y="63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0"/>
                      <a:pt x="86" y="1"/>
                      <a:pt x="86" y="2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65"/>
                      <a:pt x="104" y="65"/>
                      <a:pt x="104" y="66"/>
                    </a:cubicBezTo>
                    <a:cubicBezTo>
                      <a:pt x="104" y="67"/>
                      <a:pt x="102" y="68"/>
                      <a:pt x="101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6" y="68"/>
                      <a:pt x="85" y="67"/>
                      <a:pt x="85" y="66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3" y="98"/>
                      <a:pt x="92" y="100"/>
                      <a:pt x="91" y="10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8" y="135"/>
                      <a:pt x="78" y="135"/>
                      <a:pt x="78" y="135"/>
                    </a:cubicBezTo>
                    <a:cubicBezTo>
                      <a:pt x="78" y="135"/>
                      <a:pt x="78" y="135"/>
                      <a:pt x="78" y="135"/>
                    </a:cubicBezTo>
                    <a:cubicBezTo>
                      <a:pt x="78" y="136"/>
                      <a:pt x="77" y="137"/>
                      <a:pt x="76" y="137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3" y="96"/>
                      <a:pt x="74" y="95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88" y="95"/>
                      <a:pt x="88" y="95"/>
                      <a:pt x="88" y="95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6"/>
                      <a:pt x="73" y="26"/>
                      <a:pt x="73" y="26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9" y="26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lnTo>
                      <a:pt x="89" y="63"/>
                    </a:lnTo>
                    <a:close/>
                    <a:moveTo>
                      <a:pt x="73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5"/>
                      <a:pt x="73" y="5"/>
                      <a:pt x="73" y="5"/>
                    </a:cubicBezTo>
                    <a:close/>
                    <a:moveTo>
                      <a:pt x="52" y="95"/>
                    </a:moveTo>
                    <a:cubicBezTo>
                      <a:pt x="55" y="95"/>
                      <a:pt x="55" y="95"/>
                      <a:pt x="55" y="95"/>
                    </a:cubicBezTo>
                    <a:cubicBezTo>
                      <a:pt x="56" y="95"/>
                      <a:pt x="57" y="96"/>
                      <a:pt x="57" y="97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55" y="137"/>
                      <a:pt x="55" y="137"/>
                      <a:pt x="55" y="137"/>
                    </a:cubicBezTo>
                    <a:cubicBezTo>
                      <a:pt x="54" y="137"/>
                      <a:pt x="52" y="136"/>
                      <a:pt x="52" y="135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95"/>
                      <a:pt x="52" y="95"/>
                      <a:pt x="52" y="95"/>
                    </a:cubicBezTo>
                    <a:close/>
                    <a:moveTo>
                      <a:pt x="73" y="41"/>
                    </a:moveTo>
                    <a:cubicBezTo>
                      <a:pt x="69" y="28"/>
                      <a:pt x="69" y="28"/>
                      <a:pt x="69" y="28"/>
                    </a:cubicBezTo>
                    <a:cubicBezTo>
                      <a:pt x="69" y="27"/>
                      <a:pt x="70" y="26"/>
                      <a:pt x="71" y="25"/>
                    </a:cubicBezTo>
                    <a:cubicBezTo>
                      <a:pt x="71" y="25"/>
                      <a:pt x="72" y="25"/>
                      <a:pt x="72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5"/>
                      <a:pt x="72" y="25"/>
                      <a:pt x="72" y="25"/>
                    </a:cubicBezTo>
                    <a:cubicBezTo>
                      <a:pt x="73" y="26"/>
                      <a:pt x="73" y="26"/>
                      <a:pt x="73" y="26"/>
                    </a:cubicBezTo>
                    <a:lnTo>
                      <a:pt x="73" y="41"/>
                    </a:lnTo>
                    <a:close/>
                    <a:moveTo>
                      <a:pt x="52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5"/>
                      <a:pt x="34" y="26"/>
                      <a:pt x="34" y="27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0" y="95"/>
                      <a:pt x="31" y="96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46" y="133"/>
                      <a:pt x="46" y="133"/>
                      <a:pt x="46" y="133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6"/>
                      <a:pt x="48" y="95"/>
                      <a:pt x="49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1" y="136"/>
                      <a:pt x="50" y="137"/>
                      <a:pt x="49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7" y="137"/>
                      <a:pt x="26" y="136"/>
                      <a:pt x="26" y="135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3" y="100"/>
                      <a:pt x="12" y="100"/>
                      <a:pt x="12" y="99"/>
                    </a:cubicBezTo>
                    <a:cubicBezTo>
                      <a:pt x="11" y="99"/>
                      <a:pt x="10" y="98"/>
                      <a:pt x="10" y="9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7" y="68"/>
                      <a:pt x="16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" y="68"/>
                      <a:pt x="0" y="66"/>
                      <a:pt x="0" y="6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5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1" name="Freeform 29"/>
              <p:cNvSpPr>
                <a:spLocks noEditPoints="1"/>
              </p:cNvSpPr>
              <p:nvPr/>
            </p:nvSpPr>
            <p:spPr bwMode="auto">
              <a:xfrm>
                <a:off x="8504238" y="2633663"/>
                <a:ext cx="365125" cy="341313"/>
              </a:xfrm>
              <a:custGeom>
                <a:avLst/>
                <a:gdLst>
                  <a:gd name="T0" fmla="*/ 103 w 162"/>
                  <a:gd name="T1" fmla="*/ 56 h 151"/>
                  <a:gd name="T2" fmla="*/ 125 w 162"/>
                  <a:gd name="T3" fmla="*/ 50 h 151"/>
                  <a:gd name="T4" fmla="*/ 139 w 162"/>
                  <a:gd name="T5" fmla="*/ 55 h 151"/>
                  <a:gd name="T6" fmla="*/ 150 w 162"/>
                  <a:gd name="T7" fmla="*/ 60 h 151"/>
                  <a:gd name="T8" fmla="*/ 155 w 162"/>
                  <a:gd name="T9" fmla="*/ 59 h 151"/>
                  <a:gd name="T10" fmla="*/ 154 w 162"/>
                  <a:gd name="T11" fmla="*/ 37 h 151"/>
                  <a:gd name="T12" fmla="*/ 154 w 162"/>
                  <a:gd name="T13" fmla="*/ 37 h 151"/>
                  <a:gd name="T14" fmla="*/ 137 w 162"/>
                  <a:gd name="T15" fmla="*/ 12 h 151"/>
                  <a:gd name="T16" fmla="*/ 108 w 162"/>
                  <a:gd name="T17" fmla="*/ 7 h 151"/>
                  <a:gd name="T18" fmla="*/ 107 w 162"/>
                  <a:gd name="T19" fmla="*/ 7 h 151"/>
                  <a:gd name="T20" fmla="*/ 89 w 162"/>
                  <a:gd name="T21" fmla="*/ 16 h 151"/>
                  <a:gd name="T22" fmla="*/ 81 w 162"/>
                  <a:gd name="T23" fmla="*/ 19 h 151"/>
                  <a:gd name="T24" fmla="*/ 86 w 162"/>
                  <a:gd name="T25" fmla="*/ 13 h 151"/>
                  <a:gd name="T26" fmla="*/ 106 w 162"/>
                  <a:gd name="T27" fmla="*/ 2 h 151"/>
                  <a:gd name="T28" fmla="*/ 106 w 162"/>
                  <a:gd name="T29" fmla="*/ 2 h 151"/>
                  <a:gd name="T30" fmla="*/ 106 w 162"/>
                  <a:gd name="T31" fmla="*/ 2 h 151"/>
                  <a:gd name="T32" fmla="*/ 140 w 162"/>
                  <a:gd name="T33" fmla="*/ 8 h 151"/>
                  <a:gd name="T34" fmla="*/ 159 w 162"/>
                  <a:gd name="T35" fmla="*/ 36 h 151"/>
                  <a:gd name="T36" fmla="*/ 159 w 162"/>
                  <a:gd name="T37" fmla="*/ 36 h 151"/>
                  <a:gd name="T38" fmla="*/ 160 w 162"/>
                  <a:gd name="T39" fmla="*/ 61 h 151"/>
                  <a:gd name="T40" fmla="*/ 160 w 162"/>
                  <a:gd name="T41" fmla="*/ 61 h 151"/>
                  <a:gd name="T42" fmla="*/ 152 w 162"/>
                  <a:gd name="T43" fmla="*/ 65 h 151"/>
                  <a:gd name="T44" fmla="*/ 147 w 162"/>
                  <a:gd name="T45" fmla="*/ 67 h 151"/>
                  <a:gd name="T46" fmla="*/ 147 w 162"/>
                  <a:gd name="T47" fmla="*/ 67 h 151"/>
                  <a:gd name="T48" fmla="*/ 137 w 162"/>
                  <a:gd name="T49" fmla="*/ 59 h 151"/>
                  <a:gd name="T50" fmla="*/ 125 w 162"/>
                  <a:gd name="T51" fmla="*/ 54 h 151"/>
                  <a:gd name="T52" fmla="*/ 106 w 162"/>
                  <a:gd name="T53" fmla="*/ 60 h 151"/>
                  <a:gd name="T54" fmla="*/ 97 w 162"/>
                  <a:gd name="T55" fmla="*/ 74 h 151"/>
                  <a:gd name="T56" fmla="*/ 100 w 162"/>
                  <a:gd name="T57" fmla="*/ 103 h 151"/>
                  <a:gd name="T58" fmla="*/ 120 w 162"/>
                  <a:gd name="T59" fmla="*/ 132 h 151"/>
                  <a:gd name="T60" fmla="*/ 112 w 162"/>
                  <a:gd name="T61" fmla="*/ 143 h 151"/>
                  <a:gd name="T62" fmla="*/ 103 w 162"/>
                  <a:gd name="T63" fmla="*/ 150 h 151"/>
                  <a:gd name="T64" fmla="*/ 81 w 162"/>
                  <a:gd name="T65" fmla="*/ 144 h 151"/>
                  <a:gd name="T66" fmla="*/ 101 w 162"/>
                  <a:gd name="T67" fmla="*/ 146 h 151"/>
                  <a:gd name="T68" fmla="*/ 115 w 162"/>
                  <a:gd name="T69" fmla="*/ 133 h 151"/>
                  <a:gd name="T70" fmla="*/ 92 w 162"/>
                  <a:gd name="T71" fmla="*/ 73 h 151"/>
                  <a:gd name="T72" fmla="*/ 78 w 162"/>
                  <a:gd name="T73" fmla="*/ 34 h 151"/>
                  <a:gd name="T74" fmla="*/ 74 w 162"/>
                  <a:gd name="T75" fmla="*/ 34 h 151"/>
                  <a:gd name="T76" fmla="*/ 37 w 162"/>
                  <a:gd name="T77" fmla="*/ 23 h 151"/>
                  <a:gd name="T78" fmla="*/ 7 w 162"/>
                  <a:gd name="T79" fmla="*/ 69 h 151"/>
                  <a:gd name="T80" fmla="*/ 7 w 162"/>
                  <a:gd name="T81" fmla="*/ 70 h 151"/>
                  <a:gd name="T82" fmla="*/ 81 w 162"/>
                  <a:gd name="T83" fmla="*/ 144 h 151"/>
                  <a:gd name="T84" fmla="*/ 8 w 162"/>
                  <a:gd name="T85" fmla="*/ 37 h 151"/>
                  <a:gd name="T86" fmla="*/ 59 w 162"/>
                  <a:gd name="T87" fmla="*/ 19 h 151"/>
                  <a:gd name="T88" fmla="*/ 81 w 162"/>
                  <a:gd name="T89" fmla="*/ 1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51">
                    <a:moveTo>
                      <a:pt x="92" y="73"/>
                    </a:moveTo>
                    <a:cubicBezTo>
                      <a:pt x="94" y="66"/>
                      <a:pt x="98" y="60"/>
                      <a:pt x="103" y="56"/>
                    </a:cubicBezTo>
                    <a:cubicBezTo>
                      <a:pt x="108" y="52"/>
                      <a:pt x="115" y="49"/>
                      <a:pt x="122" y="49"/>
                    </a:cubicBezTo>
                    <a:cubicBezTo>
                      <a:pt x="123" y="49"/>
                      <a:pt x="124" y="49"/>
                      <a:pt x="125" y="50"/>
                    </a:cubicBezTo>
                    <a:cubicBezTo>
                      <a:pt x="126" y="50"/>
                      <a:pt x="127" y="50"/>
                      <a:pt x="128" y="50"/>
                    </a:cubicBezTo>
                    <a:cubicBezTo>
                      <a:pt x="132" y="51"/>
                      <a:pt x="136" y="53"/>
                      <a:pt x="139" y="55"/>
                    </a:cubicBezTo>
                    <a:cubicBezTo>
                      <a:pt x="142" y="57"/>
                      <a:pt x="144" y="59"/>
                      <a:pt x="146" y="62"/>
                    </a:cubicBezTo>
                    <a:cubicBezTo>
                      <a:pt x="148" y="61"/>
                      <a:pt x="149" y="61"/>
                      <a:pt x="150" y="60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52" y="60"/>
                      <a:pt x="153" y="59"/>
                      <a:pt x="155" y="59"/>
                    </a:cubicBezTo>
                    <a:cubicBezTo>
                      <a:pt x="157" y="45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2" y="26"/>
                      <a:pt x="145" y="18"/>
                      <a:pt x="137" y="12"/>
                    </a:cubicBezTo>
                    <a:cubicBezTo>
                      <a:pt x="129" y="7"/>
                      <a:pt x="118" y="5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0" y="9"/>
                      <a:pt x="94" y="12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6" y="20"/>
                      <a:pt x="83" y="23"/>
                      <a:pt x="81" y="28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7"/>
                      <a:pt x="84" y="15"/>
                      <a:pt x="86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92" y="8"/>
                      <a:pt x="98" y="4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18" y="0"/>
                      <a:pt x="130" y="2"/>
                      <a:pt x="140" y="8"/>
                    </a:cubicBezTo>
                    <a:cubicBezTo>
                      <a:pt x="149" y="14"/>
                      <a:pt x="156" y="24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7"/>
                      <a:pt x="162" y="46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59" y="62"/>
                      <a:pt x="159" y="63"/>
                      <a:pt x="158" y="63"/>
                    </a:cubicBezTo>
                    <a:cubicBezTo>
                      <a:pt x="156" y="64"/>
                      <a:pt x="154" y="64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0" y="65"/>
                      <a:pt x="148" y="66"/>
                      <a:pt x="14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6" y="68"/>
                      <a:pt x="144" y="68"/>
                      <a:pt x="143" y="66"/>
                    </a:cubicBezTo>
                    <a:cubicBezTo>
                      <a:pt x="142" y="64"/>
                      <a:pt x="139" y="61"/>
                      <a:pt x="137" y="59"/>
                    </a:cubicBezTo>
                    <a:cubicBezTo>
                      <a:pt x="134" y="57"/>
                      <a:pt x="131" y="56"/>
                      <a:pt x="127" y="55"/>
                    </a:cubicBezTo>
                    <a:cubicBezTo>
                      <a:pt x="126" y="55"/>
                      <a:pt x="125" y="54"/>
                      <a:pt x="125" y="54"/>
                    </a:cubicBezTo>
                    <a:cubicBezTo>
                      <a:pt x="124" y="54"/>
                      <a:pt x="123" y="54"/>
                      <a:pt x="122" y="54"/>
                    </a:cubicBezTo>
                    <a:cubicBezTo>
                      <a:pt x="116" y="54"/>
                      <a:pt x="110" y="56"/>
                      <a:pt x="106" y="60"/>
                    </a:cubicBezTo>
                    <a:cubicBezTo>
                      <a:pt x="101" y="63"/>
                      <a:pt x="98" y="68"/>
                      <a:pt x="97" y="74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6" y="76"/>
                      <a:pt x="94" y="87"/>
                      <a:pt x="100" y="103"/>
                    </a:cubicBezTo>
                    <a:cubicBezTo>
                      <a:pt x="104" y="111"/>
                      <a:pt x="110" y="121"/>
                      <a:pt x="120" y="131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21" y="132"/>
                      <a:pt x="121" y="134"/>
                      <a:pt x="120" y="135"/>
                    </a:cubicBezTo>
                    <a:cubicBezTo>
                      <a:pt x="117" y="137"/>
                      <a:pt x="115" y="140"/>
                      <a:pt x="112" y="143"/>
                    </a:cubicBezTo>
                    <a:cubicBezTo>
                      <a:pt x="109" y="145"/>
                      <a:pt x="106" y="148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1"/>
                      <a:pt x="102" y="151"/>
                      <a:pt x="101" y="151"/>
                    </a:cubicBezTo>
                    <a:cubicBezTo>
                      <a:pt x="94" y="149"/>
                      <a:pt x="87" y="147"/>
                      <a:pt x="81" y="144"/>
                    </a:cubicBezTo>
                    <a:cubicBezTo>
                      <a:pt x="81" y="139"/>
                      <a:pt x="81" y="139"/>
                      <a:pt x="81" y="139"/>
                    </a:cubicBezTo>
                    <a:cubicBezTo>
                      <a:pt x="87" y="142"/>
                      <a:pt x="94" y="144"/>
                      <a:pt x="101" y="146"/>
                    </a:cubicBezTo>
                    <a:cubicBezTo>
                      <a:pt x="104" y="143"/>
                      <a:pt x="106" y="141"/>
                      <a:pt x="109" y="139"/>
                    </a:cubicBezTo>
                    <a:cubicBezTo>
                      <a:pt x="111" y="137"/>
                      <a:pt x="113" y="135"/>
                      <a:pt x="115" y="133"/>
                    </a:cubicBezTo>
                    <a:cubicBezTo>
                      <a:pt x="105" y="123"/>
                      <a:pt x="99" y="113"/>
                      <a:pt x="96" y="105"/>
                    </a:cubicBezTo>
                    <a:cubicBezTo>
                      <a:pt x="89" y="87"/>
                      <a:pt x="92" y="75"/>
                      <a:pt x="92" y="73"/>
                    </a:cubicBezTo>
                    <a:close/>
                    <a:moveTo>
                      <a:pt x="81" y="28"/>
                    </a:moveTo>
                    <a:cubicBezTo>
                      <a:pt x="80" y="30"/>
                      <a:pt x="79" y="32"/>
                      <a:pt x="78" y="34"/>
                    </a:cubicBezTo>
                    <a:cubicBezTo>
                      <a:pt x="78" y="35"/>
                      <a:pt x="77" y="36"/>
                      <a:pt x="75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70" y="29"/>
                      <a:pt x="64" y="26"/>
                      <a:pt x="57" y="24"/>
                    </a:cubicBezTo>
                    <a:cubicBezTo>
                      <a:pt x="51" y="22"/>
                      <a:pt x="44" y="21"/>
                      <a:pt x="37" y="23"/>
                    </a:cubicBezTo>
                    <a:cubicBezTo>
                      <a:pt x="26" y="25"/>
                      <a:pt x="18" y="31"/>
                      <a:pt x="12" y="40"/>
                    </a:cubicBezTo>
                    <a:cubicBezTo>
                      <a:pt x="7" y="48"/>
                      <a:pt x="5" y="59"/>
                      <a:pt x="7" y="69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14" y="114"/>
                      <a:pt x="81" y="13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10" y="118"/>
                      <a:pt x="2" y="71"/>
                      <a:pt x="2" y="70"/>
                    </a:cubicBezTo>
                    <a:cubicBezTo>
                      <a:pt x="0" y="59"/>
                      <a:pt x="2" y="47"/>
                      <a:pt x="8" y="37"/>
                    </a:cubicBezTo>
                    <a:cubicBezTo>
                      <a:pt x="14" y="28"/>
                      <a:pt x="24" y="21"/>
                      <a:pt x="36" y="18"/>
                    </a:cubicBezTo>
                    <a:cubicBezTo>
                      <a:pt x="44" y="16"/>
                      <a:pt x="52" y="17"/>
                      <a:pt x="59" y="19"/>
                    </a:cubicBezTo>
                    <a:cubicBezTo>
                      <a:pt x="65" y="21"/>
                      <a:pt x="70" y="24"/>
                      <a:pt x="75" y="29"/>
                    </a:cubicBezTo>
                    <a:cubicBezTo>
                      <a:pt x="77" y="25"/>
                      <a:pt x="79" y="22"/>
                      <a:pt x="81" y="19"/>
                    </a:cubicBezTo>
                    <a:lnTo>
                      <a:pt x="8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2" name="Freeform 30"/>
              <p:cNvSpPr>
                <a:spLocks noEditPoints="1"/>
              </p:cNvSpPr>
              <p:nvPr/>
            </p:nvSpPr>
            <p:spPr bwMode="auto">
              <a:xfrm>
                <a:off x="8707438" y="2755900"/>
                <a:ext cx="219075" cy="192088"/>
              </a:xfrm>
              <a:custGeom>
                <a:avLst/>
                <a:gdLst>
                  <a:gd name="T0" fmla="*/ 75 w 97"/>
                  <a:gd name="T1" fmla="*/ 14 h 85"/>
                  <a:gd name="T2" fmla="*/ 73 w 97"/>
                  <a:gd name="T3" fmla="*/ 14 h 85"/>
                  <a:gd name="T4" fmla="*/ 71 w 97"/>
                  <a:gd name="T5" fmla="*/ 14 h 85"/>
                  <a:gd name="T6" fmla="*/ 69 w 97"/>
                  <a:gd name="T7" fmla="*/ 14 h 85"/>
                  <a:gd name="T8" fmla="*/ 69 w 97"/>
                  <a:gd name="T9" fmla="*/ 14 h 85"/>
                  <a:gd name="T10" fmla="*/ 67 w 97"/>
                  <a:gd name="T11" fmla="*/ 14 h 85"/>
                  <a:gd name="T12" fmla="*/ 61 w 97"/>
                  <a:gd name="T13" fmla="*/ 16 h 85"/>
                  <a:gd name="T14" fmla="*/ 56 w 97"/>
                  <a:gd name="T15" fmla="*/ 20 h 85"/>
                  <a:gd name="T16" fmla="*/ 52 w 97"/>
                  <a:gd name="T17" fmla="*/ 21 h 85"/>
                  <a:gd name="T18" fmla="*/ 52 w 97"/>
                  <a:gd name="T19" fmla="*/ 20 h 85"/>
                  <a:gd name="T20" fmla="*/ 52 w 97"/>
                  <a:gd name="T21" fmla="*/ 20 h 85"/>
                  <a:gd name="T22" fmla="*/ 51 w 97"/>
                  <a:gd name="T23" fmla="*/ 18 h 85"/>
                  <a:gd name="T24" fmla="*/ 51 w 97"/>
                  <a:gd name="T25" fmla="*/ 9 h 85"/>
                  <a:gd name="T26" fmla="*/ 55 w 97"/>
                  <a:gd name="T27" fmla="*/ 15 h 85"/>
                  <a:gd name="T28" fmla="*/ 58 w 97"/>
                  <a:gd name="T29" fmla="*/ 12 h 85"/>
                  <a:gd name="T30" fmla="*/ 66 w 97"/>
                  <a:gd name="T31" fmla="*/ 9 h 85"/>
                  <a:gd name="T32" fmla="*/ 68 w 97"/>
                  <a:gd name="T33" fmla="*/ 9 h 85"/>
                  <a:gd name="T34" fmla="*/ 68 w 97"/>
                  <a:gd name="T35" fmla="*/ 9 h 85"/>
                  <a:gd name="T36" fmla="*/ 71 w 97"/>
                  <a:gd name="T37" fmla="*/ 9 h 85"/>
                  <a:gd name="T38" fmla="*/ 74 w 97"/>
                  <a:gd name="T39" fmla="*/ 9 h 85"/>
                  <a:gd name="T40" fmla="*/ 76 w 97"/>
                  <a:gd name="T41" fmla="*/ 10 h 85"/>
                  <a:gd name="T42" fmla="*/ 76 w 97"/>
                  <a:gd name="T43" fmla="*/ 10 h 85"/>
                  <a:gd name="T44" fmla="*/ 92 w 97"/>
                  <a:gd name="T45" fmla="*/ 21 h 85"/>
                  <a:gd name="T46" fmla="*/ 96 w 97"/>
                  <a:gd name="T47" fmla="*/ 40 h 85"/>
                  <a:gd name="T48" fmla="*/ 96 w 97"/>
                  <a:gd name="T49" fmla="*/ 40 h 85"/>
                  <a:gd name="T50" fmla="*/ 51 w 97"/>
                  <a:gd name="T51" fmla="*/ 82 h 85"/>
                  <a:gd name="T52" fmla="*/ 51 w 97"/>
                  <a:gd name="T53" fmla="*/ 77 h 85"/>
                  <a:gd name="T54" fmla="*/ 91 w 97"/>
                  <a:gd name="T55" fmla="*/ 39 h 85"/>
                  <a:gd name="T56" fmla="*/ 91 w 97"/>
                  <a:gd name="T57" fmla="*/ 39 h 85"/>
                  <a:gd name="T58" fmla="*/ 88 w 97"/>
                  <a:gd name="T59" fmla="*/ 23 h 85"/>
                  <a:gd name="T60" fmla="*/ 75 w 97"/>
                  <a:gd name="T61" fmla="*/ 14 h 85"/>
                  <a:gd name="T62" fmla="*/ 75 w 97"/>
                  <a:gd name="T63" fmla="*/ 14 h 85"/>
                  <a:gd name="T64" fmla="*/ 51 w 97"/>
                  <a:gd name="T65" fmla="*/ 18 h 85"/>
                  <a:gd name="T66" fmla="*/ 46 w 97"/>
                  <a:gd name="T67" fmla="*/ 10 h 85"/>
                  <a:gd name="T68" fmla="*/ 36 w 97"/>
                  <a:gd name="T69" fmla="*/ 5 h 85"/>
                  <a:gd name="T70" fmla="*/ 36 w 97"/>
                  <a:gd name="T71" fmla="*/ 5 h 85"/>
                  <a:gd name="T72" fmla="*/ 36 w 97"/>
                  <a:gd name="T73" fmla="*/ 5 h 85"/>
                  <a:gd name="T74" fmla="*/ 34 w 97"/>
                  <a:gd name="T75" fmla="*/ 5 h 85"/>
                  <a:gd name="T76" fmla="*/ 32 w 97"/>
                  <a:gd name="T77" fmla="*/ 5 h 85"/>
                  <a:gd name="T78" fmla="*/ 19 w 97"/>
                  <a:gd name="T79" fmla="*/ 9 h 85"/>
                  <a:gd name="T80" fmla="*/ 11 w 97"/>
                  <a:gd name="T81" fmla="*/ 21 h 85"/>
                  <a:gd name="T82" fmla="*/ 11 w 97"/>
                  <a:gd name="T83" fmla="*/ 21 h 85"/>
                  <a:gd name="T84" fmla="*/ 33 w 97"/>
                  <a:gd name="T85" fmla="*/ 74 h 85"/>
                  <a:gd name="T86" fmla="*/ 37 w 97"/>
                  <a:gd name="T87" fmla="*/ 78 h 85"/>
                  <a:gd name="T88" fmla="*/ 40 w 97"/>
                  <a:gd name="T89" fmla="*/ 80 h 85"/>
                  <a:gd name="T90" fmla="*/ 51 w 97"/>
                  <a:gd name="T91" fmla="*/ 77 h 85"/>
                  <a:gd name="T92" fmla="*/ 51 w 97"/>
                  <a:gd name="T93" fmla="*/ 82 h 85"/>
                  <a:gd name="T94" fmla="*/ 40 w 97"/>
                  <a:gd name="T95" fmla="*/ 85 h 85"/>
                  <a:gd name="T96" fmla="*/ 40 w 97"/>
                  <a:gd name="T97" fmla="*/ 85 h 85"/>
                  <a:gd name="T98" fmla="*/ 40 w 97"/>
                  <a:gd name="T99" fmla="*/ 85 h 85"/>
                  <a:gd name="T100" fmla="*/ 38 w 97"/>
                  <a:gd name="T101" fmla="*/ 85 h 85"/>
                  <a:gd name="T102" fmla="*/ 34 w 97"/>
                  <a:gd name="T103" fmla="*/ 81 h 85"/>
                  <a:gd name="T104" fmla="*/ 30 w 97"/>
                  <a:gd name="T105" fmla="*/ 78 h 85"/>
                  <a:gd name="T106" fmla="*/ 7 w 97"/>
                  <a:gd name="T107" fmla="*/ 20 h 85"/>
                  <a:gd name="T108" fmla="*/ 7 w 97"/>
                  <a:gd name="T109" fmla="*/ 20 h 85"/>
                  <a:gd name="T110" fmla="*/ 16 w 97"/>
                  <a:gd name="T111" fmla="*/ 6 h 85"/>
                  <a:gd name="T112" fmla="*/ 32 w 97"/>
                  <a:gd name="T113" fmla="*/ 0 h 85"/>
                  <a:gd name="T114" fmla="*/ 35 w 97"/>
                  <a:gd name="T115" fmla="*/ 0 h 85"/>
                  <a:gd name="T116" fmla="*/ 37 w 97"/>
                  <a:gd name="T117" fmla="*/ 1 h 85"/>
                  <a:gd name="T118" fmla="*/ 37 w 97"/>
                  <a:gd name="T119" fmla="*/ 1 h 85"/>
                  <a:gd name="T120" fmla="*/ 49 w 97"/>
                  <a:gd name="T121" fmla="*/ 7 h 85"/>
                  <a:gd name="T122" fmla="*/ 51 w 97"/>
                  <a:gd name="T123" fmla="*/ 9 h 85"/>
                  <a:gd name="T124" fmla="*/ 51 w 97"/>
                  <a:gd name="T125" fmla="*/ 1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" h="85">
                    <a:moveTo>
                      <a:pt x="75" y="14"/>
                    </a:moveTo>
                    <a:cubicBezTo>
                      <a:pt x="75" y="14"/>
                      <a:pt x="74" y="14"/>
                      <a:pt x="73" y="14"/>
                    </a:cubicBezTo>
                    <a:cubicBezTo>
                      <a:pt x="72" y="14"/>
                      <a:pt x="72" y="14"/>
                      <a:pt x="71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5" y="15"/>
                      <a:pt x="63" y="15"/>
                      <a:pt x="61" y="16"/>
                    </a:cubicBezTo>
                    <a:cubicBezTo>
                      <a:pt x="59" y="18"/>
                      <a:pt x="57" y="19"/>
                      <a:pt x="56" y="20"/>
                    </a:cubicBezTo>
                    <a:cubicBezTo>
                      <a:pt x="55" y="21"/>
                      <a:pt x="53" y="22"/>
                      <a:pt x="52" y="21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19"/>
                      <a:pt x="51" y="19"/>
                      <a:pt x="51" y="1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3" y="11"/>
                      <a:pt x="54" y="13"/>
                      <a:pt x="55" y="15"/>
                    </a:cubicBezTo>
                    <a:cubicBezTo>
                      <a:pt x="56" y="14"/>
                      <a:pt x="57" y="13"/>
                      <a:pt x="58" y="12"/>
                    </a:cubicBezTo>
                    <a:cubicBezTo>
                      <a:pt x="61" y="11"/>
                      <a:pt x="63" y="10"/>
                      <a:pt x="66" y="9"/>
                    </a:cubicBezTo>
                    <a:cubicBezTo>
                      <a:pt x="67" y="9"/>
                      <a:pt x="67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9" y="9"/>
                      <a:pt x="70" y="9"/>
                      <a:pt x="71" y="9"/>
                    </a:cubicBezTo>
                    <a:cubicBezTo>
                      <a:pt x="72" y="9"/>
                      <a:pt x="73" y="9"/>
                      <a:pt x="74" y="9"/>
                    </a:cubicBezTo>
                    <a:cubicBezTo>
                      <a:pt x="75" y="9"/>
                      <a:pt x="76" y="9"/>
                      <a:pt x="76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83" y="11"/>
                      <a:pt x="89" y="15"/>
                      <a:pt x="92" y="21"/>
                    </a:cubicBezTo>
                    <a:cubicBezTo>
                      <a:pt x="96" y="26"/>
                      <a:pt x="97" y="33"/>
                      <a:pt x="96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6" y="40"/>
                      <a:pt x="91" y="67"/>
                      <a:pt x="51" y="8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87" y="63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2" y="33"/>
                      <a:pt x="91" y="28"/>
                      <a:pt x="88" y="23"/>
                    </a:cubicBezTo>
                    <a:cubicBezTo>
                      <a:pt x="86" y="19"/>
                      <a:pt x="81" y="16"/>
                      <a:pt x="75" y="14"/>
                    </a:cubicBezTo>
                    <a:cubicBezTo>
                      <a:pt x="75" y="14"/>
                      <a:pt x="75" y="14"/>
                      <a:pt x="75" y="14"/>
                    </a:cubicBezTo>
                    <a:close/>
                    <a:moveTo>
                      <a:pt x="51" y="18"/>
                    </a:moveTo>
                    <a:cubicBezTo>
                      <a:pt x="50" y="15"/>
                      <a:pt x="48" y="13"/>
                      <a:pt x="46" y="10"/>
                    </a:cubicBezTo>
                    <a:cubicBezTo>
                      <a:pt x="43" y="8"/>
                      <a:pt x="40" y="6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5" y="5"/>
                      <a:pt x="34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27" y="5"/>
                      <a:pt x="22" y="7"/>
                      <a:pt x="19" y="9"/>
                    </a:cubicBezTo>
                    <a:cubicBezTo>
                      <a:pt x="15" y="12"/>
                      <a:pt x="13" y="16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5" y="47"/>
                      <a:pt x="33" y="74"/>
                    </a:cubicBezTo>
                    <a:cubicBezTo>
                      <a:pt x="34" y="75"/>
                      <a:pt x="36" y="76"/>
                      <a:pt x="37" y="78"/>
                    </a:cubicBezTo>
                    <a:cubicBezTo>
                      <a:pt x="38" y="79"/>
                      <a:pt x="39" y="79"/>
                      <a:pt x="40" y="80"/>
                    </a:cubicBezTo>
                    <a:cubicBezTo>
                      <a:pt x="44" y="79"/>
                      <a:pt x="48" y="78"/>
                      <a:pt x="51" y="77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48" y="83"/>
                      <a:pt x="44" y="84"/>
                      <a:pt x="40" y="85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39" y="85"/>
                      <a:pt x="38" y="85"/>
                      <a:pt x="38" y="85"/>
                    </a:cubicBezTo>
                    <a:cubicBezTo>
                      <a:pt x="36" y="83"/>
                      <a:pt x="35" y="82"/>
                      <a:pt x="34" y="81"/>
                    </a:cubicBezTo>
                    <a:cubicBezTo>
                      <a:pt x="32" y="80"/>
                      <a:pt x="31" y="79"/>
                      <a:pt x="30" y="78"/>
                    </a:cubicBezTo>
                    <a:cubicBezTo>
                      <a:pt x="0" y="48"/>
                      <a:pt x="6" y="22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4"/>
                      <a:pt x="11" y="9"/>
                      <a:pt x="16" y="6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6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2" y="2"/>
                      <a:pt x="46" y="4"/>
                      <a:pt x="49" y="7"/>
                    </a:cubicBezTo>
                    <a:cubicBezTo>
                      <a:pt x="50" y="8"/>
                      <a:pt x="50" y="8"/>
                      <a:pt x="51" y="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3" name="Freeform 31"/>
              <p:cNvSpPr>
                <a:spLocks noEditPoints="1"/>
              </p:cNvSpPr>
              <p:nvPr/>
            </p:nvSpPr>
            <p:spPr bwMode="auto">
              <a:xfrm>
                <a:off x="8855076" y="2243138"/>
                <a:ext cx="285750" cy="230188"/>
              </a:xfrm>
              <a:custGeom>
                <a:avLst/>
                <a:gdLst>
                  <a:gd name="T0" fmla="*/ 115 w 127"/>
                  <a:gd name="T1" fmla="*/ 49 h 102"/>
                  <a:gd name="T2" fmla="*/ 119 w 127"/>
                  <a:gd name="T3" fmla="*/ 8 h 102"/>
                  <a:gd name="T4" fmla="*/ 112 w 127"/>
                  <a:gd name="T5" fmla="*/ 0 h 102"/>
                  <a:gd name="T6" fmla="*/ 127 w 127"/>
                  <a:gd name="T7" fmla="*/ 52 h 102"/>
                  <a:gd name="T8" fmla="*/ 102 w 127"/>
                  <a:gd name="T9" fmla="*/ 66 h 102"/>
                  <a:gd name="T10" fmla="*/ 81 w 127"/>
                  <a:gd name="T11" fmla="*/ 98 h 102"/>
                  <a:gd name="T12" fmla="*/ 91 w 127"/>
                  <a:gd name="T13" fmla="*/ 68 h 102"/>
                  <a:gd name="T14" fmla="*/ 81 w 127"/>
                  <a:gd name="T15" fmla="*/ 50 h 102"/>
                  <a:gd name="T16" fmla="*/ 87 w 127"/>
                  <a:gd name="T17" fmla="*/ 64 h 102"/>
                  <a:gd name="T18" fmla="*/ 91 w 127"/>
                  <a:gd name="T19" fmla="*/ 39 h 102"/>
                  <a:gd name="T20" fmla="*/ 81 w 127"/>
                  <a:gd name="T21" fmla="*/ 16 h 102"/>
                  <a:gd name="T22" fmla="*/ 90 w 127"/>
                  <a:gd name="T23" fmla="*/ 29 h 102"/>
                  <a:gd name="T24" fmla="*/ 81 w 127"/>
                  <a:gd name="T25" fmla="*/ 5 h 102"/>
                  <a:gd name="T26" fmla="*/ 81 w 127"/>
                  <a:gd name="T27" fmla="*/ 5 h 102"/>
                  <a:gd name="T28" fmla="*/ 64 w 127"/>
                  <a:gd name="T29" fmla="*/ 102 h 102"/>
                  <a:gd name="T30" fmla="*/ 81 w 127"/>
                  <a:gd name="T31" fmla="*/ 20 h 102"/>
                  <a:gd name="T32" fmla="*/ 75 w 127"/>
                  <a:gd name="T33" fmla="*/ 35 h 102"/>
                  <a:gd name="T34" fmla="*/ 81 w 127"/>
                  <a:gd name="T35" fmla="*/ 38 h 102"/>
                  <a:gd name="T36" fmla="*/ 72 w 127"/>
                  <a:gd name="T37" fmla="*/ 39 h 102"/>
                  <a:gd name="T38" fmla="*/ 72 w 127"/>
                  <a:gd name="T39" fmla="*/ 20 h 102"/>
                  <a:gd name="T40" fmla="*/ 81 w 127"/>
                  <a:gd name="T41" fmla="*/ 50 h 102"/>
                  <a:gd name="T42" fmla="*/ 75 w 127"/>
                  <a:gd name="T43" fmla="*/ 64 h 102"/>
                  <a:gd name="T44" fmla="*/ 81 w 127"/>
                  <a:gd name="T45" fmla="*/ 72 h 102"/>
                  <a:gd name="T46" fmla="*/ 81 w 127"/>
                  <a:gd name="T47" fmla="*/ 45 h 102"/>
                  <a:gd name="T48" fmla="*/ 64 w 127"/>
                  <a:gd name="T49" fmla="*/ 0 h 102"/>
                  <a:gd name="T50" fmla="*/ 64 w 127"/>
                  <a:gd name="T51" fmla="*/ 102 h 102"/>
                  <a:gd name="T52" fmla="*/ 46 w 127"/>
                  <a:gd name="T53" fmla="*/ 67 h 102"/>
                  <a:gd name="T54" fmla="*/ 52 w 127"/>
                  <a:gd name="T55" fmla="*/ 64 h 102"/>
                  <a:gd name="T56" fmla="*/ 46 w 127"/>
                  <a:gd name="T57" fmla="*/ 50 h 102"/>
                  <a:gd name="T58" fmla="*/ 60 w 127"/>
                  <a:gd name="T59" fmla="*/ 58 h 102"/>
                  <a:gd name="T60" fmla="*/ 46 w 127"/>
                  <a:gd name="T61" fmla="*/ 72 h 102"/>
                  <a:gd name="T62" fmla="*/ 52 w 127"/>
                  <a:gd name="T63" fmla="*/ 35 h 102"/>
                  <a:gd name="T64" fmla="*/ 52 w 127"/>
                  <a:gd name="T65" fmla="*/ 23 h 102"/>
                  <a:gd name="T66" fmla="*/ 46 w 127"/>
                  <a:gd name="T67" fmla="*/ 16 h 102"/>
                  <a:gd name="T68" fmla="*/ 56 w 127"/>
                  <a:gd name="T69" fmla="*/ 20 h 102"/>
                  <a:gd name="T70" fmla="*/ 46 w 127"/>
                  <a:gd name="T71" fmla="*/ 42 h 102"/>
                  <a:gd name="T72" fmla="*/ 5 w 127"/>
                  <a:gd name="T73" fmla="*/ 15 h 102"/>
                  <a:gd name="T74" fmla="*/ 30 w 127"/>
                  <a:gd name="T75" fmla="*/ 66 h 102"/>
                  <a:gd name="T76" fmla="*/ 28 w 127"/>
                  <a:gd name="T77" fmla="*/ 102 h 102"/>
                  <a:gd name="T78" fmla="*/ 13 w 127"/>
                  <a:gd name="T79" fmla="*/ 54 h 102"/>
                  <a:gd name="T80" fmla="*/ 5 w 127"/>
                  <a:gd name="T81" fmla="*/ 4 h 102"/>
                  <a:gd name="T82" fmla="*/ 46 w 127"/>
                  <a:gd name="T83" fmla="*/ 5 h 102"/>
                  <a:gd name="T84" fmla="*/ 33 w 127"/>
                  <a:gd name="T85" fmla="*/ 29 h 102"/>
                  <a:gd name="T86" fmla="*/ 40 w 127"/>
                  <a:gd name="T87" fmla="*/ 35 h 102"/>
                  <a:gd name="T88" fmla="*/ 46 w 127"/>
                  <a:gd name="T89" fmla="*/ 16 h 102"/>
                  <a:gd name="T90" fmla="*/ 33 w 127"/>
                  <a:gd name="T91" fmla="*/ 58 h 102"/>
                  <a:gd name="T92" fmla="*/ 40 w 127"/>
                  <a:gd name="T93" fmla="*/ 64 h 102"/>
                  <a:gd name="T94" fmla="*/ 46 w 127"/>
                  <a:gd name="T95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102">
                    <a:moveTo>
                      <a:pt x="97" y="98"/>
                    </a:move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1"/>
                      <a:pt x="99" y="57"/>
                      <a:pt x="102" y="54"/>
                    </a:cubicBezTo>
                    <a:cubicBezTo>
                      <a:pt x="105" y="51"/>
                      <a:pt x="110" y="49"/>
                      <a:pt x="115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2"/>
                      <a:pt x="121" y="10"/>
                      <a:pt x="119" y="8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7" y="6"/>
                      <a:pt x="115" y="5"/>
                      <a:pt x="112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2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6" y="7"/>
                      <a:pt x="127" y="11"/>
                      <a:pt x="127" y="15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7" y="53"/>
                      <a:pt x="126" y="54"/>
                      <a:pt x="12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1" y="54"/>
                      <a:pt x="107" y="55"/>
                      <a:pt x="105" y="57"/>
                    </a:cubicBezTo>
                    <a:cubicBezTo>
                      <a:pt x="103" y="59"/>
                      <a:pt x="102" y="62"/>
                      <a:pt x="102" y="66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101"/>
                      <a:pt x="101" y="102"/>
                      <a:pt x="99" y="102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97" y="98"/>
                      <a:pt x="97" y="98"/>
                      <a:pt x="97" y="98"/>
                    </a:cubicBezTo>
                    <a:close/>
                    <a:moveTo>
                      <a:pt x="81" y="72"/>
                    </a:moveTo>
                    <a:cubicBezTo>
                      <a:pt x="85" y="72"/>
                      <a:pt x="88" y="70"/>
                      <a:pt x="91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3" y="65"/>
                      <a:pt x="95" y="62"/>
                      <a:pt x="95" y="58"/>
                    </a:cubicBezTo>
                    <a:cubicBezTo>
                      <a:pt x="95" y="54"/>
                      <a:pt x="93" y="51"/>
                      <a:pt x="91" y="49"/>
                    </a:cubicBezTo>
                    <a:cubicBezTo>
                      <a:pt x="88" y="46"/>
                      <a:pt x="85" y="45"/>
                      <a:pt x="81" y="45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4" y="50"/>
                      <a:pt x="86" y="50"/>
                      <a:pt x="87" y="52"/>
                    </a:cubicBezTo>
                    <a:cubicBezTo>
                      <a:pt x="89" y="54"/>
                      <a:pt x="90" y="56"/>
                      <a:pt x="90" y="58"/>
                    </a:cubicBezTo>
                    <a:cubicBezTo>
                      <a:pt x="90" y="60"/>
                      <a:pt x="89" y="63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6" y="66"/>
                      <a:pt x="84" y="67"/>
                      <a:pt x="81" y="67"/>
                    </a:cubicBezTo>
                    <a:cubicBezTo>
                      <a:pt x="81" y="72"/>
                      <a:pt x="81" y="72"/>
                      <a:pt x="81" y="72"/>
                    </a:cubicBezTo>
                    <a:close/>
                    <a:moveTo>
                      <a:pt x="81" y="42"/>
                    </a:moveTo>
                    <a:cubicBezTo>
                      <a:pt x="85" y="42"/>
                      <a:pt x="88" y="41"/>
                      <a:pt x="91" y="39"/>
                    </a:cubicBezTo>
                    <a:cubicBezTo>
                      <a:pt x="93" y="36"/>
                      <a:pt x="95" y="33"/>
                      <a:pt x="95" y="29"/>
                    </a:cubicBezTo>
                    <a:cubicBezTo>
                      <a:pt x="95" y="25"/>
                      <a:pt x="93" y="22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8" y="17"/>
                      <a:pt x="85" y="16"/>
                      <a:pt x="81" y="16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4" y="20"/>
                      <a:pt x="86" y="21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5"/>
                      <a:pt x="90" y="27"/>
                      <a:pt x="90" y="29"/>
                    </a:cubicBezTo>
                    <a:cubicBezTo>
                      <a:pt x="90" y="31"/>
                      <a:pt x="89" y="34"/>
                      <a:pt x="87" y="35"/>
                    </a:cubicBezTo>
                    <a:cubicBezTo>
                      <a:pt x="86" y="37"/>
                      <a:pt x="84" y="38"/>
                      <a:pt x="81" y="38"/>
                    </a:cubicBezTo>
                    <a:lnTo>
                      <a:pt x="81" y="42"/>
                    </a:lnTo>
                    <a:close/>
                    <a:moveTo>
                      <a:pt x="81" y="5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5"/>
                      <a:pt x="81" y="5"/>
                      <a:pt x="81" y="5"/>
                    </a:cubicBezTo>
                    <a:close/>
                    <a:moveTo>
                      <a:pt x="64" y="98"/>
                    </a:moveTo>
                    <a:cubicBezTo>
                      <a:pt x="81" y="98"/>
                      <a:pt x="81" y="98"/>
                      <a:pt x="81" y="98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64" y="98"/>
                      <a:pt x="64" y="98"/>
                      <a:pt x="64" y="98"/>
                    </a:cubicBezTo>
                    <a:close/>
                    <a:moveTo>
                      <a:pt x="81" y="16"/>
                    </a:move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7" y="21"/>
                      <a:pt x="75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4" y="25"/>
                      <a:pt x="73" y="27"/>
                      <a:pt x="73" y="29"/>
                    </a:cubicBezTo>
                    <a:cubicBezTo>
                      <a:pt x="73" y="31"/>
                      <a:pt x="74" y="34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7" y="37"/>
                      <a:pt x="79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78" y="42"/>
                      <a:pt x="74" y="41"/>
                      <a:pt x="72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69" y="36"/>
                      <a:pt x="68" y="33"/>
                      <a:pt x="68" y="29"/>
                    </a:cubicBezTo>
                    <a:cubicBezTo>
                      <a:pt x="68" y="25"/>
                      <a:pt x="69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4" y="17"/>
                      <a:pt x="78" y="16"/>
                      <a:pt x="81" y="16"/>
                    </a:cubicBezTo>
                    <a:cubicBezTo>
                      <a:pt x="81" y="16"/>
                      <a:pt x="81" y="16"/>
                      <a:pt x="81" y="16"/>
                    </a:cubicBezTo>
                    <a:close/>
                    <a:moveTo>
                      <a:pt x="81" y="45"/>
                    </a:moveTo>
                    <a:cubicBezTo>
                      <a:pt x="81" y="50"/>
                      <a:pt x="81" y="50"/>
                      <a:pt x="81" y="50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79" y="50"/>
                      <a:pt x="77" y="50"/>
                      <a:pt x="75" y="52"/>
                    </a:cubicBezTo>
                    <a:cubicBezTo>
                      <a:pt x="74" y="54"/>
                      <a:pt x="73" y="56"/>
                      <a:pt x="73" y="58"/>
                    </a:cubicBezTo>
                    <a:cubicBezTo>
                      <a:pt x="73" y="60"/>
                      <a:pt x="74" y="63"/>
                      <a:pt x="75" y="64"/>
                    </a:cubicBezTo>
                    <a:cubicBezTo>
                      <a:pt x="77" y="66"/>
                      <a:pt x="79" y="67"/>
                      <a:pt x="81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78" y="72"/>
                      <a:pt x="74" y="70"/>
                      <a:pt x="72" y="68"/>
                    </a:cubicBezTo>
                    <a:cubicBezTo>
                      <a:pt x="69" y="65"/>
                      <a:pt x="68" y="62"/>
                      <a:pt x="68" y="58"/>
                    </a:cubicBezTo>
                    <a:cubicBezTo>
                      <a:pt x="68" y="54"/>
                      <a:pt x="69" y="51"/>
                      <a:pt x="72" y="49"/>
                    </a:cubicBezTo>
                    <a:cubicBezTo>
                      <a:pt x="74" y="46"/>
                      <a:pt x="78" y="45"/>
                      <a:pt x="81" y="45"/>
                    </a:cubicBezTo>
                    <a:close/>
                    <a:moveTo>
                      <a:pt x="64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5"/>
                      <a:pt x="64" y="5"/>
                      <a:pt x="64" y="5"/>
                    </a:cubicBezTo>
                    <a:close/>
                    <a:moveTo>
                      <a:pt x="46" y="98"/>
                    </a:move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102"/>
                      <a:pt x="64" y="102"/>
                      <a:pt x="64" y="102"/>
                    </a:cubicBezTo>
                    <a:cubicBezTo>
                      <a:pt x="46" y="102"/>
                      <a:pt x="46" y="102"/>
                      <a:pt x="46" y="102"/>
                    </a:cubicBezTo>
                    <a:cubicBezTo>
                      <a:pt x="46" y="98"/>
                      <a:pt x="46" y="98"/>
                      <a:pt x="46" y="98"/>
                    </a:cubicBezTo>
                    <a:close/>
                    <a:moveTo>
                      <a:pt x="46" y="72"/>
                    </a:move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8" y="67"/>
                      <a:pt x="51" y="66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4" y="63"/>
                      <a:pt x="55" y="60"/>
                      <a:pt x="55" y="58"/>
                    </a:cubicBezTo>
                    <a:cubicBezTo>
                      <a:pt x="55" y="56"/>
                      <a:pt x="54" y="54"/>
                      <a:pt x="52" y="52"/>
                    </a:cubicBezTo>
                    <a:cubicBezTo>
                      <a:pt x="51" y="50"/>
                      <a:pt x="48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50" y="45"/>
                      <a:pt x="53" y="46"/>
                      <a:pt x="56" y="49"/>
                    </a:cubicBezTo>
                    <a:cubicBezTo>
                      <a:pt x="58" y="51"/>
                      <a:pt x="60" y="54"/>
                      <a:pt x="60" y="58"/>
                    </a:cubicBezTo>
                    <a:cubicBezTo>
                      <a:pt x="60" y="62"/>
                      <a:pt x="58" y="65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3" y="70"/>
                      <a:pt x="50" y="72"/>
                      <a:pt x="46" y="72"/>
                    </a:cubicBezTo>
                    <a:cubicBezTo>
                      <a:pt x="46" y="72"/>
                      <a:pt x="46" y="72"/>
                      <a:pt x="46" y="72"/>
                    </a:cubicBezTo>
                    <a:close/>
                    <a:moveTo>
                      <a:pt x="46" y="42"/>
                    </a:move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8" y="38"/>
                      <a:pt x="51" y="37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4"/>
                      <a:pt x="55" y="31"/>
                      <a:pt x="55" y="29"/>
                    </a:cubicBezTo>
                    <a:cubicBezTo>
                      <a:pt x="55" y="27"/>
                      <a:pt x="54" y="25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21"/>
                      <a:pt x="48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0" y="16"/>
                      <a:pt x="53" y="17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22"/>
                      <a:pt x="60" y="25"/>
                      <a:pt x="60" y="29"/>
                    </a:cubicBezTo>
                    <a:cubicBezTo>
                      <a:pt x="60" y="33"/>
                      <a:pt x="58" y="36"/>
                      <a:pt x="56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3" y="41"/>
                      <a:pt x="50" y="42"/>
                      <a:pt x="46" y="42"/>
                    </a:cubicBezTo>
                    <a:close/>
                    <a:moveTo>
                      <a:pt x="46" y="5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13" y="5"/>
                      <a:pt x="10" y="6"/>
                      <a:pt x="8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9" y="49"/>
                      <a:pt x="23" y="51"/>
                      <a:pt x="26" y="54"/>
                    </a:cubicBezTo>
                    <a:cubicBezTo>
                      <a:pt x="29" y="57"/>
                      <a:pt x="30" y="61"/>
                      <a:pt x="30" y="66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102"/>
                      <a:pt x="46" y="102"/>
                      <a:pt x="46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7" y="102"/>
                      <a:pt x="26" y="101"/>
                      <a:pt x="26" y="100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2"/>
                      <a:pt x="25" y="59"/>
                      <a:pt x="23" y="57"/>
                    </a:cubicBezTo>
                    <a:cubicBezTo>
                      <a:pt x="21" y="55"/>
                      <a:pt x="17" y="54"/>
                      <a:pt x="1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2"/>
                      <a:pt x="11" y="0"/>
                      <a:pt x="1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6" y="16"/>
                    </a:moveTo>
                    <a:cubicBezTo>
                      <a:pt x="42" y="16"/>
                      <a:pt x="39" y="17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4" y="22"/>
                      <a:pt x="33" y="25"/>
                      <a:pt x="33" y="29"/>
                    </a:cubicBezTo>
                    <a:cubicBezTo>
                      <a:pt x="33" y="33"/>
                      <a:pt x="34" y="36"/>
                      <a:pt x="37" y="39"/>
                    </a:cubicBezTo>
                    <a:cubicBezTo>
                      <a:pt x="39" y="41"/>
                      <a:pt x="42" y="42"/>
                      <a:pt x="46" y="42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4" y="38"/>
                      <a:pt x="42" y="37"/>
                      <a:pt x="40" y="35"/>
                    </a:cubicBezTo>
                    <a:cubicBezTo>
                      <a:pt x="38" y="34"/>
                      <a:pt x="38" y="31"/>
                      <a:pt x="38" y="29"/>
                    </a:cubicBezTo>
                    <a:cubicBezTo>
                      <a:pt x="38" y="27"/>
                      <a:pt x="38" y="25"/>
                      <a:pt x="40" y="23"/>
                    </a:cubicBezTo>
                    <a:cubicBezTo>
                      <a:pt x="42" y="21"/>
                      <a:pt x="44" y="20"/>
                      <a:pt x="46" y="20"/>
                    </a:cubicBezTo>
                    <a:cubicBezTo>
                      <a:pt x="46" y="16"/>
                      <a:pt x="46" y="16"/>
                      <a:pt x="46" y="16"/>
                    </a:cubicBezTo>
                    <a:close/>
                    <a:moveTo>
                      <a:pt x="46" y="45"/>
                    </a:moveTo>
                    <a:cubicBezTo>
                      <a:pt x="42" y="45"/>
                      <a:pt x="39" y="46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4" y="51"/>
                      <a:pt x="33" y="54"/>
                      <a:pt x="33" y="58"/>
                    </a:cubicBezTo>
                    <a:cubicBezTo>
                      <a:pt x="33" y="62"/>
                      <a:pt x="34" y="65"/>
                      <a:pt x="37" y="68"/>
                    </a:cubicBezTo>
                    <a:cubicBezTo>
                      <a:pt x="39" y="70"/>
                      <a:pt x="42" y="72"/>
                      <a:pt x="46" y="72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4" y="67"/>
                      <a:pt x="42" y="66"/>
                      <a:pt x="40" y="64"/>
                    </a:cubicBezTo>
                    <a:cubicBezTo>
                      <a:pt x="38" y="63"/>
                      <a:pt x="38" y="60"/>
                      <a:pt x="38" y="58"/>
                    </a:cubicBezTo>
                    <a:cubicBezTo>
                      <a:pt x="38" y="56"/>
                      <a:pt x="38" y="54"/>
                      <a:pt x="40" y="52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2" y="50"/>
                      <a:pt x="44" y="50"/>
                      <a:pt x="46" y="50"/>
                    </a:cubicBezTo>
                    <a:lnTo>
                      <a:pt x="4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4" name="Freeform 32"/>
              <p:cNvSpPr>
                <a:spLocks noEditPoints="1"/>
              </p:cNvSpPr>
              <p:nvPr/>
            </p:nvSpPr>
            <p:spPr bwMode="auto">
              <a:xfrm>
                <a:off x="8804276" y="2363788"/>
                <a:ext cx="387350" cy="211138"/>
              </a:xfrm>
              <a:custGeom>
                <a:avLst/>
                <a:gdLst>
                  <a:gd name="T0" fmla="*/ 137 w 171"/>
                  <a:gd name="T1" fmla="*/ 4 h 93"/>
                  <a:gd name="T2" fmla="*/ 128 w 171"/>
                  <a:gd name="T3" fmla="*/ 50 h 93"/>
                  <a:gd name="T4" fmla="*/ 86 w 171"/>
                  <a:gd name="T5" fmla="*/ 48 h 93"/>
                  <a:gd name="T6" fmla="*/ 127 w 171"/>
                  <a:gd name="T7" fmla="*/ 3 h 93"/>
                  <a:gd name="T8" fmla="*/ 158 w 171"/>
                  <a:gd name="T9" fmla="*/ 0 h 93"/>
                  <a:gd name="T10" fmla="*/ 171 w 171"/>
                  <a:gd name="T11" fmla="*/ 68 h 93"/>
                  <a:gd name="T12" fmla="*/ 168 w 171"/>
                  <a:gd name="T13" fmla="*/ 81 h 93"/>
                  <a:gd name="T14" fmla="*/ 154 w 171"/>
                  <a:gd name="T15" fmla="*/ 88 h 93"/>
                  <a:gd name="T16" fmla="*/ 146 w 171"/>
                  <a:gd name="T17" fmla="*/ 93 h 93"/>
                  <a:gd name="T18" fmla="*/ 136 w 171"/>
                  <a:gd name="T19" fmla="*/ 90 h 93"/>
                  <a:gd name="T20" fmla="*/ 134 w 171"/>
                  <a:gd name="T21" fmla="*/ 86 h 93"/>
                  <a:gd name="T22" fmla="*/ 136 w 171"/>
                  <a:gd name="T23" fmla="*/ 81 h 93"/>
                  <a:gd name="T24" fmla="*/ 139 w 171"/>
                  <a:gd name="T25" fmla="*/ 85 h 93"/>
                  <a:gd name="T26" fmla="*/ 139 w 171"/>
                  <a:gd name="T27" fmla="*/ 86 h 93"/>
                  <a:gd name="T28" fmla="*/ 140 w 171"/>
                  <a:gd name="T29" fmla="*/ 87 h 93"/>
                  <a:gd name="T30" fmla="*/ 146 w 171"/>
                  <a:gd name="T31" fmla="*/ 88 h 93"/>
                  <a:gd name="T32" fmla="*/ 150 w 171"/>
                  <a:gd name="T33" fmla="*/ 86 h 93"/>
                  <a:gd name="T34" fmla="*/ 151 w 171"/>
                  <a:gd name="T35" fmla="*/ 85 h 93"/>
                  <a:gd name="T36" fmla="*/ 153 w 171"/>
                  <a:gd name="T37" fmla="*/ 81 h 93"/>
                  <a:gd name="T38" fmla="*/ 164 w 171"/>
                  <a:gd name="T39" fmla="*/ 78 h 93"/>
                  <a:gd name="T40" fmla="*/ 165 w 171"/>
                  <a:gd name="T41" fmla="*/ 6 h 93"/>
                  <a:gd name="T42" fmla="*/ 46 w 171"/>
                  <a:gd name="T43" fmla="*/ 53 h 93"/>
                  <a:gd name="T44" fmla="*/ 41 w 171"/>
                  <a:gd name="T45" fmla="*/ 6 h 93"/>
                  <a:gd name="T46" fmla="*/ 25 w 171"/>
                  <a:gd name="T47" fmla="*/ 4 h 93"/>
                  <a:gd name="T48" fmla="*/ 7 w 171"/>
                  <a:gd name="T49" fmla="*/ 6 h 93"/>
                  <a:gd name="T50" fmla="*/ 9 w 171"/>
                  <a:gd name="T51" fmla="*/ 77 h 93"/>
                  <a:gd name="T52" fmla="*/ 21 w 171"/>
                  <a:gd name="T53" fmla="*/ 84 h 93"/>
                  <a:gd name="T54" fmla="*/ 21 w 171"/>
                  <a:gd name="T55" fmla="*/ 86 h 93"/>
                  <a:gd name="T56" fmla="*/ 25 w 171"/>
                  <a:gd name="T57" fmla="*/ 88 h 93"/>
                  <a:gd name="T58" fmla="*/ 32 w 171"/>
                  <a:gd name="T59" fmla="*/ 87 h 93"/>
                  <a:gd name="T60" fmla="*/ 33 w 171"/>
                  <a:gd name="T61" fmla="*/ 85 h 93"/>
                  <a:gd name="T62" fmla="*/ 33 w 171"/>
                  <a:gd name="T63" fmla="*/ 84 h 93"/>
                  <a:gd name="T64" fmla="*/ 35 w 171"/>
                  <a:gd name="T65" fmla="*/ 81 h 93"/>
                  <a:gd name="T66" fmla="*/ 37 w 171"/>
                  <a:gd name="T67" fmla="*/ 86 h 93"/>
                  <a:gd name="T68" fmla="*/ 35 w 171"/>
                  <a:gd name="T69" fmla="*/ 90 h 93"/>
                  <a:gd name="T70" fmla="*/ 25 w 171"/>
                  <a:gd name="T71" fmla="*/ 93 h 93"/>
                  <a:gd name="T72" fmla="*/ 17 w 171"/>
                  <a:gd name="T73" fmla="*/ 88 h 93"/>
                  <a:gd name="T74" fmla="*/ 16 w 171"/>
                  <a:gd name="T75" fmla="*/ 86 h 93"/>
                  <a:gd name="T76" fmla="*/ 0 w 171"/>
                  <a:gd name="T77" fmla="*/ 12 h 93"/>
                  <a:gd name="T78" fmla="*/ 14 w 171"/>
                  <a:gd name="T79" fmla="*/ 0 h 93"/>
                  <a:gd name="T80" fmla="*/ 45 w 171"/>
                  <a:gd name="T81" fmla="*/ 3 h 93"/>
                  <a:gd name="T82" fmla="*/ 48 w 171"/>
                  <a:gd name="T83" fmla="*/ 4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1" h="93">
                    <a:moveTo>
                      <a:pt x="158" y="4"/>
                    </a:moveTo>
                    <a:cubicBezTo>
                      <a:pt x="147" y="4"/>
                      <a:pt x="147" y="4"/>
                      <a:pt x="147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4" y="4"/>
                      <a:pt x="132" y="5"/>
                      <a:pt x="130" y="6"/>
                    </a:cubicBezTo>
                    <a:cubicBezTo>
                      <a:pt x="129" y="8"/>
                      <a:pt x="128" y="10"/>
                      <a:pt x="128" y="12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2"/>
                      <a:pt x="127" y="53"/>
                      <a:pt x="12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8"/>
                      <a:pt x="125" y="5"/>
                      <a:pt x="127" y="3"/>
                    </a:cubicBezTo>
                    <a:cubicBezTo>
                      <a:pt x="129" y="1"/>
                      <a:pt x="133" y="0"/>
                      <a:pt x="13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3" y="0"/>
                      <a:pt x="166" y="1"/>
                      <a:pt x="168" y="3"/>
                    </a:cubicBezTo>
                    <a:cubicBezTo>
                      <a:pt x="170" y="5"/>
                      <a:pt x="171" y="8"/>
                      <a:pt x="171" y="12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72"/>
                      <a:pt x="170" y="77"/>
                      <a:pt x="168" y="81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6" y="84"/>
                      <a:pt x="163" y="86"/>
                      <a:pt x="158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5" y="87"/>
                      <a:pt x="155" y="87"/>
                      <a:pt x="154" y="88"/>
                    </a:cubicBezTo>
                    <a:cubicBezTo>
                      <a:pt x="154" y="89"/>
                      <a:pt x="154" y="89"/>
                      <a:pt x="153" y="90"/>
                    </a:cubicBezTo>
                    <a:cubicBezTo>
                      <a:pt x="153" y="91"/>
                      <a:pt x="151" y="92"/>
                      <a:pt x="150" y="92"/>
                    </a:cubicBezTo>
                    <a:cubicBezTo>
                      <a:pt x="149" y="93"/>
                      <a:pt x="147" y="93"/>
                      <a:pt x="146" y="93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1" y="93"/>
                      <a:pt x="139" y="92"/>
                    </a:cubicBezTo>
                    <a:cubicBezTo>
                      <a:pt x="138" y="92"/>
                      <a:pt x="137" y="91"/>
                      <a:pt x="136" y="90"/>
                    </a:cubicBezTo>
                    <a:cubicBezTo>
                      <a:pt x="136" y="89"/>
                      <a:pt x="135" y="89"/>
                      <a:pt x="135" y="8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8" y="81"/>
                      <a:pt x="139" y="82"/>
                      <a:pt x="139" y="84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5"/>
                      <a:pt x="139" y="86"/>
                      <a:pt x="139" y="86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6"/>
                      <a:pt x="140" y="86"/>
                      <a:pt x="140" y="87"/>
                    </a:cubicBezTo>
                    <a:cubicBezTo>
                      <a:pt x="140" y="87"/>
                      <a:pt x="141" y="88"/>
                      <a:pt x="141" y="88"/>
                    </a:cubicBezTo>
                    <a:cubicBezTo>
                      <a:pt x="142" y="88"/>
                      <a:pt x="143" y="88"/>
                      <a:pt x="143" y="88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8"/>
                      <a:pt x="147" y="88"/>
                      <a:pt x="148" y="88"/>
                    </a:cubicBezTo>
                    <a:cubicBezTo>
                      <a:pt x="149" y="88"/>
                      <a:pt x="149" y="87"/>
                      <a:pt x="150" y="87"/>
                    </a:cubicBezTo>
                    <a:cubicBezTo>
                      <a:pt x="150" y="86"/>
                      <a:pt x="150" y="86"/>
                      <a:pt x="150" y="86"/>
                    </a:cubicBezTo>
                    <a:cubicBezTo>
                      <a:pt x="150" y="86"/>
                      <a:pt x="150" y="85"/>
                      <a:pt x="151" y="85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51" y="85"/>
                      <a:pt x="151" y="84"/>
                    </a:cubicBezTo>
                    <a:cubicBezTo>
                      <a:pt x="151" y="84"/>
                      <a:pt x="151" y="84"/>
                      <a:pt x="151" y="84"/>
                    </a:cubicBezTo>
                    <a:cubicBezTo>
                      <a:pt x="151" y="82"/>
                      <a:pt x="152" y="81"/>
                      <a:pt x="153" y="81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1" y="81"/>
                      <a:pt x="163" y="80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75"/>
                      <a:pt x="167" y="72"/>
                      <a:pt x="167" y="68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9"/>
                      <a:pt x="166" y="7"/>
                      <a:pt x="165" y="6"/>
                    </a:cubicBezTo>
                    <a:cubicBezTo>
                      <a:pt x="163" y="5"/>
                      <a:pt x="161" y="4"/>
                      <a:pt x="158" y="4"/>
                    </a:cubicBezTo>
                    <a:close/>
                    <a:moveTo>
                      <a:pt x="86" y="53"/>
                    </a:move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9"/>
                      <a:pt x="43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5"/>
                      <a:pt x="38" y="4"/>
                      <a:pt x="3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8"/>
                      <a:pt x="5" y="10"/>
                      <a:pt x="5" y="1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71"/>
                      <a:pt x="7" y="74"/>
                      <a:pt x="9" y="77"/>
                    </a:cubicBezTo>
                    <a:cubicBezTo>
                      <a:pt x="12" y="80"/>
                      <a:pt x="15" y="81"/>
                      <a:pt x="18" y="81"/>
                    </a:cubicBezTo>
                    <a:cubicBezTo>
                      <a:pt x="20" y="81"/>
                      <a:pt x="21" y="82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6"/>
                      <a:pt x="21" y="86"/>
                    </a:cubicBezTo>
                    <a:cubicBezTo>
                      <a:pt x="21" y="86"/>
                      <a:pt x="22" y="86"/>
                      <a:pt x="22" y="87"/>
                    </a:cubicBezTo>
                    <a:cubicBezTo>
                      <a:pt x="22" y="87"/>
                      <a:pt x="23" y="88"/>
                      <a:pt x="23" y="88"/>
                    </a:cubicBezTo>
                    <a:cubicBezTo>
                      <a:pt x="24" y="88"/>
                      <a:pt x="25" y="88"/>
                      <a:pt x="25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9" y="88"/>
                      <a:pt x="29" y="88"/>
                      <a:pt x="30" y="88"/>
                    </a:cubicBezTo>
                    <a:cubicBezTo>
                      <a:pt x="31" y="88"/>
                      <a:pt x="31" y="87"/>
                      <a:pt x="32" y="87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85"/>
                      <a:pt x="32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4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2"/>
                      <a:pt x="34" y="81"/>
                      <a:pt x="35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7"/>
                      <a:pt x="37" y="87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6" y="89"/>
                      <a:pt x="36" y="89"/>
                      <a:pt x="35" y="90"/>
                    </a:cubicBezTo>
                    <a:cubicBezTo>
                      <a:pt x="35" y="91"/>
                      <a:pt x="33" y="92"/>
                      <a:pt x="32" y="92"/>
                    </a:cubicBezTo>
                    <a:cubicBezTo>
                      <a:pt x="31" y="93"/>
                      <a:pt x="30" y="93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4" y="93"/>
                      <a:pt x="23" y="93"/>
                      <a:pt x="21" y="92"/>
                    </a:cubicBezTo>
                    <a:cubicBezTo>
                      <a:pt x="20" y="92"/>
                      <a:pt x="19" y="91"/>
                      <a:pt x="18" y="90"/>
                    </a:cubicBezTo>
                    <a:cubicBezTo>
                      <a:pt x="18" y="89"/>
                      <a:pt x="17" y="89"/>
                      <a:pt x="17" y="88"/>
                    </a:cubicBezTo>
                    <a:cubicBezTo>
                      <a:pt x="17" y="87"/>
                      <a:pt x="17" y="87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3" y="85"/>
                      <a:pt x="9" y="83"/>
                      <a:pt x="6" y="80"/>
                    </a:cubicBezTo>
                    <a:cubicBezTo>
                      <a:pt x="3" y="77"/>
                      <a:pt x="0" y="72"/>
                      <a:pt x="0" y="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8"/>
                      <a:pt x="1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9" y="0"/>
                      <a:pt x="42" y="1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7" y="5"/>
                      <a:pt x="48" y="8"/>
                      <a:pt x="48" y="12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86" y="48"/>
                      <a:pt x="86" y="48"/>
                      <a:pt x="86" y="48"/>
                    </a:cubicBezTo>
                    <a:lnTo>
                      <a:pt x="8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5" name="Freeform 33"/>
              <p:cNvSpPr>
                <a:spLocks noEditPoints="1"/>
              </p:cNvSpPr>
              <p:nvPr/>
            </p:nvSpPr>
            <p:spPr bwMode="auto">
              <a:xfrm>
                <a:off x="8937626" y="2287588"/>
                <a:ext cx="41275" cy="41275"/>
              </a:xfrm>
              <a:custGeom>
                <a:avLst/>
                <a:gdLst>
                  <a:gd name="T0" fmla="*/ 9 w 18"/>
                  <a:gd name="T1" fmla="*/ 0 h 18"/>
                  <a:gd name="T2" fmla="*/ 15 w 18"/>
                  <a:gd name="T3" fmla="*/ 3 h 18"/>
                  <a:gd name="T4" fmla="*/ 18 w 18"/>
                  <a:gd name="T5" fmla="*/ 9 h 18"/>
                  <a:gd name="T6" fmla="*/ 15 w 18"/>
                  <a:gd name="T7" fmla="*/ 15 h 18"/>
                  <a:gd name="T8" fmla="*/ 9 w 18"/>
                  <a:gd name="T9" fmla="*/ 18 h 18"/>
                  <a:gd name="T10" fmla="*/ 9 w 18"/>
                  <a:gd name="T11" fmla="*/ 13 h 18"/>
                  <a:gd name="T12" fmla="*/ 12 w 18"/>
                  <a:gd name="T13" fmla="*/ 12 h 18"/>
                  <a:gd name="T14" fmla="*/ 13 w 18"/>
                  <a:gd name="T15" fmla="*/ 9 h 18"/>
                  <a:gd name="T16" fmla="*/ 12 w 18"/>
                  <a:gd name="T17" fmla="*/ 6 h 18"/>
                  <a:gd name="T18" fmla="*/ 9 w 18"/>
                  <a:gd name="T19" fmla="*/ 5 h 18"/>
                  <a:gd name="T20" fmla="*/ 9 w 18"/>
                  <a:gd name="T21" fmla="*/ 0 h 18"/>
                  <a:gd name="T22" fmla="*/ 9 w 18"/>
                  <a:gd name="T23" fmla="*/ 18 h 18"/>
                  <a:gd name="T24" fmla="*/ 4 w 18"/>
                  <a:gd name="T25" fmla="*/ 17 h 18"/>
                  <a:gd name="T26" fmla="*/ 4 w 18"/>
                  <a:gd name="T27" fmla="*/ 3 h 18"/>
                  <a:gd name="T28" fmla="*/ 6 w 18"/>
                  <a:gd name="T29" fmla="*/ 3 h 18"/>
                  <a:gd name="T30" fmla="*/ 4 w 18"/>
                  <a:gd name="T31" fmla="*/ 2 h 18"/>
                  <a:gd name="T32" fmla="*/ 4 w 18"/>
                  <a:gd name="T33" fmla="*/ 1 h 18"/>
                  <a:gd name="T34" fmla="*/ 9 w 18"/>
                  <a:gd name="T35" fmla="*/ 0 h 18"/>
                  <a:gd name="T36" fmla="*/ 9 w 18"/>
                  <a:gd name="T37" fmla="*/ 5 h 18"/>
                  <a:gd name="T38" fmla="*/ 6 w 18"/>
                  <a:gd name="T39" fmla="*/ 6 h 18"/>
                  <a:gd name="T40" fmla="*/ 6 w 18"/>
                  <a:gd name="T41" fmla="*/ 6 h 18"/>
                  <a:gd name="T42" fmla="*/ 5 w 18"/>
                  <a:gd name="T43" fmla="*/ 9 h 18"/>
                  <a:gd name="T44" fmla="*/ 6 w 18"/>
                  <a:gd name="T45" fmla="*/ 12 h 18"/>
                  <a:gd name="T46" fmla="*/ 6 w 18"/>
                  <a:gd name="T47" fmla="*/ 12 h 18"/>
                  <a:gd name="T48" fmla="*/ 9 w 18"/>
                  <a:gd name="T49" fmla="*/ 13 h 18"/>
                  <a:gd name="T50" fmla="*/ 9 w 18"/>
                  <a:gd name="T51" fmla="*/ 18 h 18"/>
                  <a:gd name="T52" fmla="*/ 4 w 18"/>
                  <a:gd name="T53" fmla="*/ 17 h 18"/>
                  <a:gd name="T54" fmla="*/ 3 w 18"/>
                  <a:gd name="T55" fmla="*/ 15 h 18"/>
                  <a:gd name="T56" fmla="*/ 3 w 18"/>
                  <a:gd name="T57" fmla="*/ 15 h 18"/>
                  <a:gd name="T58" fmla="*/ 3 w 18"/>
                  <a:gd name="T59" fmla="*/ 15 h 18"/>
                  <a:gd name="T60" fmla="*/ 0 w 18"/>
                  <a:gd name="T61" fmla="*/ 9 h 18"/>
                  <a:gd name="T62" fmla="*/ 3 w 18"/>
                  <a:gd name="T63" fmla="*/ 3 h 18"/>
                  <a:gd name="T64" fmla="*/ 3 w 18"/>
                  <a:gd name="T65" fmla="*/ 3 h 18"/>
                  <a:gd name="T66" fmla="*/ 3 w 18"/>
                  <a:gd name="T67" fmla="*/ 3 h 18"/>
                  <a:gd name="T68" fmla="*/ 3 w 18"/>
                  <a:gd name="T69" fmla="*/ 3 h 18"/>
                  <a:gd name="T70" fmla="*/ 4 w 18"/>
                  <a:gd name="T71" fmla="*/ 1 h 18"/>
                  <a:gd name="T72" fmla="*/ 4 w 18"/>
                  <a:gd name="T73" fmla="*/ 2 h 18"/>
                  <a:gd name="T74" fmla="*/ 3 w 18"/>
                  <a:gd name="T75" fmla="*/ 3 h 18"/>
                  <a:gd name="T76" fmla="*/ 4 w 18"/>
                  <a:gd name="T77" fmla="*/ 3 h 18"/>
                  <a:gd name="T78" fmla="*/ 4 w 18"/>
                  <a:gd name="T7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2" y="0"/>
                      <a:pt x="14" y="1"/>
                      <a:pt x="15" y="3"/>
                    </a:cubicBezTo>
                    <a:cubicBezTo>
                      <a:pt x="17" y="4"/>
                      <a:pt x="18" y="7"/>
                      <a:pt x="18" y="9"/>
                    </a:cubicBezTo>
                    <a:cubicBezTo>
                      <a:pt x="18" y="12"/>
                      <a:pt x="17" y="14"/>
                      <a:pt x="15" y="15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2" y="12"/>
                    </a:cubicBezTo>
                    <a:cubicBezTo>
                      <a:pt x="13" y="11"/>
                      <a:pt x="13" y="10"/>
                      <a:pt x="13" y="9"/>
                    </a:cubicBezTo>
                    <a:cubicBezTo>
                      <a:pt x="13" y="8"/>
                      <a:pt x="13" y="7"/>
                      <a:pt x="12" y="6"/>
                    </a:cubicBezTo>
                    <a:cubicBezTo>
                      <a:pt x="11" y="5"/>
                      <a:pt x="10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9" y="18"/>
                    </a:moveTo>
                    <a:cubicBezTo>
                      <a:pt x="7" y="18"/>
                      <a:pt x="6" y="18"/>
                      <a:pt x="4" y="1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7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lnTo>
                      <a:pt x="9" y="18"/>
                    </a:lnTo>
                    <a:close/>
                    <a:moveTo>
                      <a:pt x="4" y="17"/>
                    </a:moveTo>
                    <a:cubicBezTo>
                      <a:pt x="4" y="16"/>
                      <a:pt x="3" y="16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6" name="Freeform 34"/>
              <p:cNvSpPr>
                <a:spLocks noEditPoints="1"/>
              </p:cNvSpPr>
              <p:nvPr/>
            </p:nvSpPr>
            <p:spPr bwMode="auto">
              <a:xfrm>
                <a:off x="9017001" y="2287588"/>
                <a:ext cx="41275" cy="41275"/>
              </a:xfrm>
              <a:custGeom>
                <a:avLst/>
                <a:gdLst>
                  <a:gd name="T0" fmla="*/ 9 w 18"/>
                  <a:gd name="T1" fmla="*/ 0 h 18"/>
                  <a:gd name="T2" fmla="*/ 16 w 18"/>
                  <a:gd name="T3" fmla="*/ 3 h 18"/>
                  <a:gd name="T4" fmla="*/ 16 w 18"/>
                  <a:gd name="T5" fmla="*/ 3 h 18"/>
                  <a:gd name="T6" fmla="*/ 18 w 18"/>
                  <a:gd name="T7" fmla="*/ 9 h 18"/>
                  <a:gd name="T8" fmla="*/ 16 w 18"/>
                  <a:gd name="T9" fmla="*/ 15 h 18"/>
                  <a:gd name="T10" fmla="*/ 9 w 18"/>
                  <a:gd name="T11" fmla="*/ 18 h 18"/>
                  <a:gd name="T12" fmla="*/ 9 w 18"/>
                  <a:gd name="T13" fmla="*/ 13 h 18"/>
                  <a:gd name="T14" fmla="*/ 12 w 18"/>
                  <a:gd name="T15" fmla="*/ 12 h 18"/>
                  <a:gd name="T16" fmla="*/ 14 w 18"/>
                  <a:gd name="T17" fmla="*/ 9 h 18"/>
                  <a:gd name="T18" fmla="*/ 12 w 18"/>
                  <a:gd name="T19" fmla="*/ 6 h 18"/>
                  <a:gd name="T20" fmla="*/ 12 w 18"/>
                  <a:gd name="T21" fmla="*/ 6 h 18"/>
                  <a:gd name="T22" fmla="*/ 9 w 18"/>
                  <a:gd name="T23" fmla="*/ 5 h 18"/>
                  <a:gd name="T24" fmla="*/ 9 w 18"/>
                  <a:gd name="T25" fmla="*/ 0 h 18"/>
                  <a:gd name="T26" fmla="*/ 9 w 18"/>
                  <a:gd name="T27" fmla="*/ 0 h 18"/>
                  <a:gd name="T28" fmla="*/ 9 w 18"/>
                  <a:gd name="T29" fmla="*/ 0 h 18"/>
                  <a:gd name="T30" fmla="*/ 9 w 18"/>
                  <a:gd name="T31" fmla="*/ 5 h 18"/>
                  <a:gd name="T32" fmla="*/ 9 w 18"/>
                  <a:gd name="T33" fmla="*/ 5 h 18"/>
                  <a:gd name="T34" fmla="*/ 6 w 18"/>
                  <a:gd name="T35" fmla="*/ 6 h 18"/>
                  <a:gd name="T36" fmla="*/ 6 w 18"/>
                  <a:gd name="T37" fmla="*/ 6 h 18"/>
                  <a:gd name="T38" fmla="*/ 5 w 18"/>
                  <a:gd name="T39" fmla="*/ 9 h 18"/>
                  <a:gd name="T40" fmla="*/ 6 w 18"/>
                  <a:gd name="T41" fmla="*/ 12 h 18"/>
                  <a:gd name="T42" fmla="*/ 6 w 18"/>
                  <a:gd name="T43" fmla="*/ 12 h 18"/>
                  <a:gd name="T44" fmla="*/ 9 w 18"/>
                  <a:gd name="T45" fmla="*/ 13 h 18"/>
                  <a:gd name="T46" fmla="*/ 9 w 18"/>
                  <a:gd name="T47" fmla="*/ 13 h 18"/>
                  <a:gd name="T48" fmla="*/ 9 w 18"/>
                  <a:gd name="T49" fmla="*/ 18 h 18"/>
                  <a:gd name="T50" fmla="*/ 9 w 18"/>
                  <a:gd name="T51" fmla="*/ 18 h 18"/>
                  <a:gd name="T52" fmla="*/ 3 w 18"/>
                  <a:gd name="T53" fmla="*/ 15 h 18"/>
                  <a:gd name="T54" fmla="*/ 3 w 18"/>
                  <a:gd name="T55" fmla="*/ 15 h 18"/>
                  <a:gd name="T56" fmla="*/ 3 w 18"/>
                  <a:gd name="T57" fmla="*/ 15 h 18"/>
                  <a:gd name="T58" fmla="*/ 0 w 18"/>
                  <a:gd name="T59" fmla="*/ 9 h 18"/>
                  <a:gd name="T60" fmla="*/ 3 w 18"/>
                  <a:gd name="T61" fmla="*/ 3 h 18"/>
                  <a:gd name="T62" fmla="*/ 3 w 18"/>
                  <a:gd name="T63" fmla="*/ 3 h 18"/>
                  <a:gd name="T64" fmla="*/ 9 w 18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2" y="0"/>
                      <a:pt x="14" y="1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8" y="7"/>
                      <a:pt x="18" y="9"/>
                    </a:cubicBezTo>
                    <a:cubicBezTo>
                      <a:pt x="18" y="12"/>
                      <a:pt x="17" y="14"/>
                      <a:pt x="16" y="15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2" y="13"/>
                      <a:pt x="12" y="12"/>
                    </a:cubicBezTo>
                    <a:cubicBezTo>
                      <a:pt x="13" y="11"/>
                      <a:pt x="14" y="10"/>
                      <a:pt x="14" y="9"/>
                    </a:cubicBezTo>
                    <a:cubicBezTo>
                      <a:pt x="14" y="8"/>
                      <a:pt x="13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0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8"/>
                      <a:pt x="5" y="17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7" name="Freeform 35"/>
              <p:cNvSpPr>
                <a:spLocks noEditPoints="1"/>
              </p:cNvSpPr>
              <p:nvPr/>
            </p:nvSpPr>
            <p:spPr bwMode="auto">
              <a:xfrm>
                <a:off x="8937626" y="2352675"/>
                <a:ext cx="41275" cy="41275"/>
              </a:xfrm>
              <a:custGeom>
                <a:avLst/>
                <a:gdLst>
                  <a:gd name="T0" fmla="*/ 9 w 18"/>
                  <a:gd name="T1" fmla="*/ 0 h 18"/>
                  <a:gd name="T2" fmla="*/ 15 w 18"/>
                  <a:gd name="T3" fmla="*/ 3 h 18"/>
                  <a:gd name="T4" fmla="*/ 16 w 18"/>
                  <a:gd name="T5" fmla="*/ 3 h 18"/>
                  <a:gd name="T6" fmla="*/ 18 w 18"/>
                  <a:gd name="T7" fmla="*/ 9 h 18"/>
                  <a:gd name="T8" fmla="*/ 15 w 18"/>
                  <a:gd name="T9" fmla="*/ 15 h 18"/>
                  <a:gd name="T10" fmla="*/ 9 w 18"/>
                  <a:gd name="T11" fmla="*/ 18 h 18"/>
                  <a:gd name="T12" fmla="*/ 9 w 18"/>
                  <a:gd name="T13" fmla="*/ 13 h 18"/>
                  <a:gd name="T14" fmla="*/ 12 w 18"/>
                  <a:gd name="T15" fmla="*/ 12 h 18"/>
                  <a:gd name="T16" fmla="*/ 13 w 18"/>
                  <a:gd name="T17" fmla="*/ 9 h 18"/>
                  <a:gd name="T18" fmla="*/ 12 w 18"/>
                  <a:gd name="T19" fmla="*/ 6 h 18"/>
                  <a:gd name="T20" fmla="*/ 12 w 18"/>
                  <a:gd name="T21" fmla="*/ 6 h 18"/>
                  <a:gd name="T22" fmla="*/ 9 w 18"/>
                  <a:gd name="T23" fmla="*/ 5 h 18"/>
                  <a:gd name="T24" fmla="*/ 9 w 18"/>
                  <a:gd name="T25" fmla="*/ 0 h 18"/>
                  <a:gd name="T26" fmla="*/ 9 w 18"/>
                  <a:gd name="T27" fmla="*/ 18 h 18"/>
                  <a:gd name="T28" fmla="*/ 3 w 18"/>
                  <a:gd name="T29" fmla="*/ 15 h 18"/>
                  <a:gd name="T30" fmla="*/ 0 w 18"/>
                  <a:gd name="T31" fmla="*/ 9 h 18"/>
                  <a:gd name="T32" fmla="*/ 3 w 18"/>
                  <a:gd name="T33" fmla="*/ 3 h 18"/>
                  <a:gd name="T34" fmla="*/ 3 w 18"/>
                  <a:gd name="T35" fmla="*/ 3 h 18"/>
                  <a:gd name="T36" fmla="*/ 9 w 18"/>
                  <a:gd name="T37" fmla="*/ 0 h 18"/>
                  <a:gd name="T38" fmla="*/ 9 w 18"/>
                  <a:gd name="T39" fmla="*/ 5 h 18"/>
                  <a:gd name="T40" fmla="*/ 6 w 18"/>
                  <a:gd name="T41" fmla="*/ 6 h 18"/>
                  <a:gd name="T42" fmla="*/ 6 w 18"/>
                  <a:gd name="T43" fmla="*/ 6 h 18"/>
                  <a:gd name="T44" fmla="*/ 5 w 18"/>
                  <a:gd name="T45" fmla="*/ 9 h 18"/>
                  <a:gd name="T46" fmla="*/ 6 w 18"/>
                  <a:gd name="T47" fmla="*/ 12 h 18"/>
                  <a:gd name="T48" fmla="*/ 9 w 18"/>
                  <a:gd name="T49" fmla="*/ 13 h 18"/>
                  <a:gd name="T50" fmla="*/ 9 w 18"/>
                  <a:gd name="T5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2" y="0"/>
                      <a:pt x="14" y="1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5"/>
                      <a:pt x="18" y="7"/>
                      <a:pt x="18" y="9"/>
                    </a:cubicBezTo>
                    <a:cubicBezTo>
                      <a:pt x="18" y="12"/>
                      <a:pt x="17" y="14"/>
                      <a:pt x="15" y="15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2" y="12"/>
                    </a:cubicBezTo>
                    <a:cubicBezTo>
                      <a:pt x="13" y="11"/>
                      <a:pt x="13" y="10"/>
                      <a:pt x="13" y="9"/>
                    </a:cubicBezTo>
                    <a:cubicBezTo>
                      <a:pt x="13" y="8"/>
                      <a:pt x="13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0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9" y="18"/>
                    </a:moveTo>
                    <a:cubicBezTo>
                      <a:pt x="7" y="18"/>
                      <a:pt x="4" y="17"/>
                      <a:pt x="3" y="15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8" name="Freeform 36"/>
              <p:cNvSpPr>
                <a:spLocks noEditPoints="1"/>
              </p:cNvSpPr>
              <p:nvPr/>
            </p:nvSpPr>
            <p:spPr bwMode="auto">
              <a:xfrm>
                <a:off x="9017001" y="2352675"/>
                <a:ext cx="41275" cy="41275"/>
              </a:xfrm>
              <a:custGeom>
                <a:avLst/>
                <a:gdLst>
                  <a:gd name="T0" fmla="*/ 9 w 18"/>
                  <a:gd name="T1" fmla="*/ 0 h 18"/>
                  <a:gd name="T2" fmla="*/ 16 w 18"/>
                  <a:gd name="T3" fmla="*/ 3 h 18"/>
                  <a:gd name="T4" fmla="*/ 16 w 18"/>
                  <a:gd name="T5" fmla="*/ 3 h 18"/>
                  <a:gd name="T6" fmla="*/ 18 w 18"/>
                  <a:gd name="T7" fmla="*/ 9 h 18"/>
                  <a:gd name="T8" fmla="*/ 16 w 18"/>
                  <a:gd name="T9" fmla="*/ 15 h 18"/>
                  <a:gd name="T10" fmla="*/ 16 w 18"/>
                  <a:gd name="T11" fmla="*/ 16 h 18"/>
                  <a:gd name="T12" fmla="*/ 9 w 18"/>
                  <a:gd name="T13" fmla="*/ 18 h 18"/>
                  <a:gd name="T14" fmla="*/ 9 w 18"/>
                  <a:gd name="T15" fmla="*/ 13 h 18"/>
                  <a:gd name="T16" fmla="*/ 12 w 18"/>
                  <a:gd name="T17" fmla="*/ 12 h 18"/>
                  <a:gd name="T18" fmla="*/ 12 w 18"/>
                  <a:gd name="T19" fmla="*/ 12 h 18"/>
                  <a:gd name="T20" fmla="*/ 14 w 18"/>
                  <a:gd name="T21" fmla="*/ 9 h 18"/>
                  <a:gd name="T22" fmla="*/ 12 w 18"/>
                  <a:gd name="T23" fmla="*/ 6 h 18"/>
                  <a:gd name="T24" fmla="*/ 12 w 18"/>
                  <a:gd name="T25" fmla="*/ 6 h 18"/>
                  <a:gd name="T26" fmla="*/ 9 w 18"/>
                  <a:gd name="T27" fmla="*/ 5 h 18"/>
                  <a:gd name="T28" fmla="*/ 9 w 18"/>
                  <a:gd name="T29" fmla="*/ 0 h 18"/>
                  <a:gd name="T30" fmla="*/ 9 w 18"/>
                  <a:gd name="T31" fmla="*/ 0 h 18"/>
                  <a:gd name="T32" fmla="*/ 9 w 18"/>
                  <a:gd name="T33" fmla="*/ 0 h 18"/>
                  <a:gd name="T34" fmla="*/ 9 w 18"/>
                  <a:gd name="T35" fmla="*/ 5 h 18"/>
                  <a:gd name="T36" fmla="*/ 9 w 18"/>
                  <a:gd name="T37" fmla="*/ 5 h 18"/>
                  <a:gd name="T38" fmla="*/ 6 w 18"/>
                  <a:gd name="T39" fmla="*/ 6 h 18"/>
                  <a:gd name="T40" fmla="*/ 5 w 18"/>
                  <a:gd name="T41" fmla="*/ 9 h 18"/>
                  <a:gd name="T42" fmla="*/ 6 w 18"/>
                  <a:gd name="T43" fmla="*/ 12 h 18"/>
                  <a:gd name="T44" fmla="*/ 6 w 18"/>
                  <a:gd name="T45" fmla="*/ 12 h 18"/>
                  <a:gd name="T46" fmla="*/ 9 w 18"/>
                  <a:gd name="T47" fmla="*/ 13 h 18"/>
                  <a:gd name="T48" fmla="*/ 9 w 18"/>
                  <a:gd name="T49" fmla="*/ 13 h 18"/>
                  <a:gd name="T50" fmla="*/ 9 w 18"/>
                  <a:gd name="T51" fmla="*/ 18 h 18"/>
                  <a:gd name="T52" fmla="*/ 9 w 18"/>
                  <a:gd name="T53" fmla="*/ 18 h 18"/>
                  <a:gd name="T54" fmla="*/ 3 w 18"/>
                  <a:gd name="T55" fmla="*/ 15 h 18"/>
                  <a:gd name="T56" fmla="*/ 3 w 18"/>
                  <a:gd name="T57" fmla="*/ 15 h 18"/>
                  <a:gd name="T58" fmla="*/ 0 w 18"/>
                  <a:gd name="T59" fmla="*/ 9 h 18"/>
                  <a:gd name="T60" fmla="*/ 3 w 18"/>
                  <a:gd name="T61" fmla="*/ 3 h 18"/>
                  <a:gd name="T62" fmla="*/ 9 w 18"/>
                  <a:gd name="T6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2" y="0"/>
                      <a:pt x="14" y="1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5"/>
                      <a:pt x="18" y="7"/>
                      <a:pt x="18" y="9"/>
                    </a:cubicBezTo>
                    <a:cubicBezTo>
                      <a:pt x="18" y="12"/>
                      <a:pt x="17" y="14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10"/>
                      <a:pt x="14" y="9"/>
                    </a:cubicBezTo>
                    <a:cubicBezTo>
                      <a:pt x="14" y="8"/>
                      <a:pt x="13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0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8"/>
                      <a:pt x="5" y="17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9" name="Freeform 38"/>
              <p:cNvSpPr>
                <a:spLocks noEditPoints="1"/>
              </p:cNvSpPr>
              <p:nvPr/>
            </p:nvSpPr>
            <p:spPr bwMode="auto">
              <a:xfrm>
                <a:off x="7997826" y="2547938"/>
                <a:ext cx="273050" cy="76200"/>
              </a:xfrm>
              <a:custGeom>
                <a:avLst/>
                <a:gdLst>
                  <a:gd name="T0" fmla="*/ 60 w 121"/>
                  <a:gd name="T1" fmla="*/ 17 h 34"/>
                  <a:gd name="T2" fmla="*/ 60 w 121"/>
                  <a:gd name="T3" fmla="*/ 17 h 34"/>
                  <a:gd name="T4" fmla="*/ 88 w 121"/>
                  <a:gd name="T5" fmla="*/ 20 h 34"/>
                  <a:gd name="T6" fmla="*/ 110 w 121"/>
                  <a:gd name="T7" fmla="*/ 28 h 34"/>
                  <a:gd name="T8" fmla="*/ 115 w 121"/>
                  <a:gd name="T9" fmla="*/ 17 h 34"/>
                  <a:gd name="T10" fmla="*/ 91 w 121"/>
                  <a:gd name="T11" fmla="*/ 8 h 34"/>
                  <a:gd name="T12" fmla="*/ 60 w 121"/>
                  <a:gd name="T13" fmla="*/ 5 h 34"/>
                  <a:gd name="T14" fmla="*/ 60 w 121"/>
                  <a:gd name="T15" fmla="*/ 5 h 34"/>
                  <a:gd name="T16" fmla="*/ 60 w 121"/>
                  <a:gd name="T17" fmla="*/ 0 h 34"/>
                  <a:gd name="T18" fmla="*/ 60 w 121"/>
                  <a:gd name="T19" fmla="*/ 0 h 34"/>
                  <a:gd name="T20" fmla="*/ 92 w 121"/>
                  <a:gd name="T21" fmla="*/ 4 h 34"/>
                  <a:gd name="T22" fmla="*/ 120 w 121"/>
                  <a:gd name="T23" fmla="*/ 14 h 34"/>
                  <a:gd name="T24" fmla="*/ 121 w 121"/>
                  <a:gd name="T25" fmla="*/ 18 h 34"/>
                  <a:gd name="T26" fmla="*/ 113 w 121"/>
                  <a:gd name="T27" fmla="*/ 32 h 34"/>
                  <a:gd name="T28" fmla="*/ 110 w 121"/>
                  <a:gd name="T29" fmla="*/ 33 h 34"/>
                  <a:gd name="T30" fmla="*/ 87 w 121"/>
                  <a:gd name="T31" fmla="*/ 24 h 34"/>
                  <a:gd name="T32" fmla="*/ 60 w 121"/>
                  <a:gd name="T33" fmla="*/ 21 h 34"/>
                  <a:gd name="T34" fmla="*/ 60 w 121"/>
                  <a:gd name="T35" fmla="*/ 21 h 34"/>
                  <a:gd name="T36" fmla="*/ 60 w 121"/>
                  <a:gd name="T37" fmla="*/ 17 h 34"/>
                  <a:gd name="T38" fmla="*/ 6 w 121"/>
                  <a:gd name="T39" fmla="*/ 17 h 34"/>
                  <a:gd name="T40" fmla="*/ 11 w 121"/>
                  <a:gd name="T41" fmla="*/ 28 h 34"/>
                  <a:gd name="T42" fmla="*/ 33 w 121"/>
                  <a:gd name="T43" fmla="*/ 20 h 34"/>
                  <a:gd name="T44" fmla="*/ 60 w 121"/>
                  <a:gd name="T45" fmla="*/ 17 h 34"/>
                  <a:gd name="T46" fmla="*/ 60 w 121"/>
                  <a:gd name="T47" fmla="*/ 21 h 34"/>
                  <a:gd name="T48" fmla="*/ 34 w 121"/>
                  <a:gd name="T49" fmla="*/ 24 h 34"/>
                  <a:gd name="T50" fmla="*/ 11 w 121"/>
                  <a:gd name="T51" fmla="*/ 33 h 34"/>
                  <a:gd name="T52" fmla="*/ 8 w 121"/>
                  <a:gd name="T53" fmla="*/ 32 h 34"/>
                  <a:gd name="T54" fmla="*/ 0 w 121"/>
                  <a:gd name="T55" fmla="*/ 18 h 34"/>
                  <a:gd name="T56" fmla="*/ 1 w 121"/>
                  <a:gd name="T57" fmla="*/ 14 h 34"/>
                  <a:gd name="T58" fmla="*/ 29 w 121"/>
                  <a:gd name="T59" fmla="*/ 4 h 34"/>
                  <a:gd name="T60" fmla="*/ 60 w 121"/>
                  <a:gd name="T61" fmla="*/ 0 h 34"/>
                  <a:gd name="T62" fmla="*/ 60 w 121"/>
                  <a:gd name="T63" fmla="*/ 5 h 34"/>
                  <a:gd name="T64" fmla="*/ 30 w 121"/>
                  <a:gd name="T65" fmla="*/ 8 h 34"/>
                  <a:gd name="T66" fmla="*/ 6 w 121"/>
                  <a:gd name="T6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1" h="34">
                    <a:moveTo>
                      <a:pt x="60" y="17"/>
                    </a:moveTo>
                    <a:cubicBezTo>
                      <a:pt x="60" y="17"/>
                      <a:pt x="60" y="17"/>
                      <a:pt x="60" y="17"/>
                    </a:cubicBezTo>
                    <a:cubicBezTo>
                      <a:pt x="70" y="17"/>
                      <a:pt x="79" y="18"/>
                      <a:pt x="88" y="20"/>
                    </a:cubicBezTo>
                    <a:cubicBezTo>
                      <a:pt x="96" y="22"/>
                      <a:pt x="103" y="24"/>
                      <a:pt x="110" y="2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08" y="14"/>
                      <a:pt x="100" y="11"/>
                      <a:pt x="91" y="8"/>
                    </a:cubicBezTo>
                    <a:cubicBezTo>
                      <a:pt x="81" y="6"/>
                      <a:pt x="71" y="5"/>
                      <a:pt x="6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1" y="0"/>
                      <a:pt x="82" y="1"/>
                      <a:pt x="92" y="4"/>
                    </a:cubicBezTo>
                    <a:cubicBezTo>
                      <a:pt x="102" y="6"/>
                      <a:pt x="111" y="10"/>
                      <a:pt x="120" y="14"/>
                    </a:cubicBezTo>
                    <a:cubicBezTo>
                      <a:pt x="121" y="15"/>
                      <a:pt x="121" y="16"/>
                      <a:pt x="121" y="18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2" y="33"/>
                      <a:pt x="111" y="34"/>
                      <a:pt x="110" y="33"/>
                    </a:cubicBezTo>
                    <a:cubicBezTo>
                      <a:pt x="103" y="29"/>
                      <a:pt x="95" y="26"/>
                      <a:pt x="87" y="24"/>
                    </a:cubicBezTo>
                    <a:cubicBezTo>
                      <a:pt x="78" y="23"/>
                      <a:pt x="70" y="21"/>
                      <a:pt x="60" y="21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17"/>
                    </a:lnTo>
                    <a:close/>
                    <a:moveTo>
                      <a:pt x="6" y="17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8" y="24"/>
                      <a:pt x="25" y="22"/>
                      <a:pt x="33" y="20"/>
                    </a:cubicBezTo>
                    <a:cubicBezTo>
                      <a:pt x="42" y="18"/>
                      <a:pt x="51" y="17"/>
                      <a:pt x="60" y="17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1" y="21"/>
                      <a:pt x="43" y="23"/>
                      <a:pt x="34" y="24"/>
                    </a:cubicBezTo>
                    <a:cubicBezTo>
                      <a:pt x="26" y="26"/>
                      <a:pt x="18" y="29"/>
                      <a:pt x="11" y="33"/>
                    </a:cubicBezTo>
                    <a:cubicBezTo>
                      <a:pt x="10" y="34"/>
                      <a:pt x="9" y="33"/>
                      <a:pt x="8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5"/>
                      <a:pt x="1" y="14"/>
                    </a:cubicBezTo>
                    <a:cubicBezTo>
                      <a:pt x="10" y="10"/>
                      <a:pt x="19" y="6"/>
                      <a:pt x="29" y="4"/>
                    </a:cubicBezTo>
                    <a:cubicBezTo>
                      <a:pt x="39" y="1"/>
                      <a:pt x="50" y="0"/>
                      <a:pt x="60" y="0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0" y="5"/>
                      <a:pt x="40" y="6"/>
                      <a:pt x="30" y="8"/>
                    </a:cubicBezTo>
                    <a:cubicBezTo>
                      <a:pt x="21" y="11"/>
                      <a:pt x="13" y="14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0" name="Freeform 39"/>
              <p:cNvSpPr>
                <a:spLocks noEditPoints="1"/>
              </p:cNvSpPr>
              <p:nvPr/>
            </p:nvSpPr>
            <p:spPr bwMode="auto">
              <a:xfrm>
                <a:off x="7953376" y="2478088"/>
                <a:ext cx="363538" cy="85725"/>
              </a:xfrm>
              <a:custGeom>
                <a:avLst/>
                <a:gdLst>
                  <a:gd name="T0" fmla="*/ 155 w 161"/>
                  <a:gd name="T1" fmla="*/ 22 h 38"/>
                  <a:gd name="T2" fmla="*/ 121 w 161"/>
                  <a:gd name="T3" fmla="*/ 9 h 38"/>
                  <a:gd name="T4" fmla="*/ 80 w 161"/>
                  <a:gd name="T5" fmla="*/ 4 h 38"/>
                  <a:gd name="T6" fmla="*/ 80 w 161"/>
                  <a:gd name="T7" fmla="*/ 4 h 38"/>
                  <a:gd name="T8" fmla="*/ 80 w 161"/>
                  <a:gd name="T9" fmla="*/ 0 h 38"/>
                  <a:gd name="T10" fmla="*/ 80 w 161"/>
                  <a:gd name="T11" fmla="*/ 0 h 38"/>
                  <a:gd name="T12" fmla="*/ 122 w 161"/>
                  <a:gd name="T13" fmla="*/ 4 h 38"/>
                  <a:gd name="T14" fmla="*/ 159 w 161"/>
                  <a:gd name="T15" fmla="*/ 19 h 38"/>
                  <a:gd name="T16" fmla="*/ 160 w 161"/>
                  <a:gd name="T17" fmla="*/ 22 h 38"/>
                  <a:gd name="T18" fmla="*/ 152 w 161"/>
                  <a:gd name="T19" fmla="*/ 36 h 38"/>
                  <a:gd name="T20" fmla="*/ 149 w 161"/>
                  <a:gd name="T21" fmla="*/ 37 h 38"/>
                  <a:gd name="T22" fmla="*/ 117 w 161"/>
                  <a:gd name="T23" fmla="*/ 25 h 38"/>
                  <a:gd name="T24" fmla="*/ 80 w 161"/>
                  <a:gd name="T25" fmla="*/ 21 h 38"/>
                  <a:gd name="T26" fmla="*/ 80 w 161"/>
                  <a:gd name="T27" fmla="*/ 21 h 38"/>
                  <a:gd name="T28" fmla="*/ 80 w 161"/>
                  <a:gd name="T29" fmla="*/ 16 h 38"/>
                  <a:gd name="T30" fmla="*/ 80 w 161"/>
                  <a:gd name="T31" fmla="*/ 16 h 38"/>
                  <a:gd name="T32" fmla="*/ 118 w 161"/>
                  <a:gd name="T33" fmla="*/ 21 h 38"/>
                  <a:gd name="T34" fmla="*/ 149 w 161"/>
                  <a:gd name="T35" fmla="*/ 32 h 38"/>
                  <a:gd name="T36" fmla="*/ 155 w 161"/>
                  <a:gd name="T37" fmla="*/ 22 h 38"/>
                  <a:gd name="T38" fmla="*/ 80 w 161"/>
                  <a:gd name="T39" fmla="*/ 4 h 38"/>
                  <a:gd name="T40" fmla="*/ 40 w 161"/>
                  <a:gd name="T41" fmla="*/ 9 h 38"/>
                  <a:gd name="T42" fmla="*/ 6 w 161"/>
                  <a:gd name="T43" fmla="*/ 22 h 38"/>
                  <a:gd name="T44" fmla="*/ 12 w 161"/>
                  <a:gd name="T45" fmla="*/ 32 h 38"/>
                  <a:gd name="T46" fmla="*/ 43 w 161"/>
                  <a:gd name="T47" fmla="*/ 21 h 38"/>
                  <a:gd name="T48" fmla="*/ 80 w 161"/>
                  <a:gd name="T49" fmla="*/ 16 h 38"/>
                  <a:gd name="T50" fmla="*/ 80 w 161"/>
                  <a:gd name="T51" fmla="*/ 21 h 38"/>
                  <a:gd name="T52" fmla="*/ 44 w 161"/>
                  <a:gd name="T53" fmla="*/ 25 h 38"/>
                  <a:gd name="T54" fmla="*/ 12 w 161"/>
                  <a:gd name="T55" fmla="*/ 37 h 38"/>
                  <a:gd name="T56" fmla="*/ 8 w 161"/>
                  <a:gd name="T57" fmla="*/ 36 h 38"/>
                  <a:gd name="T58" fmla="*/ 1 w 161"/>
                  <a:gd name="T59" fmla="*/ 22 h 38"/>
                  <a:gd name="T60" fmla="*/ 1 w 161"/>
                  <a:gd name="T61" fmla="*/ 19 h 38"/>
                  <a:gd name="T62" fmla="*/ 39 w 161"/>
                  <a:gd name="T63" fmla="*/ 4 h 38"/>
                  <a:gd name="T64" fmla="*/ 80 w 161"/>
                  <a:gd name="T65" fmla="*/ 0 h 38"/>
                  <a:gd name="T66" fmla="*/ 80 w 161"/>
                  <a:gd name="T6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1" h="38">
                    <a:moveTo>
                      <a:pt x="155" y="22"/>
                    </a:moveTo>
                    <a:cubicBezTo>
                      <a:pt x="145" y="16"/>
                      <a:pt x="133" y="12"/>
                      <a:pt x="121" y="9"/>
                    </a:cubicBezTo>
                    <a:cubicBezTo>
                      <a:pt x="108" y="6"/>
                      <a:pt x="94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5" y="0"/>
                      <a:pt x="109" y="1"/>
                      <a:pt x="122" y="4"/>
                    </a:cubicBezTo>
                    <a:cubicBezTo>
                      <a:pt x="136" y="8"/>
                      <a:pt x="148" y="12"/>
                      <a:pt x="159" y="19"/>
                    </a:cubicBezTo>
                    <a:cubicBezTo>
                      <a:pt x="161" y="19"/>
                      <a:pt x="161" y="21"/>
                      <a:pt x="160" y="22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2" y="37"/>
                      <a:pt x="150" y="38"/>
                      <a:pt x="149" y="37"/>
                    </a:cubicBezTo>
                    <a:cubicBezTo>
                      <a:pt x="140" y="32"/>
                      <a:pt x="129" y="28"/>
                      <a:pt x="117" y="25"/>
                    </a:cubicBezTo>
                    <a:cubicBezTo>
                      <a:pt x="106" y="22"/>
                      <a:pt x="93" y="21"/>
                      <a:pt x="80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3" y="16"/>
                      <a:pt x="106" y="18"/>
                      <a:pt x="118" y="21"/>
                    </a:cubicBezTo>
                    <a:cubicBezTo>
                      <a:pt x="129" y="23"/>
                      <a:pt x="140" y="27"/>
                      <a:pt x="149" y="32"/>
                    </a:cubicBezTo>
                    <a:lnTo>
                      <a:pt x="155" y="22"/>
                    </a:lnTo>
                    <a:close/>
                    <a:moveTo>
                      <a:pt x="80" y="4"/>
                    </a:moveTo>
                    <a:cubicBezTo>
                      <a:pt x="67" y="4"/>
                      <a:pt x="53" y="6"/>
                      <a:pt x="40" y="9"/>
                    </a:cubicBezTo>
                    <a:cubicBezTo>
                      <a:pt x="28" y="12"/>
                      <a:pt x="16" y="16"/>
                      <a:pt x="6" y="2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1" y="27"/>
                      <a:pt x="32" y="23"/>
                      <a:pt x="43" y="21"/>
                    </a:cubicBezTo>
                    <a:cubicBezTo>
                      <a:pt x="55" y="18"/>
                      <a:pt x="68" y="16"/>
                      <a:pt x="80" y="16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68" y="21"/>
                      <a:pt x="55" y="22"/>
                      <a:pt x="44" y="25"/>
                    </a:cubicBezTo>
                    <a:cubicBezTo>
                      <a:pt x="32" y="28"/>
                      <a:pt x="21" y="32"/>
                      <a:pt x="12" y="37"/>
                    </a:cubicBezTo>
                    <a:cubicBezTo>
                      <a:pt x="11" y="38"/>
                      <a:pt x="9" y="37"/>
                      <a:pt x="8" y="36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1" y="19"/>
                    </a:cubicBezTo>
                    <a:cubicBezTo>
                      <a:pt x="13" y="12"/>
                      <a:pt x="25" y="8"/>
                      <a:pt x="39" y="4"/>
                    </a:cubicBezTo>
                    <a:cubicBezTo>
                      <a:pt x="52" y="1"/>
                      <a:pt x="66" y="0"/>
                      <a:pt x="80" y="0"/>
                    </a:cubicBezTo>
                    <a:lnTo>
                      <a:pt x="8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1" name="Freeform 40"/>
              <p:cNvSpPr>
                <a:spLocks noEditPoints="1"/>
              </p:cNvSpPr>
              <p:nvPr/>
            </p:nvSpPr>
            <p:spPr bwMode="auto">
              <a:xfrm>
                <a:off x="7916863" y="2032000"/>
                <a:ext cx="384175" cy="384175"/>
              </a:xfrm>
              <a:custGeom>
                <a:avLst/>
                <a:gdLst>
                  <a:gd name="T0" fmla="*/ 142 w 170"/>
                  <a:gd name="T1" fmla="*/ 142 h 170"/>
                  <a:gd name="T2" fmla="*/ 142 w 170"/>
                  <a:gd name="T3" fmla="*/ 28 h 170"/>
                  <a:gd name="T4" fmla="*/ 85 w 170"/>
                  <a:gd name="T5" fmla="*/ 0 h 170"/>
                  <a:gd name="T6" fmla="*/ 170 w 170"/>
                  <a:gd name="T7" fmla="*/ 85 h 170"/>
                  <a:gd name="T8" fmla="*/ 85 w 170"/>
                  <a:gd name="T9" fmla="*/ 170 h 170"/>
                  <a:gd name="T10" fmla="*/ 85 w 170"/>
                  <a:gd name="T11" fmla="*/ 111 h 170"/>
                  <a:gd name="T12" fmla="*/ 104 w 170"/>
                  <a:gd name="T13" fmla="*/ 104 h 170"/>
                  <a:gd name="T14" fmla="*/ 104 w 170"/>
                  <a:gd name="T15" fmla="*/ 104 h 170"/>
                  <a:gd name="T16" fmla="*/ 104 w 170"/>
                  <a:gd name="T17" fmla="*/ 66 h 170"/>
                  <a:gd name="T18" fmla="*/ 104 w 170"/>
                  <a:gd name="T19" fmla="*/ 66 h 170"/>
                  <a:gd name="T20" fmla="*/ 85 w 170"/>
                  <a:gd name="T21" fmla="*/ 64 h 170"/>
                  <a:gd name="T22" fmla="*/ 100 w 170"/>
                  <a:gd name="T23" fmla="*/ 70 h 170"/>
                  <a:gd name="T24" fmla="*/ 100 w 170"/>
                  <a:gd name="T25" fmla="*/ 100 h 170"/>
                  <a:gd name="T26" fmla="*/ 85 w 170"/>
                  <a:gd name="T27" fmla="*/ 106 h 170"/>
                  <a:gd name="T28" fmla="*/ 85 w 170"/>
                  <a:gd name="T29" fmla="*/ 5 h 170"/>
                  <a:gd name="T30" fmla="*/ 5 w 170"/>
                  <a:gd name="T31" fmla="*/ 85 h 170"/>
                  <a:gd name="T32" fmla="*/ 85 w 170"/>
                  <a:gd name="T33" fmla="*/ 165 h 170"/>
                  <a:gd name="T34" fmla="*/ 85 w 170"/>
                  <a:gd name="T35" fmla="*/ 170 h 170"/>
                  <a:gd name="T36" fmla="*/ 25 w 170"/>
                  <a:gd name="T37" fmla="*/ 145 h 170"/>
                  <a:gd name="T38" fmla="*/ 25 w 170"/>
                  <a:gd name="T39" fmla="*/ 25 h 170"/>
                  <a:gd name="T40" fmla="*/ 85 w 170"/>
                  <a:gd name="T41" fmla="*/ 0 h 170"/>
                  <a:gd name="T42" fmla="*/ 85 w 170"/>
                  <a:gd name="T43" fmla="*/ 5 h 170"/>
                  <a:gd name="T44" fmla="*/ 85 w 170"/>
                  <a:gd name="T45" fmla="*/ 59 h 170"/>
                  <a:gd name="T46" fmla="*/ 67 w 170"/>
                  <a:gd name="T47" fmla="*/ 66 h 170"/>
                  <a:gd name="T48" fmla="*/ 67 w 170"/>
                  <a:gd name="T49" fmla="*/ 104 h 170"/>
                  <a:gd name="T50" fmla="*/ 85 w 170"/>
                  <a:gd name="T51" fmla="*/ 111 h 170"/>
                  <a:gd name="T52" fmla="*/ 85 w 170"/>
                  <a:gd name="T53" fmla="*/ 106 h 170"/>
                  <a:gd name="T54" fmla="*/ 70 w 170"/>
                  <a:gd name="T55" fmla="*/ 100 h 170"/>
                  <a:gd name="T56" fmla="*/ 70 w 170"/>
                  <a:gd name="T57" fmla="*/ 100 h 170"/>
                  <a:gd name="T58" fmla="*/ 70 w 170"/>
                  <a:gd name="T59" fmla="*/ 70 h 170"/>
                  <a:gd name="T60" fmla="*/ 70 w 170"/>
                  <a:gd name="T61" fmla="*/ 70 h 170"/>
                  <a:gd name="T62" fmla="*/ 85 w 170"/>
                  <a:gd name="T63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" h="170">
                    <a:moveTo>
                      <a:pt x="85" y="165"/>
                    </a:moveTo>
                    <a:cubicBezTo>
                      <a:pt x="107" y="165"/>
                      <a:pt x="127" y="156"/>
                      <a:pt x="142" y="142"/>
                    </a:cubicBezTo>
                    <a:cubicBezTo>
                      <a:pt x="157" y="127"/>
                      <a:pt x="165" y="107"/>
                      <a:pt x="165" y="85"/>
                    </a:cubicBezTo>
                    <a:cubicBezTo>
                      <a:pt x="165" y="63"/>
                      <a:pt x="157" y="43"/>
                      <a:pt x="142" y="28"/>
                    </a:cubicBezTo>
                    <a:cubicBezTo>
                      <a:pt x="127" y="14"/>
                      <a:pt x="107" y="5"/>
                      <a:pt x="85" y="5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109" y="0"/>
                      <a:pt x="130" y="9"/>
                      <a:pt x="145" y="25"/>
                    </a:cubicBezTo>
                    <a:cubicBezTo>
                      <a:pt x="161" y="40"/>
                      <a:pt x="170" y="61"/>
                      <a:pt x="170" y="85"/>
                    </a:cubicBezTo>
                    <a:cubicBezTo>
                      <a:pt x="170" y="108"/>
                      <a:pt x="161" y="130"/>
                      <a:pt x="145" y="145"/>
                    </a:cubicBezTo>
                    <a:cubicBezTo>
                      <a:pt x="130" y="160"/>
                      <a:pt x="109" y="170"/>
                      <a:pt x="85" y="170"/>
                    </a:cubicBezTo>
                    <a:cubicBezTo>
                      <a:pt x="85" y="165"/>
                      <a:pt x="85" y="165"/>
                      <a:pt x="85" y="165"/>
                    </a:cubicBezTo>
                    <a:close/>
                    <a:moveTo>
                      <a:pt x="85" y="111"/>
                    </a:moveTo>
                    <a:cubicBezTo>
                      <a:pt x="92" y="111"/>
                      <a:pt x="99" y="108"/>
                      <a:pt x="104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9" y="99"/>
                      <a:pt x="112" y="92"/>
                      <a:pt x="112" y="85"/>
                    </a:cubicBezTo>
                    <a:cubicBezTo>
                      <a:pt x="112" y="78"/>
                      <a:pt x="109" y="71"/>
                      <a:pt x="104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99" y="62"/>
                      <a:pt x="92" y="59"/>
                      <a:pt x="85" y="59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91" y="64"/>
                      <a:pt x="97" y="66"/>
                      <a:pt x="100" y="70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104" y="74"/>
                      <a:pt x="107" y="79"/>
                      <a:pt x="107" y="85"/>
                    </a:cubicBezTo>
                    <a:cubicBezTo>
                      <a:pt x="107" y="91"/>
                      <a:pt x="104" y="96"/>
                      <a:pt x="100" y="100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97" y="104"/>
                      <a:pt x="91" y="106"/>
                      <a:pt x="85" y="106"/>
                    </a:cubicBezTo>
                    <a:lnTo>
                      <a:pt x="85" y="111"/>
                    </a:lnTo>
                    <a:close/>
                    <a:moveTo>
                      <a:pt x="85" y="5"/>
                    </a:moveTo>
                    <a:cubicBezTo>
                      <a:pt x="63" y="5"/>
                      <a:pt x="43" y="14"/>
                      <a:pt x="29" y="28"/>
                    </a:cubicBezTo>
                    <a:cubicBezTo>
                      <a:pt x="14" y="43"/>
                      <a:pt x="5" y="63"/>
                      <a:pt x="5" y="85"/>
                    </a:cubicBezTo>
                    <a:cubicBezTo>
                      <a:pt x="5" y="107"/>
                      <a:pt x="14" y="127"/>
                      <a:pt x="29" y="142"/>
                    </a:cubicBezTo>
                    <a:cubicBezTo>
                      <a:pt x="43" y="156"/>
                      <a:pt x="63" y="165"/>
                      <a:pt x="85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62" y="170"/>
                      <a:pt x="41" y="160"/>
                      <a:pt x="25" y="145"/>
                    </a:cubicBezTo>
                    <a:cubicBezTo>
                      <a:pt x="10" y="130"/>
                      <a:pt x="0" y="108"/>
                      <a:pt x="0" y="85"/>
                    </a:cubicBezTo>
                    <a:cubicBezTo>
                      <a:pt x="0" y="61"/>
                      <a:pt x="10" y="40"/>
                      <a:pt x="25" y="25"/>
                    </a:cubicBezTo>
                    <a:cubicBezTo>
                      <a:pt x="41" y="9"/>
                      <a:pt x="62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lose/>
                    <a:moveTo>
                      <a:pt x="85" y="59"/>
                    </a:moveTo>
                    <a:cubicBezTo>
                      <a:pt x="85" y="59"/>
                      <a:pt x="85" y="59"/>
                      <a:pt x="85" y="59"/>
                    </a:cubicBezTo>
                    <a:cubicBezTo>
                      <a:pt x="78" y="59"/>
                      <a:pt x="71" y="62"/>
                      <a:pt x="67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2" y="71"/>
                      <a:pt x="59" y="78"/>
                      <a:pt x="59" y="85"/>
                    </a:cubicBezTo>
                    <a:cubicBezTo>
                      <a:pt x="59" y="92"/>
                      <a:pt x="62" y="99"/>
                      <a:pt x="67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71" y="108"/>
                      <a:pt x="78" y="111"/>
                      <a:pt x="85" y="111"/>
                    </a:cubicBezTo>
                    <a:cubicBezTo>
                      <a:pt x="85" y="111"/>
                      <a:pt x="85" y="111"/>
                      <a:pt x="85" y="111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79" y="106"/>
                      <a:pt x="74" y="104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66" y="96"/>
                      <a:pt x="64" y="91"/>
                      <a:pt x="64" y="85"/>
                    </a:cubicBezTo>
                    <a:cubicBezTo>
                      <a:pt x="64" y="79"/>
                      <a:pt x="66" y="74"/>
                      <a:pt x="70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4" y="66"/>
                      <a:pt x="79" y="64"/>
                      <a:pt x="85" y="64"/>
                    </a:cubicBezTo>
                    <a:cubicBezTo>
                      <a:pt x="85" y="64"/>
                      <a:pt x="85" y="64"/>
                      <a:pt x="85" y="64"/>
                    </a:cubicBezTo>
                    <a:lnTo>
                      <a:pt x="8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2" name="Freeform 41"/>
              <p:cNvSpPr>
                <a:spLocks noEditPoints="1"/>
              </p:cNvSpPr>
              <p:nvPr/>
            </p:nvSpPr>
            <p:spPr bwMode="auto">
              <a:xfrm>
                <a:off x="8061326" y="2174875"/>
                <a:ext cx="96838" cy="100013"/>
              </a:xfrm>
              <a:custGeom>
                <a:avLst/>
                <a:gdLst>
                  <a:gd name="T0" fmla="*/ 21 w 43"/>
                  <a:gd name="T1" fmla="*/ 39 h 44"/>
                  <a:gd name="T2" fmla="*/ 33 w 43"/>
                  <a:gd name="T3" fmla="*/ 34 h 44"/>
                  <a:gd name="T4" fmla="*/ 33 w 43"/>
                  <a:gd name="T5" fmla="*/ 34 h 44"/>
                  <a:gd name="T6" fmla="*/ 33 w 43"/>
                  <a:gd name="T7" fmla="*/ 34 h 44"/>
                  <a:gd name="T8" fmla="*/ 38 w 43"/>
                  <a:gd name="T9" fmla="*/ 22 h 44"/>
                  <a:gd name="T10" fmla="*/ 33 w 43"/>
                  <a:gd name="T11" fmla="*/ 10 h 44"/>
                  <a:gd name="T12" fmla="*/ 21 w 43"/>
                  <a:gd name="T13" fmla="*/ 5 h 44"/>
                  <a:gd name="T14" fmla="*/ 21 w 43"/>
                  <a:gd name="T15" fmla="*/ 0 h 44"/>
                  <a:gd name="T16" fmla="*/ 37 w 43"/>
                  <a:gd name="T17" fmla="*/ 7 h 44"/>
                  <a:gd name="T18" fmla="*/ 43 w 43"/>
                  <a:gd name="T19" fmla="*/ 22 h 44"/>
                  <a:gd name="T20" fmla="*/ 37 w 43"/>
                  <a:gd name="T21" fmla="*/ 37 h 44"/>
                  <a:gd name="T22" fmla="*/ 37 w 43"/>
                  <a:gd name="T23" fmla="*/ 37 h 44"/>
                  <a:gd name="T24" fmla="*/ 21 w 43"/>
                  <a:gd name="T25" fmla="*/ 44 h 44"/>
                  <a:gd name="T26" fmla="*/ 21 w 43"/>
                  <a:gd name="T27" fmla="*/ 39 h 44"/>
                  <a:gd name="T28" fmla="*/ 21 w 43"/>
                  <a:gd name="T29" fmla="*/ 38 h 44"/>
                  <a:gd name="T30" fmla="*/ 33 w 43"/>
                  <a:gd name="T31" fmla="*/ 33 h 44"/>
                  <a:gd name="T32" fmla="*/ 37 w 43"/>
                  <a:gd name="T33" fmla="*/ 22 h 44"/>
                  <a:gd name="T34" fmla="*/ 33 w 43"/>
                  <a:gd name="T35" fmla="*/ 11 h 44"/>
                  <a:gd name="T36" fmla="*/ 21 w 43"/>
                  <a:gd name="T37" fmla="*/ 6 h 44"/>
                  <a:gd name="T38" fmla="*/ 21 w 43"/>
                  <a:gd name="T39" fmla="*/ 11 h 44"/>
                  <a:gd name="T40" fmla="*/ 29 w 43"/>
                  <a:gd name="T41" fmla="*/ 14 h 44"/>
                  <a:gd name="T42" fmla="*/ 32 w 43"/>
                  <a:gd name="T43" fmla="*/ 22 h 44"/>
                  <a:gd name="T44" fmla="*/ 29 w 43"/>
                  <a:gd name="T45" fmla="*/ 30 h 44"/>
                  <a:gd name="T46" fmla="*/ 21 w 43"/>
                  <a:gd name="T47" fmla="*/ 33 h 44"/>
                  <a:gd name="T48" fmla="*/ 21 w 43"/>
                  <a:gd name="T49" fmla="*/ 38 h 44"/>
                  <a:gd name="T50" fmla="*/ 21 w 43"/>
                  <a:gd name="T51" fmla="*/ 5 h 44"/>
                  <a:gd name="T52" fmla="*/ 9 w 43"/>
                  <a:gd name="T53" fmla="*/ 10 h 44"/>
                  <a:gd name="T54" fmla="*/ 9 w 43"/>
                  <a:gd name="T55" fmla="*/ 10 h 44"/>
                  <a:gd name="T56" fmla="*/ 4 w 43"/>
                  <a:gd name="T57" fmla="*/ 22 h 44"/>
                  <a:gd name="T58" fmla="*/ 9 w 43"/>
                  <a:gd name="T59" fmla="*/ 34 h 44"/>
                  <a:gd name="T60" fmla="*/ 9 w 43"/>
                  <a:gd name="T61" fmla="*/ 34 h 44"/>
                  <a:gd name="T62" fmla="*/ 21 w 43"/>
                  <a:gd name="T63" fmla="*/ 39 h 44"/>
                  <a:gd name="T64" fmla="*/ 21 w 43"/>
                  <a:gd name="T65" fmla="*/ 44 h 44"/>
                  <a:gd name="T66" fmla="*/ 6 w 43"/>
                  <a:gd name="T67" fmla="*/ 37 h 44"/>
                  <a:gd name="T68" fmla="*/ 6 w 43"/>
                  <a:gd name="T69" fmla="*/ 37 h 44"/>
                  <a:gd name="T70" fmla="*/ 0 w 43"/>
                  <a:gd name="T71" fmla="*/ 22 h 44"/>
                  <a:gd name="T72" fmla="*/ 6 w 43"/>
                  <a:gd name="T73" fmla="*/ 7 h 44"/>
                  <a:gd name="T74" fmla="*/ 6 w 43"/>
                  <a:gd name="T75" fmla="*/ 7 h 44"/>
                  <a:gd name="T76" fmla="*/ 21 w 43"/>
                  <a:gd name="T77" fmla="*/ 0 h 44"/>
                  <a:gd name="T78" fmla="*/ 21 w 43"/>
                  <a:gd name="T79" fmla="*/ 5 h 44"/>
                  <a:gd name="T80" fmla="*/ 21 w 43"/>
                  <a:gd name="T81" fmla="*/ 6 h 44"/>
                  <a:gd name="T82" fmla="*/ 10 w 43"/>
                  <a:gd name="T83" fmla="*/ 11 h 44"/>
                  <a:gd name="T84" fmla="*/ 5 w 43"/>
                  <a:gd name="T85" fmla="*/ 22 h 44"/>
                  <a:gd name="T86" fmla="*/ 10 w 43"/>
                  <a:gd name="T87" fmla="*/ 33 h 44"/>
                  <a:gd name="T88" fmla="*/ 10 w 43"/>
                  <a:gd name="T89" fmla="*/ 33 h 44"/>
                  <a:gd name="T90" fmla="*/ 21 w 43"/>
                  <a:gd name="T91" fmla="*/ 38 h 44"/>
                  <a:gd name="T92" fmla="*/ 21 w 43"/>
                  <a:gd name="T93" fmla="*/ 33 h 44"/>
                  <a:gd name="T94" fmla="*/ 13 w 43"/>
                  <a:gd name="T95" fmla="*/ 30 h 44"/>
                  <a:gd name="T96" fmla="*/ 10 w 43"/>
                  <a:gd name="T97" fmla="*/ 22 h 44"/>
                  <a:gd name="T98" fmla="*/ 13 w 43"/>
                  <a:gd name="T99" fmla="*/ 14 h 44"/>
                  <a:gd name="T100" fmla="*/ 21 w 43"/>
                  <a:gd name="T101" fmla="*/ 11 h 44"/>
                  <a:gd name="T102" fmla="*/ 21 w 43"/>
                  <a:gd name="T103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" h="44">
                    <a:moveTo>
                      <a:pt x="21" y="39"/>
                    </a:moveTo>
                    <a:cubicBezTo>
                      <a:pt x="26" y="39"/>
                      <a:pt x="30" y="37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6" y="31"/>
                      <a:pt x="38" y="27"/>
                      <a:pt x="38" y="22"/>
                    </a:cubicBezTo>
                    <a:cubicBezTo>
                      <a:pt x="38" y="17"/>
                      <a:pt x="36" y="13"/>
                      <a:pt x="33" y="10"/>
                    </a:cubicBezTo>
                    <a:cubicBezTo>
                      <a:pt x="30" y="7"/>
                      <a:pt x="26" y="5"/>
                      <a:pt x="21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3" y="3"/>
                      <a:pt x="37" y="7"/>
                    </a:cubicBezTo>
                    <a:cubicBezTo>
                      <a:pt x="40" y="11"/>
                      <a:pt x="43" y="16"/>
                      <a:pt x="43" y="22"/>
                    </a:cubicBezTo>
                    <a:cubicBezTo>
                      <a:pt x="43" y="28"/>
                      <a:pt x="40" y="33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3" y="41"/>
                      <a:pt x="27" y="44"/>
                      <a:pt x="21" y="44"/>
                    </a:cubicBezTo>
                    <a:cubicBezTo>
                      <a:pt x="21" y="39"/>
                      <a:pt x="21" y="39"/>
                      <a:pt x="21" y="39"/>
                    </a:cubicBezTo>
                    <a:close/>
                    <a:moveTo>
                      <a:pt x="21" y="38"/>
                    </a:moveTo>
                    <a:cubicBezTo>
                      <a:pt x="26" y="38"/>
                      <a:pt x="30" y="36"/>
                      <a:pt x="33" y="33"/>
                    </a:cubicBezTo>
                    <a:cubicBezTo>
                      <a:pt x="35" y="30"/>
                      <a:pt x="37" y="26"/>
                      <a:pt x="37" y="22"/>
                    </a:cubicBezTo>
                    <a:cubicBezTo>
                      <a:pt x="37" y="18"/>
                      <a:pt x="35" y="14"/>
                      <a:pt x="33" y="11"/>
                    </a:cubicBezTo>
                    <a:cubicBezTo>
                      <a:pt x="30" y="8"/>
                      <a:pt x="26" y="6"/>
                      <a:pt x="21" y="6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4" y="11"/>
                      <a:pt x="27" y="12"/>
                      <a:pt x="29" y="14"/>
                    </a:cubicBezTo>
                    <a:cubicBezTo>
                      <a:pt x="31" y="16"/>
                      <a:pt x="32" y="19"/>
                      <a:pt x="32" y="22"/>
                    </a:cubicBezTo>
                    <a:cubicBezTo>
                      <a:pt x="32" y="25"/>
                      <a:pt x="31" y="28"/>
                      <a:pt x="29" y="30"/>
                    </a:cubicBezTo>
                    <a:cubicBezTo>
                      <a:pt x="27" y="32"/>
                      <a:pt x="24" y="33"/>
                      <a:pt x="21" y="33"/>
                    </a:cubicBezTo>
                    <a:lnTo>
                      <a:pt x="21" y="38"/>
                    </a:lnTo>
                    <a:close/>
                    <a:moveTo>
                      <a:pt x="21" y="5"/>
                    </a:moveTo>
                    <a:cubicBezTo>
                      <a:pt x="17" y="5"/>
                      <a:pt x="12" y="7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3"/>
                      <a:pt x="4" y="17"/>
                      <a:pt x="4" y="22"/>
                    </a:cubicBezTo>
                    <a:cubicBezTo>
                      <a:pt x="4" y="27"/>
                      <a:pt x="6" y="31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3" y="37"/>
                      <a:pt x="17" y="39"/>
                      <a:pt x="21" y="39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15" y="44"/>
                      <a:pt x="10" y="41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0" y="3"/>
                      <a:pt x="15" y="0"/>
                      <a:pt x="21" y="0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21" y="6"/>
                    </a:moveTo>
                    <a:cubicBezTo>
                      <a:pt x="17" y="6"/>
                      <a:pt x="13" y="8"/>
                      <a:pt x="10" y="11"/>
                    </a:cubicBezTo>
                    <a:cubicBezTo>
                      <a:pt x="7" y="14"/>
                      <a:pt x="5" y="18"/>
                      <a:pt x="5" y="22"/>
                    </a:cubicBezTo>
                    <a:cubicBezTo>
                      <a:pt x="5" y="26"/>
                      <a:pt x="7" y="30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7" y="38"/>
                      <a:pt x="21" y="38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3"/>
                      <a:pt x="15" y="32"/>
                      <a:pt x="13" y="30"/>
                    </a:cubicBezTo>
                    <a:cubicBezTo>
                      <a:pt x="11" y="28"/>
                      <a:pt x="10" y="25"/>
                      <a:pt x="10" y="22"/>
                    </a:cubicBezTo>
                    <a:cubicBezTo>
                      <a:pt x="10" y="19"/>
                      <a:pt x="11" y="16"/>
                      <a:pt x="13" y="14"/>
                    </a:cubicBezTo>
                    <a:cubicBezTo>
                      <a:pt x="15" y="12"/>
                      <a:pt x="18" y="11"/>
                      <a:pt x="21" y="11"/>
                    </a:cubicBez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3" name="Freeform 42"/>
              <p:cNvSpPr>
                <a:spLocks noEditPoints="1"/>
              </p:cNvSpPr>
              <p:nvPr/>
            </p:nvSpPr>
            <p:spPr bwMode="auto">
              <a:xfrm>
                <a:off x="8034338" y="4941888"/>
                <a:ext cx="161925" cy="266700"/>
              </a:xfrm>
              <a:custGeom>
                <a:avLst/>
                <a:gdLst>
                  <a:gd name="T0" fmla="*/ 50 w 72"/>
                  <a:gd name="T1" fmla="*/ 113 h 118"/>
                  <a:gd name="T2" fmla="*/ 62 w 72"/>
                  <a:gd name="T3" fmla="*/ 108 h 118"/>
                  <a:gd name="T4" fmla="*/ 67 w 72"/>
                  <a:gd name="T5" fmla="*/ 83 h 118"/>
                  <a:gd name="T6" fmla="*/ 43 w 72"/>
                  <a:gd name="T7" fmla="*/ 81 h 118"/>
                  <a:gd name="T8" fmla="*/ 46 w 72"/>
                  <a:gd name="T9" fmla="*/ 64 h 118"/>
                  <a:gd name="T10" fmla="*/ 67 w 72"/>
                  <a:gd name="T11" fmla="*/ 47 h 118"/>
                  <a:gd name="T12" fmla="*/ 43 w 72"/>
                  <a:gd name="T13" fmla="*/ 45 h 118"/>
                  <a:gd name="T14" fmla="*/ 46 w 72"/>
                  <a:gd name="T15" fmla="*/ 28 h 118"/>
                  <a:gd name="T16" fmla="*/ 67 w 72"/>
                  <a:gd name="T17" fmla="*/ 21 h 118"/>
                  <a:gd name="T18" fmla="*/ 50 w 72"/>
                  <a:gd name="T19" fmla="*/ 4 h 118"/>
                  <a:gd name="T20" fmla="*/ 36 w 72"/>
                  <a:gd name="T21" fmla="*/ 0 h 118"/>
                  <a:gd name="T22" fmla="*/ 66 w 72"/>
                  <a:gd name="T23" fmla="*/ 6 h 118"/>
                  <a:gd name="T24" fmla="*/ 72 w 72"/>
                  <a:gd name="T25" fmla="*/ 30 h 118"/>
                  <a:gd name="T26" fmla="*/ 48 w 72"/>
                  <a:gd name="T27" fmla="*/ 33 h 118"/>
                  <a:gd name="T28" fmla="*/ 70 w 72"/>
                  <a:gd name="T29" fmla="*/ 42 h 118"/>
                  <a:gd name="T30" fmla="*/ 72 w 72"/>
                  <a:gd name="T31" fmla="*/ 67 h 118"/>
                  <a:gd name="T32" fmla="*/ 48 w 72"/>
                  <a:gd name="T33" fmla="*/ 69 h 118"/>
                  <a:gd name="T34" fmla="*/ 70 w 72"/>
                  <a:gd name="T35" fmla="*/ 78 h 118"/>
                  <a:gd name="T36" fmla="*/ 72 w 72"/>
                  <a:gd name="T37" fmla="*/ 97 h 118"/>
                  <a:gd name="T38" fmla="*/ 66 w 72"/>
                  <a:gd name="T39" fmla="*/ 112 h 118"/>
                  <a:gd name="T40" fmla="*/ 36 w 72"/>
                  <a:gd name="T41" fmla="*/ 118 h 118"/>
                  <a:gd name="T42" fmla="*/ 5 w 72"/>
                  <a:gd name="T43" fmla="*/ 83 h 118"/>
                  <a:gd name="T44" fmla="*/ 10 w 72"/>
                  <a:gd name="T45" fmla="*/ 108 h 118"/>
                  <a:gd name="T46" fmla="*/ 36 w 72"/>
                  <a:gd name="T47" fmla="*/ 113 h 118"/>
                  <a:gd name="T48" fmla="*/ 22 w 72"/>
                  <a:gd name="T49" fmla="*/ 118 h 118"/>
                  <a:gd name="T50" fmla="*/ 0 w 72"/>
                  <a:gd name="T51" fmla="*/ 97 h 118"/>
                  <a:gd name="T52" fmla="*/ 3 w 72"/>
                  <a:gd name="T53" fmla="*/ 78 h 118"/>
                  <a:gd name="T54" fmla="*/ 24 w 72"/>
                  <a:gd name="T55" fmla="*/ 69 h 118"/>
                  <a:gd name="T56" fmla="*/ 0 w 72"/>
                  <a:gd name="T57" fmla="*/ 67 h 118"/>
                  <a:gd name="T58" fmla="*/ 3 w 72"/>
                  <a:gd name="T59" fmla="*/ 42 h 118"/>
                  <a:gd name="T60" fmla="*/ 24 w 72"/>
                  <a:gd name="T61" fmla="*/ 33 h 118"/>
                  <a:gd name="T62" fmla="*/ 0 w 72"/>
                  <a:gd name="T63" fmla="*/ 30 h 118"/>
                  <a:gd name="T64" fmla="*/ 7 w 72"/>
                  <a:gd name="T65" fmla="*/ 6 h 118"/>
                  <a:gd name="T66" fmla="*/ 36 w 72"/>
                  <a:gd name="T67" fmla="*/ 0 h 118"/>
                  <a:gd name="T68" fmla="*/ 22 w 72"/>
                  <a:gd name="T69" fmla="*/ 4 h 118"/>
                  <a:gd name="T70" fmla="*/ 5 w 72"/>
                  <a:gd name="T71" fmla="*/ 21 h 118"/>
                  <a:gd name="T72" fmla="*/ 27 w 72"/>
                  <a:gd name="T73" fmla="*/ 28 h 118"/>
                  <a:gd name="T74" fmla="*/ 29 w 72"/>
                  <a:gd name="T75" fmla="*/ 45 h 118"/>
                  <a:gd name="T76" fmla="*/ 5 w 72"/>
                  <a:gd name="T77" fmla="*/ 47 h 118"/>
                  <a:gd name="T78" fmla="*/ 27 w 72"/>
                  <a:gd name="T79" fmla="*/ 64 h 118"/>
                  <a:gd name="T80" fmla="*/ 29 w 72"/>
                  <a:gd name="T81" fmla="*/ 81 h 118"/>
                  <a:gd name="T82" fmla="*/ 5 w 72"/>
                  <a:gd name="T83" fmla="*/ 8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18">
                    <a:moveTo>
                      <a:pt x="36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5" y="113"/>
                      <a:pt x="59" y="111"/>
                      <a:pt x="62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5" y="105"/>
                      <a:pt x="67" y="101"/>
                      <a:pt x="67" y="97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3"/>
                      <a:pt x="43" y="82"/>
                      <a:pt x="43" y="81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5"/>
                      <a:pt x="44" y="64"/>
                      <a:pt x="46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4" y="47"/>
                      <a:pt x="43" y="46"/>
                      <a:pt x="43" y="45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4" y="28"/>
                      <a:pt x="46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6"/>
                      <a:pt x="65" y="12"/>
                      <a:pt x="62" y="9"/>
                    </a:cubicBezTo>
                    <a:cubicBezTo>
                      <a:pt x="59" y="6"/>
                      <a:pt x="55" y="4"/>
                      <a:pt x="5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6" y="0"/>
                      <a:pt x="62" y="2"/>
                      <a:pt x="66" y="6"/>
                    </a:cubicBezTo>
                    <a:cubicBezTo>
                      <a:pt x="70" y="10"/>
                      <a:pt x="72" y="15"/>
                      <a:pt x="72" y="2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2"/>
                      <a:pt x="71" y="33"/>
                      <a:pt x="70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2" y="43"/>
                      <a:pt x="72" y="45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8"/>
                      <a:pt x="71" y="69"/>
                      <a:pt x="70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71" y="78"/>
                      <a:pt x="72" y="79"/>
                      <a:pt x="72" y="81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102"/>
                      <a:pt x="70" y="108"/>
                      <a:pt x="66" y="112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2" y="116"/>
                      <a:pt x="56" y="118"/>
                      <a:pt x="50" y="118"/>
                    </a:cubicBezTo>
                    <a:cubicBezTo>
                      <a:pt x="36" y="118"/>
                      <a:pt x="36" y="118"/>
                      <a:pt x="36" y="118"/>
                    </a:cubicBezTo>
                    <a:lnTo>
                      <a:pt x="36" y="113"/>
                    </a:lnTo>
                    <a:close/>
                    <a:moveTo>
                      <a:pt x="5" y="83"/>
                    </a:moveTo>
                    <a:cubicBezTo>
                      <a:pt x="5" y="97"/>
                      <a:pt x="5" y="97"/>
                      <a:pt x="5" y="97"/>
                    </a:cubicBezTo>
                    <a:cubicBezTo>
                      <a:pt x="5" y="101"/>
                      <a:pt x="7" y="105"/>
                      <a:pt x="10" y="108"/>
                    </a:cubicBezTo>
                    <a:cubicBezTo>
                      <a:pt x="13" y="111"/>
                      <a:pt x="17" y="113"/>
                      <a:pt x="22" y="113"/>
                    </a:cubicBezTo>
                    <a:cubicBezTo>
                      <a:pt x="36" y="113"/>
                      <a:pt x="36" y="113"/>
                      <a:pt x="36" y="113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8"/>
                      <a:pt x="11" y="116"/>
                      <a:pt x="7" y="112"/>
                    </a:cubicBezTo>
                    <a:cubicBezTo>
                      <a:pt x="3" y="108"/>
                      <a:pt x="0" y="103"/>
                      <a:pt x="0" y="9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2" y="78"/>
                      <a:pt x="3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2" y="69"/>
                      <a:pt x="0" y="68"/>
                      <a:pt x="0" y="6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3"/>
                      <a:pt x="2" y="42"/>
                      <a:pt x="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0" y="32"/>
                      <a:pt x="0" y="3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5"/>
                      <a:pt x="3" y="10"/>
                      <a:pt x="7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7" y="4"/>
                      <a:pt x="13" y="6"/>
                      <a:pt x="10" y="9"/>
                    </a:cubicBezTo>
                    <a:cubicBezTo>
                      <a:pt x="7" y="12"/>
                      <a:pt x="5" y="16"/>
                      <a:pt x="5" y="2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9" y="29"/>
                      <a:pt x="29" y="30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8" y="47"/>
                      <a:pt x="27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9" y="65"/>
                      <a:pt x="29" y="67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29" y="82"/>
                      <a:pt x="28" y="83"/>
                      <a:pt x="27" y="83"/>
                    </a:cubicBezTo>
                    <a:lnTo>
                      <a:pt x="5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4" name="Freeform 43"/>
              <p:cNvSpPr>
                <a:spLocks noEditPoints="1"/>
              </p:cNvSpPr>
              <p:nvPr/>
            </p:nvSpPr>
            <p:spPr bwMode="auto">
              <a:xfrm>
                <a:off x="7988301" y="5167313"/>
                <a:ext cx="254000" cy="169863"/>
              </a:xfrm>
              <a:custGeom>
                <a:avLst/>
                <a:gdLst>
                  <a:gd name="T0" fmla="*/ 56 w 112"/>
                  <a:gd name="T1" fmla="*/ 70 h 75"/>
                  <a:gd name="T2" fmla="*/ 75 w 112"/>
                  <a:gd name="T3" fmla="*/ 70 h 75"/>
                  <a:gd name="T4" fmla="*/ 75 w 112"/>
                  <a:gd name="T5" fmla="*/ 60 h 75"/>
                  <a:gd name="T6" fmla="*/ 63 w 112"/>
                  <a:gd name="T7" fmla="*/ 60 h 75"/>
                  <a:gd name="T8" fmla="*/ 61 w 112"/>
                  <a:gd name="T9" fmla="*/ 58 h 75"/>
                  <a:gd name="T10" fmla="*/ 61 w 112"/>
                  <a:gd name="T11" fmla="*/ 36 h 75"/>
                  <a:gd name="T12" fmla="*/ 63 w 112"/>
                  <a:gd name="T13" fmla="*/ 34 h 75"/>
                  <a:gd name="T14" fmla="*/ 74 w 112"/>
                  <a:gd name="T15" fmla="*/ 34 h 75"/>
                  <a:gd name="T16" fmla="*/ 94 w 112"/>
                  <a:gd name="T17" fmla="*/ 26 h 75"/>
                  <a:gd name="T18" fmla="*/ 106 w 112"/>
                  <a:gd name="T19" fmla="*/ 8 h 75"/>
                  <a:gd name="T20" fmla="*/ 97 w 112"/>
                  <a:gd name="T21" fmla="*/ 6 h 75"/>
                  <a:gd name="T22" fmla="*/ 89 w 112"/>
                  <a:gd name="T23" fmla="*/ 18 h 75"/>
                  <a:gd name="T24" fmla="*/ 74 w 112"/>
                  <a:gd name="T25" fmla="*/ 24 h 75"/>
                  <a:gd name="T26" fmla="*/ 56 w 112"/>
                  <a:gd name="T27" fmla="*/ 24 h 75"/>
                  <a:gd name="T28" fmla="*/ 56 w 112"/>
                  <a:gd name="T29" fmla="*/ 19 h 75"/>
                  <a:gd name="T30" fmla="*/ 74 w 112"/>
                  <a:gd name="T31" fmla="*/ 19 h 75"/>
                  <a:gd name="T32" fmla="*/ 86 w 112"/>
                  <a:gd name="T33" fmla="*/ 14 h 75"/>
                  <a:gd name="T34" fmla="*/ 93 w 112"/>
                  <a:gd name="T35" fmla="*/ 2 h 75"/>
                  <a:gd name="T36" fmla="*/ 96 w 112"/>
                  <a:gd name="T37" fmla="*/ 0 h 75"/>
                  <a:gd name="T38" fmla="*/ 110 w 112"/>
                  <a:gd name="T39" fmla="*/ 4 h 75"/>
                  <a:gd name="T40" fmla="*/ 112 w 112"/>
                  <a:gd name="T41" fmla="*/ 7 h 75"/>
                  <a:gd name="T42" fmla="*/ 98 w 112"/>
                  <a:gd name="T43" fmla="*/ 29 h 75"/>
                  <a:gd name="T44" fmla="*/ 74 w 112"/>
                  <a:gd name="T45" fmla="*/ 38 h 75"/>
                  <a:gd name="T46" fmla="*/ 66 w 112"/>
                  <a:gd name="T47" fmla="*/ 38 h 75"/>
                  <a:gd name="T48" fmla="*/ 66 w 112"/>
                  <a:gd name="T49" fmla="*/ 56 h 75"/>
                  <a:gd name="T50" fmla="*/ 77 w 112"/>
                  <a:gd name="T51" fmla="*/ 56 h 75"/>
                  <a:gd name="T52" fmla="*/ 80 w 112"/>
                  <a:gd name="T53" fmla="*/ 58 h 75"/>
                  <a:gd name="T54" fmla="*/ 80 w 112"/>
                  <a:gd name="T55" fmla="*/ 72 h 75"/>
                  <a:gd name="T56" fmla="*/ 77 w 112"/>
                  <a:gd name="T57" fmla="*/ 75 h 75"/>
                  <a:gd name="T58" fmla="*/ 56 w 112"/>
                  <a:gd name="T59" fmla="*/ 75 h 75"/>
                  <a:gd name="T60" fmla="*/ 56 w 112"/>
                  <a:gd name="T61" fmla="*/ 70 h 75"/>
                  <a:gd name="T62" fmla="*/ 6 w 112"/>
                  <a:gd name="T63" fmla="*/ 8 h 75"/>
                  <a:gd name="T64" fmla="*/ 17 w 112"/>
                  <a:gd name="T65" fmla="*/ 26 h 75"/>
                  <a:gd name="T66" fmla="*/ 38 w 112"/>
                  <a:gd name="T67" fmla="*/ 34 h 75"/>
                  <a:gd name="T68" fmla="*/ 49 w 112"/>
                  <a:gd name="T69" fmla="*/ 34 h 75"/>
                  <a:gd name="T70" fmla="*/ 51 w 112"/>
                  <a:gd name="T71" fmla="*/ 36 h 75"/>
                  <a:gd name="T72" fmla="*/ 51 w 112"/>
                  <a:gd name="T73" fmla="*/ 58 h 75"/>
                  <a:gd name="T74" fmla="*/ 49 w 112"/>
                  <a:gd name="T75" fmla="*/ 60 h 75"/>
                  <a:gd name="T76" fmla="*/ 38 w 112"/>
                  <a:gd name="T77" fmla="*/ 60 h 75"/>
                  <a:gd name="T78" fmla="*/ 38 w 112"/>
                  <a:gd name="T79" fmla="*/ 70 h 75"/>
                  <a:gd name="T80" fmla="*/ 56 w 112"/>
                  <a:gd name="T81" fmla="*/ 70 h 75"/>
                  <a:gd name="T82" fmla="*/ 56 w 112"/>
                  <a:gd name="T83" fmla="*/ 75 h 75"/>
                  <a:gd name="T84" fmla="*/ 35 w 112"/>
                  <a:gd name="T85" fmla="*/ 75 h 75"/>
                  <a:gd name="T86" fmla="*/ 33 w 112"/>
                  <a:gd name="T87" fmla="*/ 72 h 75"/>
                  <a:gd name="T88" fmla="*/ 33 w 112"/>
                  <a:gd name="T89" fmla="*/ 58 h 75"/>
                  <a:gd name="T90" fmla="*/ 35 w 112"/>
                  <a:gd name="T91" fmla="*/ 56 h 75"/>
                  <a:gd name="T92" fmla="*/ 47 w 112"/>
                  <a:gd name="T93" fmla="*/ 56 h 75"/>
                  <a:gd name="T94" fmla="*/ 47 w 112"/>
                  <a:gd name="T95" fmla="*/ 38 h 75"/>
                  <a:gd name="T96" fmla="*/ 38 w 112"/>
                  <a:gd name="T97" fmla="*/ 38 h 75"/>
                  <a:gd name="T98" fmla="*/ 14 w 112"/>
                  <a:gd name="T99" fmla="*/ 29 h 75"/>
                  <a:gd name="T100" fmla="*/ 1 w 112"/>
                  <a:gd name="T101" fmla="*/ 6 h 75"/>
                  <a:gd name="T102" fmla="*/ 2 w 112"/>
                  <a:gd name="T103" fmla="*/ 4 h 75"/>
                  <a:gd name="T104" fmla="*/ 16 w 112"/>
                  <a:gd name="T105" fmla="*/ 1 h 75"/>
                  <a:gd name="T106" fmla="*/ 19 w 112"/>
                  <a:gd name="T107" fmla="*/ 3 h 75"/>
                  <a:gd name="T108" fmla="*/ 26 w 112"/>
                  <a:gd name="T109" fmla="*/ 14 h 75"/>
                  <a:gd name="T110" fmla="*/ 38 w 112"/>
                  <a:gd name="T111" fmla="*/ 19 h 75"/>
                  <a:gd name="T112" fmla="*/ 56 w 112"/>
                  <a:gd name="T113" fmla="*/ 19 h 75"/>
                  <a:gd name="T114" fmla="*/ 56 w 112"/>
                  <a:gd name="T115" fmla="*/ 24 h 75"/>
                  <a:gd name="T116" fmla="*/ 38 w 112"/>
                  <a:gd name="T117" fmla="*/ 24 h 75"/>
                  <a:gd name="T118" fmla="*/ 23 w 112"/>
                  <a:gd name="T119" fmla="*/ 18 h 75"/>
                  <a:gd name="T120" fmla="*/ 15 w 112"/>
                  <a:gd name="T121" fmla="*/ 6 h 75"/>
                  <a:gd name="T122" fmla="*/ 6 w 112"/>
                  <a:gd name="T123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75">
                    <a:moveTo>
                      <a:pt x="56" y="70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2" y="60"/>
                      <a:pt x="61" y="59"/>
                      <a:pt x="61" y="58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2" y="34"/>
                      <a:pt x="63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82" y="34"/>
                      <a:pt x="89" y="30"/>
                      <a:pt x="94" y="26"/>
                    </a:cubicBezTo>
                    <a:cubicBezTo>
                      <a:pt x="100" y="21"/>
                      <a:pt x="104" y="14"/>
                      <a:pt x="106" y="8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10"/>
                      <a:pt x="93" y="15"/>
                      <a:pt x="89" y="18"/>
                    </a:cubicBezTo>
                    <a:cubicBezTo>
                      <a:pt x="85" y="22"/>
                      <a:pt x="80" y="24"/>
                      <a:pt x="74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8" y="19"/>
                      <a:pt x="82" y="17"/>
                      <a:pt x="86" y="14"/>
                    </a:cubicBezTo>
                    <a:cubicBezTo>
                      <a:pt x="89" y="11"/>
                      <a:pt x="92" y="7"/>
                      <a:pt x="93" y="2"/>
                    </a:cubicBezTo>
                    <a:cubicBezTo>
                      <a:pt x="94" y="1"/>
                      <a:pt x="95" y="0"/>
                      <a:pt x="96" y="0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1" y="4"/>
                      <a:pt x="112" y="5"/>
                      <a:pt x="112" y="7"/>
                    </a:cubicBezTo>
                    <a:cubicBezTo>
                      <a:pt x="110" y="15"/>
                      <a:pt x="105" y="23"/>
                      <a:pt x="98" y="29"/>
                    </a:cubicBezTo>
                    <a:cubicBezTo>
                      <a:pt x="91" y="35"/>
                      <a:pt x="83" y="38"/>
                      <a:pt x="74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8" y="56"/>
                      <a:pt x="80" y="57"/>
                      <a:pt x="80" y="58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4"/>
                      <a:pt x="78" y="75"/>
                      <a:pt x="77" y="75"/>
                    </a:cubicBezTo>
                    <a:cubicBezTo>
                      <a:pt x="56" y="75"/>
                      <a:pt x="56" y="75"/>
                      <a:pt x="56" y="75"/>
                    </a:cubicBezTo>
                    <a:lnTo>
                      <a:pt x="56" y="70"/>
                    </a:lnTo>
                    <a:close/>
                    <a:moveTo>
                      <a:pt x="6" y="8"/>
                    </a:moveTo>
                    <a:cubicBezTo>
                      <a:pt x="8" y="15"/>
                      <a:pt x="12" y="21"/>
                      <a:pt x="17" y="26"/>
                    </a:cubicBezTo>
                    <a:cubicBezTo>
                      <a:pt x="23" y="31"/>
                      <a:pt x="30" y="34"/>
                      <a:pt x="3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1" y="35"/>
                      <a:pt x="51" y="36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9"/>
                      <a:pt x="50" y="60"/>
                      <a:pt x="4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4" y="75"/>
                      <a:pt x="33" y="74"/>
                      <a:pt x="33" y="72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29" y="38"/>
                      <a:pt x="21" y="35"/>
                      <a:pt x="14" y="29"/>
                    </a:cubicBezTo>
                    <a:cubicBezTo>
                      <a:pt x="7" y="23"/>
                      <a:pt x="2" y="16"/>
                      <a:pt x="1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20" y="7"/>
                      <a:pt x="23" y="11"/>
                      <a:pt x="26" y="14"/>
                    </a:cubicBezTo>
                    <a:cubicBezTo>
                      <a:pt x="30" y="17"/>
                      <a:pt x="34" y="19"/>
                      <a:pt x="38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24"/>
                      <a:pt x="27" y="22"/>
                      <a:pt x="23" y="18"/>
                    </a:cubicBezTo>
                    <a:cubicBezTo>
                      <a:pt x="19" y="15"/>
                      <a:pt x="17" y="11"/>
                      <a:pt x="15" y="6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5" name="Freeform 44"/>
              <p:cNvSpPr>
                <a:spLocks noEditPoints="1"/>
              </p:cNvSpPr>
              <p:nvPr/>
            </p:nvSpPr>
            <p:spPr bwMode="auto">
              <a:xfrm>
                <a:off x="8116888" y="538163"/>
                <a:ext cx="306388" cy="265113"/>
              </a:xfrm>
              <a:custGeom>
                <a:avLst/>
                <a:gdLst>
                  <a:gd name="T0" fmla="*/ 68 w 135"/>
                  <a:gd name="T1" fmla="*/ 87 h 117"/>
                  <a:gd name="T2" fmla="*/ 131 w 135"/>
                  <a:gd name="T3" fmla="*/ 87 h 117"/>
                  <a:gd name="T4" fmla="*/ 131 w 135"/>
                  <a:gd name="T5" fmla="*/ 66 h 117"/>
                  <a:gd name="T6" fmla="*/ 68 w 135"/>
                  <a:gd name="T7" fmla="*/ 66 h 117"/>
                  <a:gd name="T8" fmla="*/ 68 w 135"/>
                  <a:gd name="T9" fmla="*/ 61 h 117"/>
                  <a:gd name="T10" fmla="*/ 133 w 135"/>
                  <a:gd name="T11" fmla="*/ 61 h 117"/>
                  <a:gd name="T12" fmla="*/ 135 w 135"/>
                  <a:gd name="T13" fmla="*/ 64 h 117"/>
                  <a:gd name="T14" fmla="*/ 135 w 135"/>
                  <a:gd name="T15" fmla="*/ 90 h 117"/>
                  <a:gd name="T16" fmla="*/ 133 w 135"/>
                  <a:gd name="T17" fmla="*/ 92 h 117"/>
                  <a:gd name="T18" fmla="*/ 68 w 135"/>
                  <a:gd name="T19" fmla="*/ 92 h 117"/>
                  <a:gd name="T20" fmla="*/ 68 w 135"/>
                  <a:gd name="T21" fmla="*/ 87 h 117"/>
                  <a:gd name="T22" fmla="*/ 18 w 135"/>
                  <a:gd name="T23" fmla="*/ 109 h 117"/>
                  <a:gd name="T24" fmla="*/ 37 w 135"/>
                  <a:gd name="T25" fmla="*/ 88 h 117"/>
                  <a:gd name="T26" fmla="*/ 39 w 135"/>
                  <a:gd name="T27" fmla="*/ 87 h 117"/>
                  <a:gd name="T28" fmla="*/ 39 w 135"/>
                  <a:gd name="T29" fmla="*/ 87 h 117"/>
                  <a:gd name="T30" fmla="*/ 68 w 135"/>
                  <a:gd name="T31" fmla="*/ 87 h 117"/>
                  <a:gd name="T32" fmla="*/ 68 w 135"/>
                  <a:gd name="T33" fmla="*/ 92 h 117"/>
                  <a:gd name="T34" fmla="*/ 40 w 135"/>
                  <a:gd name="T35" fmla="*/ 92 h 117"/>
                  <a:gd name="T36" fmla="*/ 18 w 135"/>
                  <a:gd name="T37" fmla="*/ 116 h 117"/>
                  <a:gd name="T38" fmla="*/ 16 w 135"/>
                  <a:gd name="T39" fmla="*/ 117 h 117"/>
                  <a:gd name="T40" fmla="*/ 13 w 135"/>
                  <a:gd name="T41" fmla="*/ 115 h 117"/>
                  <a:gd name="T42" fmla="*/ 13 w 135"/>
                  <a:gd name="T43" fmla="*/ 92 h 117"/>
                  <a:gd name="T44" fmla="*/ 2 w 135"/>
                  <a:gd name="T45" fmla="*/ 92 h 117"/>
                  <a:gd name="T46" fmla="*/ 0 w 135"/>
                  <a:gd name="T47" fmla="*/ 90 h 117"/>
                  <a:gd name="T48" fmla="*/ 0 w 135"/>
                  <a:gd name="T49" fmla="*/ 2 h 117"/>
                  <a:gd name="T50" fmla="*/ 2 w 135"/>
                  <a:gd name="T51" fmla="*/ 0 h 117"/>
                  <a:gd name="T52" fmla="*/ 43 w 135"/>
                  <a:gd name="T53" fmla="*/ 0 h 117"/>
                  <a:gd name="T54" fmla="*/ 45 w 135"/>
                  <a:gd name="T55" fmla="*/ 2 h 117"/>
                  <a:gd name="T56" fmla="*/ 45 w 135"/>
                  <a:gd name="T57" fmla="*/ 59 h 117"/>
                  <a:gd name="T58" fmla="*/ 45 w 135"/>
                  <a:gd name="T59" fmla="*/ 61 h 117"/>
                  <a:gd name="T60" fmla="*/ 48 w 135"/>
                  <a:gd name="T61" fmla="*/ 61 h 117"/>
                  <a:gd name="T62" fmla="*/ 68 w 135"/>
                  <a:gd name="T63" fmla="*/ 61 h 117"/>
                  <a:gd name="T64" fmla="*/ 68 w 135"/>
                  <a:gd name="T65" fmla="*/ 66 h 117"/>
                  <a:gd name="T66" fmla="*/ 48 w 135"/>
                  <a:gd name="T67" fmla="*/ 66 h 117"/>
                  <a:gd name="T68" fmla="*/ 43 w 135"/>
                  <a:gd name="T69" fmla="*/ 66 h 117"/>
                  <a:gd name="T70" fmla="*/ 40 w 135"/>
                  <a:gd name="T71" fmla="*/ 64 h 117"/>
                  <a:gd name="T72" fmla="*/ 40 w 135"/>
                  <a:gd name="T73" fmla="*/ 59 h 117"/>
                  <a:gd name="T74" fmla="*/ 40 w 135"/>
                  <a:gd name="T75" fmla="*/ 5 h 117"/>
                  <a:gd name="T76" fmla="*/ 4 w 135"/>
                  <a:gd name="T77" fmla="*/ 5 h 117"/>
                  <a:gd name="T78" fmla="*/ 4 w 135"/>
                  <a:gd name="T79" fmla="*/ 87 h 117"/>
                  <a:gd name="T80" fmla="*/ 16 w 135"/>
                  <a:gd name="T81" fmla="*/ 87 h 117"/>
                  <a:gd name="T82" fmla="*/ 18 w 135"/>
                  <a:gd name="T83" fmla="*/ 90 h 117"/>
                  <a:gd name="T84" fmla="*/ 18 w 135"/>
                  <a:gd name="T85" fmla="*/ 10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117">
                    <a:moveTo>
                      <a:pt x="68" y="87"/>
                    </a:moveTo>
                    <a:cubicBezTo>
                      <a:pt x="131" y="87"/>
                      <a:pt x="131" y="87"/>
                      <a:pt x="131" y="87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4" y="61"/>
                      <a:pt x="135" y="62"/>
                      <a:pt x="135" y="64"/>
                    </a:cubicBezTo>
                    <a:cubicBezTo>
                      <a:pt x="135" y="90"/>
                      <a:pt x="135" y="90"/>
                      <a:pt x="135" y="90"/>
                    </a:cubicBezTo>
                    <a:cubicBezTo>
                      <a:pt x="135" y="91"/>
                      <a:pt x="134" y="92"/>
                      <a:pt x="133" y="92"/>
                    </a:cubicBezTo>
                    <a:cubicBezTo>
                      <a:pt x="68" y="92"/>
                      <a:pt x="68" y="92"/>
                      <a:pt x="68" y="92"/>
                    </a:cubicBezTo>
                    <a:lnTo>
                      <a:pt x="68" y="87"/>
                    </a:lnTo>
                    <a:close/>
                    <a:moveTo>
                      <a:pt x="18" y="109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8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7" y="117"/>
                      <a:pt x="16" y="117"/>
                      <a:pt x="16" y="117"/>
                    </a:cubicBezTo>
                    <a:cubicBezTo>
                      <a:pt x="14" y="117"/>
                      <a:pt x="13" y="116"/>
                      <a:pt x="13" y="115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1" y="92"/>
                      <a:pt x="0" y="91"/>
                      <a:pt x="0" y="9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1" y="66"/>
                      <a:pt x="40" y="65"/>
                      <a:pt x="40" y="6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7" y="87"/>
                      <a:pt x="18" y="88"/>
                      <a:pt x="18" y="90"/>
                    </a:cubicBezTo>
                    <a:lnTo>
                      <a:pt x="18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6" name="Freeform 46"/>
              <p:cNvSpPr>
                <a:spLocks noEditPoints="1"/>
              </p:cNvSpPr>
              <p:nvPr/>
            </p:nvSpPr>
            <p:spPr bwMode="auto">
              <a:xfrm>
                <a:off x="8456613" y="1238250"/>
                <a:ext cx="277813" cy="279400"/>
              </a:xfrm>
              <a:custGeom>
                <a:avLst/>
                <a:gdLst>
                  <a:gd name="T0" fmla="*/ 94 w 123"/>
                  <a:gd name="T1" fmla="*/ 56 h 123"/>
                  <a:gd name="T2" fmla="*/ 91 w 123"/>
                  <a:gd name="T3" fmla="*/ 42 h 123"/>
                  <a:gd name="T4" fmla="*/ 96 w 123"/>
                  <a:gd name="T5" fmla="*/ 29 h 123"/>
                  <a:gd name="T6" fmla="*/ 86 w 123"/>
                  <a:gd name="T7" fmla="*/ 9 h 123"/>
                  <a:gd name="T8" fmla="*/ 103 w 123"/>
                  <a:gd name="T9" fmla="*/ 28 h 123"/>
                  <a:gd name="T10" fmla="*/ 113 w 123"/>
                  <a:gd name="T11" fmla="*/ 41 h 123"/>
                  <a:gd name="T12" fmla="*/ 121 w 123"/>
                  <a:gd name="T13" fmla="*/ 73 h 123"/>
                  <a:gd name="T14" fmla="*/ 96 w 123"/>
                  <a:gd name="T15" fmla="*/ 83 h 123"/>
                  <a:gd name="T16" fmla="*/ 95 w 123"/>
                  <a:gd name="T17" fmla="*/ 102 h 123"/>
                  <a:gd name="T18" fmla="*/ 93 w 123"/>
                  <a:gd name="T19" fmla="*/ 94 h 123"/>
                  <a:gd name="T20" fmla="*/ 86 w 123"/>
                  <a:gd name="T21" fmla="*/ 84 h 123"/>
                  <a:gd name="T22" fmla="*/ 86 w 123"/>
                  <a:gd name="T23" fmla="*/ 62 h 123"/>
                  <a:gd name="T24" fmla="*/ 116 w 123"/>
                  <a:gd name="T25" fmla="*/ 75 h 123"/>
                  <a:gd name="T26" fmla="*/ 75 w 123"/>
                  <a:gd name="T27" fmla="*/ 52 h 123"/>
                  <a:gd name="T28" fmla="*/ 82 w 123"/>
                  <a:gd name="T29" fmla="*/ 56 h 123"/>
                  <a:gd name="T30" fmla="*/ 83 w 123"/>
                  <a:gd name="T31" fmla="*/ 27 h 123"/>
                  <a:gd name="T32" fmla="*/ 74 w 123"/>
                  <a:gd name="T33" fmla="*/ 48 h 123"/>
                  <a:gd name="T34" fmla="*/ 75 w 123"/>
                  <a:gd name="T35" fmla="*/ 7 h 123"/>
                  <a:gd name="T36" fmla="*/ 75 w 123"/>
                  <a:gd name="T37" fmla="*/ 115 h 123"/>
                  <a:gd name="T38" fmla="*/ 71 w 123"/>
                  <a:gd name="T39" fmla="*/ 111 h 123"/>
                  <a:gd name="T40" fmla="*/ 84 w 123"/>
                  <a:gd name="T41" fmla="*/ 95 h 123"/>
                  <a:gd name="T42" fmla="*/ 74 w 123"/>
                  <a:gd name="T43" fmla="*/ 74 h 123"/>
                  <a:gd name="T44" fmla="*/ 76 w 123"/>
                  <a:gd name="T45" fmla="*/ 67 h 123"/>
                  <a:gd name="T46" fmla="*/ 86 w 123"/>
                  <a:gd name="T47" fmla="*/ 79 h 123"/>
                  <a:gd name="T48" fmla="*/ 63 w 123"/>
                  <a:gd name="T49" fmla="*/ 29 h 123"/>
                  <a:gd name="T50" fmla="*/ 67 w 123"/>
                  <a:gd name="T51" fmla="*/ 41 h 123"/>
                  <a:gd name="T52" fmla="*/ 63 w 123"/>
                  <a:gd name="T53" fmla="*/ 14 h 123"/>
                  <a:gd name="T54" fmla="*/ 67 w 123"/>
                  <a:gd name="T55" fmla="*/ 114 h 123"/>
                  <a:gd name="T56" fmla="*/ 67 w 123"/>
                  <a:gd name="T57" fmla="*/ 81 h 123"/>
                  <a:gd name="T58" fmla="*/ 63 w 123"/>
                  <a:gd name="T59" fmla="*/ 86 h 123"/>
                  <a:gd name="T60" fmla="*/ 61 w 123"/>
                  <a:gd name="T61" fmla="*/ 5 h 123"/>
                  <a:gd name="T62" fmla="*/ 53 w 123"/>
                  <a:gd name="T63" fmla="*/ 21 h 123"/>
                  <a:gd name="T64" fmla="*/ 53 w 123"/>
                  <a:gd name="T65" fmla="*/ 48 h 123"/>
                  <a:gd name="T66" fmla="*/ 61 w 123"/>
                  <a:gd name="T67" fmla="*/ 28 h 123"/>
                  <a:gd name="T68" fmla="*/ 61 w 123"/>
                  <a:gd name="T69" fmla="*/ 79 h 123"/>
                  <a:gd name="T70" fmla="*/ 53 w 123"/>
                  <a:gd name="T71" fmla="*/ 101 h 123"/>
                  <a:gd name="T72" fmla="*/ 56 w 123"/>
                  <a:gd name="T73" fmla="*/ 114 h 123"/>
                  <a:gd name="T74" fmla="*/ 48 w 123"/>
                  <a:gd name="T75" fmla="*/ 7 h 123"/>
                  <a:gd name="T76" fmla="*/ 53 w 123"/>
                  <a:gd name="T77" fmla="*/ 12 h 123"/>
                  <a:gd name="T78" fmla="*/ 40 w 123"/>
                  <a:gd name="T79" fmla="*/ 27 h 123"/>
                  <a:gd name="T80" fmla="*/ 50 w 123"/>
                  <a:gd name="T81" fmla="*/ 48 h 123"/>
                  <a:gd name="T82" fmla="*/ 44 w 123"/>
                  <a:gd name="T83" fmla="*/ 60 h 123"/>
                  <a:gd name="T84" fmla="*/ 44 w 123"/>
                  <a:gd name="T85" fmla="*/ 62 h 123"/>
                  <a:gd name="T86" fmla="*/ 43 w 123"/>
                  <a:gd name="T87" fmla="*/ 69 h 123"/>
                  <a:gd name="T88" fmla="*/ 40 w 123"/>
                  <a:gd name="T89" fmla="*/ 95 h 123"/>
                  <a:gd name="T90" fmla="*/ 53 w 123"/>
                  <a:gd name="T91" fmla="*/ 74 h 123"/>
                  <a:gd name="T92" fmla="*/ 47 w 123"/>
                  <a:gd name="T93" fmla="*/ 114 h 123"/>
                  <a:gd name="T94" fmla="*/ 38 w 123"/>
                  <a:gd name="T95" fmla="*/ 36 h 123"/>
                  <a:gd name="T96" fmla="*/ 28 w 123"/>
                  <a:gd name="T97" fmla="*/ 32 h 123"/>
                  <a:gd name="T98" fmla="*/ 36 w 123"/>
                  <a:gd name="T99" fmla="*/ 42 h 123"/>
                  <a:gd name="T100" fmla="*/ 30 w 123"/>
                  <a:gd name="T101" fmla="*/ 56 h 123"/>
                  <a:gd name="T102" fmla="*/ 5 w 123"/>
                  <a:gd name="T103" fmla="*/ 60 h 123"/>
                  <a:gd name="T104" fmla="*/ 30 w 123"/>
                  <a:gd name="T105" fmla="*/ 66 h 123"/>
                  <a:gd name="T106" fmla="*/ 33 w 123"/>
                  <a:gd name="T107" fmla="*/ 80 h 123"/>
                  <a:gd name="T108" fmla="*/ 28 w 123"/>
                  <a:gd name="T109" fmla="*/ 94 h 123"/>
                  <a:gd name="T110" fmla="*/ 38 w 123"/>
                  <a:gd name="T111" fmla="*/ 114 h 123"/>
                  <a:gd name="T112" fmla="*/ 9 w 123"/>
                  <a:gd name="T113" fmla="*/ 86 h 123"/>
                  <a:gd name="T114" fmla="*/ 3 w 123"/>
                  <a:gd name="T115" fmla="*/ 76 h 123"/>
                  <a:gd name="T116" fmla="*/ 7 w 123"/>
                  <a:gd name="T117" fmla="*/ 41 h 123"/>
                  <a:gd name="T118" fmla="*/ 9 w 123"/>
                  <a:gd name="T119" fmla="*/ 37 h 123"/>
                  <a:gd name="T120" fmla="*/ 38 w 123"/>
                  <a:gd name="T121" fmla="*/ 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123">
                    <a:moveTo>
                      <a:pt x="118" y="60"/>
                    </a:moveTo>
                    <a:cubicBezTo>
                      <a:pt x="109" y="60"/>
                      <a:pt x="109" y="60"/>
                      <a:pt x="109" y="60"/>
                    </a:cubicBezTo>
                    <a:cubicBezTo>
                      <a:pt x="107" y="60"/>
                      <a:pt x="106" y="59"/>
                      <a:pt x="106" y="58"/>
                    </a:cubicBezTo>
                    <a:cubicBezTo>
                      <a:pt x="106" y="57"/>
                      <a:pt x="107" y="57"/>
                      <a:pt x="107" y="56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0" y="60"/>
                      <a:pt x="99" y="60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4" y="60"/>
                      <a:pt x="93" y="59"/>
                      <a:pt x="93" y="58"/>
                    </a:cubicBezTo>
                    <a:cubicBezTo>
                      <a:pt x="93" y="57"/>
                      <a:pt x="93" y="57"/>
                      <a:pt x="94" y="56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7" y="60"/>
                      <a:pt x="87" y="60"/>
                      <a:pt x="86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7" y="42"/>
                      <a:pt x="86" y="42"/>
                      <a:pt x="86" y="41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6" y="33"/>
                      <a:pt x="95" y="32"/>
                      <a:pt x="95" y="30"/>
                    </a:cubicBezTo>
                    <a:cubicBezTo>
                      <a:pt x="95" y="30"/>
                      <a:pt x="95" y="29"/>
                      <a:pt x="96" y="29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8"/>
                      <a:pt x="92" y="28"/>
                      <a:pt x="91" y="27"/>
                    </a:cubicBezTo>
                    <a:cubicBezTo>
                      <a:pt x="90" y="27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3"/>
                      <a:pt x="88" y="34"/>
                      <a:pt x="88" y="3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4" y="9"/>
                      <a:pt x="95" y="10"/>
                      <a:pt x="95" y="11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5"/>
                      <a:pt x="102" y="15"/>
                      <a:pt x="103" y="15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21"/>
                      <a:pt x="108" y="23"/>
                      <a:pt x="108" y="23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3" y="28"/>
                      <a:pt x="114" y="29"/>
                      <a:pt x="114" y="30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4" y="38"/>
                      <a:pt x="113" y="39"/>
                      <a:pt x="112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40"/>
                      <a:pt x="96" y="40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47"/>
                      <a:pt x="96" y="47"/>
                      <a:pt x="95" y="47"/>
                    </a:cubicBezTo>
                    <a:cubicBezTo>
                      <a:pt x="96" y="47"/>
                      <a:pt x="96" y="48"/>
                      <a:pt x="96" y="48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4" y="40"/>
                      <a:pt x="115" y="40"/>
                      <a:pt x="116" y="41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2" y="47"/>
                      <a:pt x="122" y="48"/>
                      <a:pt x="121" y="49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2" y="56"/>
                      <a:pt x="123" y="57"/>
                      <a:pt x="123" y="58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23" y="66"/>
                      <a:pt x="122" y="67"/>
                      <a:pt x="121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2" y="74"/>
                      <a:pt x="122" y="76"/>
                      <a:pt x="121" y="76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5" y="82"/>
                      <a:pt x="114" y="82"/>
                      <a:pt x="113" y="81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75"/>
                      <a:pt x="96" y="75"/>
                      <a:pt x="95" y="75"/>
                    </a:cubicBezTo>
                    <a:cubicBezTo>
                      <a:pt x="96" y="75"/>
                      <a:pt x="96" y="76"/>
                      <a:pt x="96" y="76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112" y="83"/>
                      <a:pt x="112" y="83"/>
                      <a:pt x="112" y="83"/>
                    </a:cubicBezTo>
                    <a:cubicBezTo>
                      <a:pt x="113" y="83"/>
                      <a:pt x="114" y="84"/>
                      <a:pt x="114" y="86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93"/>
                      <a:pt x="113" y="94"/>
                      <a:pt x="112" y="94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0"/>
                      <a:pt x="108" y="101"/>
                      <a:pt x="108" y="102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2" y="108"/>
                      <a:pt x="100" y="108"/>
                      <a:pt x="100" y="107"/>
                    </a:cubicBezTo>
                    <a:cubicBezTo>
                      <a:pt x="95" y="102"/>
                      <a:pt x="95" y="102"/>
                      <a:pt x="95" y="102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3"/>
                      <a:pt x="94" y="114"/>
                      <a:pt x="93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9"/>
                      <a:pt x="88" y="90"/>
                      <a:pt x="88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109"/>
                      <a:pt x="89" y="109"/>
                      <a:pt x="89" y="109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97"/>
                      <a:pt x="90" y="97"/>
                      <a:pt x="90" y="97"/>
                    </a:cubicBezTo>
                    <a:cubicBezTo>
                      <a:pt x="90" y="95"/>
                      <a:pt x="91" y="94"/>
                      <a:pt x="93" y="94"/>
                    </a:cubicBezTo>
                    <a:cubicBezTo>
                      <a:pt x="93" y="94"/>
                      <a:pt x="94" y="95"/>
                      <a:pt x="94" y="95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5" y="93"/>
                      <a:pt x="95" y="91"/>
                      <a:pt x="96" y="90"/>
                    </a:cubicBezTo>
                    <a:cubicBezTo>
                      <a:pt x="96" y="90"/>
                      <a:pt x="97" y="90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0" y="88"/>
                      <a:pt x="89" y="88"/>
                      <a:pt x="89" y="87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7" y="80"/>
                      <a:pt x="87" y="80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7" y="62"/>
                      <a:pt x="87" y="62"/>
                      <a:pt x="88" y="63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5"/>
                      <a:pt x="93" y="64"/>
                      <a:pt x="94" y="63"/>
                    </a:cubicBezTo>
                    <a:cubicBezTo>
                      <a:pt x="94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100" y="62"/>
                      <a:pt x="101" y="62"/>
                      <a:pt x="101" y="63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6" y="65"/>
                      <a:pt x="106" y="64"/>
                      <a:pt x="107" y="63"/>
                    </a:cubicBezTo>
                    <a:cubicBezTo>
                      <a:pt x="107" y="62"/>
                      <a:pt x="108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8" y="62"/>
                      <a:pt x="118" y="62"/>
                      <a:pt x="118" y="62"/>
                    </a:cubicBezTo>
                    <a:lnTo>
                      <a:pt x="118" y="60"/>
                    </a:lnTo>
                    <a:close/>
                    <a:moveTo>
                      <a:pt x="86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60"/>
                      <a:pt x="77" y="59"/>
                      <a:pt x="77" y="58"/>
                    </a:cubicBezTo>
                    <a:cubicBezTo>
                      <a:pt x="77" y="57"/>
                      <a:pt x="77" y="56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4"/>
                      <a:pt x="75" y="53"/>
                      <a:pt x="75" y="52"/>
                    </a:cubicBezTo>
                    <a:cubicBezTo>
                      <a:pt x="74" y="51"/>
                      <a:pt x="74" y="50"/>
                      <a:pt x="75" y="49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2"/>
                      <a:pt x="80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5"/>
                      <a:pt x="82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6" y="60"/>
                      <a:pt x="86" y="60"/>
                      <a:pt x="86" y="60"/>
                    </a:cubicBezTo>
                    <a:close/>
                    <a:moveTo>
                      <a:pt x="86" y="41"/>
                    </a:moveTo>
                    <a:cubicBezTo>
                      <a:pt x="86" y="41"/>
                      <a:pt x="85" y="40"/>
                      <a:pt x="85" y="40"/>
                    </a:cubicBezTo>
                    <a:cubicBezTo>
                      <a:pt x="85" y="39"/>
                      <a:pt x="86" y="39"/>
                      <a:pt x="86" y="38"/>
                    </a:cubicBezTo>
                    <a:cubicBezTo>
                      <a:pt x="86" y="41"/>
                      <a:pt x="86" y="41"/>
                      <a:pt x="86" y="41"/>
                    </a:cubicBezTo>
                    <a:close/>
                    <a:moveTo>
                      <a:pt x="86" y="36"/>
                    </a:moveTo>
                    <a:cubicBezTo>
                      <a:pt x="86" y="9"/>
                      <a:pt x="86" y="9"/>
                      <a:pt x="86" y="9"/>
                    </a:cubicBezTo>
                    <a:cubicBezTo>
                      <a:pt x="85" y="9"/>
                      <a:pt x="84" y="10"/>
                      <a:pt x="84" y="11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7"/>
                      <a:pt x="83" y="27"/>
                      <a:pt x="83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7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3" y="49"/>
                      <a:pt x="74" y="48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9" y="43"/>
                      <a:pt x="79" y="42"/>
                      <a:pt x="79" y="4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2" y="37"/>
                    </a:cubicBezTo>
                    <a:cubicBezTo>
                      <a:pt x="82" y="38"/>
                      <a:pt x="84" y="38"/>
                      <a:pt x="85" y="37"/>
                    </a:cubicBezTo>
                    <a:cubicBezTo>
                      <a:pt x="86" y="36"/>
                      <a:pt x="86" y="36"/>
                      <a:pt x="86" y="36"/>
                    </a:cubicBezTo>
                    <a:close/>
                    <a:moveTo>
                      <a:pt x="71" y="14"/>
                    </a:moveTo>
                    <a:cubicBezTo>
                      <a:pt x="77" y="9"/>
                      <a:pt x="77" y="9"/>
                      <a:pt x="77" y="9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5" y="1"/>
                      <a:pt x="76" y="1"/>
                      <a:pt x="77" y="2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8"/>
                      <a:pt x="83" y="9"/>
                      <a:pt x="82" y="10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71" y="111"/>
                    </a:moveTo>
                    <a:cubicBezTo>
                      <a:pt x="75" y="115"/>
                      <a:pt x="75" y="115"/>
                      <a:pt x="75" y="115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3" y="113"/>
                      <a:pt x="83" y="115"/>
                      <a:pt x="82" y="115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6" y="121"/>
                      <a:pt x="75" y="121"/>
                      <a:pt x="74" y="120"/>
                    </a:cubicBezTo>
                    <a:cubicBezTo>
                      <a:pt x="71" y="117"/>
                      <a:pt x="71" y="117"/>
                      <a:pt x="71" y="117"/>
                    </a:cubicBezTo>
                    <a:cubicBezTo>
                      <a:pt x="71" y="111"/>
                      <a:pt x="71" y="111"/>
                      <a:pt x="71" y="111"/>
                    </a:cubicBezTo>
                    <a:close/>
                    <a:moveTo>
                      <a:pt x="71" y="74"/>
                    </a:move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80"/>
                      <a:pt x="71" y="79"/>
                      <a:pt x="72" y="79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7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3" y="95"/>
                      <a:pt x="84" y="95"/>
                      <a:pt x="84" y="95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84" y="112"/>
                      <a:pt x="85" y="114"/>
                      <a:pt x="86" y="114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4" y="85"/>
                      <a:pt x="83" y="85"/>
                    </a:cubicBezTo>
                    <a:cubicBezTo>
                      <a:pt x="82" y="85"/>
                      <a:pt x="81" y="86"/>
                      <a:pt x="81" y="8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0"/>
                      <a:pt x="79" y="80"/>
                      <a:pt x="78" y="79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3" y="74"/>
                      <a:pt x="72" y="74"/>
                      <a:pt x="71" y="74"/>
                    </a:cubicBezTo>
                    <a:close/>
                    <a:moveTo>
                      <a:pt x="86" y="84"/>
                    </a:moveTo>
                    <a:cubicBezTo>
                      <a:pt x="85" y="83"/>
                      <a:pt x="85" y="82"/>
                      <a:pt x="86" y="81"/>
                    </a:cubicBezTo>
                    <a:cubicBezTo>
                      <a:pt x="86" y="84"/>
                      <a:pt x="86" y="84"/>
                      <a:pt x="86" y="84"/>
                    </a:cubicBezTo>
                    <a:close/>
                    <a:moveTo>
                      <a:pt x="86" y="79"/>
                    </a:move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0" y="78"/>
                      <a:pt x="79" y="78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4" y="72"/>
                      <a:pt x="74" y="71"/>
                      <a:pt x="75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5" y="69"/>
                      <a:pt x="76" y="68"/>
                      <a:pt x="76" y="67"/>
                    </a:cubicBezTo>
                    <a:cubicBezTo>
                      <a:pt x="77" y="66"/>
                      <a:pt x="77" y="65"/>
                      <a:pt x="77" y="64"/>
                    </a:cubicBezTo>
                    <a:cubicBezTo>
                      <a:pt x="78" y="63"/>
                      <a:pt x="79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1" y="68"/>
                      <a:pt x="81" y="68"/>
                      <a:pt x="81" y="69"/>
                    </a:cubicBezTo>
                    <a:cubicBezTo>
                      <a:pt x="80" y="70"/>
                      <a:pt x="80" y="71"/>
                      <a:pt x="80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6" y="74"/>
                      <a:pt x="86" y="74"/>
                      <a:pt x="86" y="74"/>
                    </a:cubicBezTo>
                    <a:lnTo>
                      <a:pt x="86" y="79"/>
                    </a:lnTo>
                    <a:close/>
                    <a:moveTo>
                      <a:pt x="71" y="48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70" y="48"/>
                      <a:pt x="69" y="47"/>
                      <a:pt x="68" y="47"/>
                    </a:cubicBezTo>
                    <a:cubicBezTo>
                      <a:pt x="67" y="46"/>
                      <a:pt x="66" y="46"/>
                      <a:pt x="65" y="46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30"/>
                      <a:pt x="64" y="30"/>
                      <a:pt x="63" y="29"/>
                    </a:cubicBezTo>
                    <a:cubicBezTo>
                      <a:pt x="63" y="29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2"/>
                      <a:pt x="63" y="2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8" y="42"/>
                      <a:pt x="69" y="42"/>
                      <a:pt x="70" y="42"/>
                    </a:cubicBezTo>
                    <a:cubicBezTo>
                      <a:pt x="70" y="42"/>
                      <a:pt x="70" y="43"/>
                      <a:pt x="71" y="43"/>
                    </a:cubicBezTo>
                    <a:cubicBezTo>
                      <a:pt x="71" y="48"/>
                      <a:pt x="71" y="48"/>
                      <a:pt x="71" y="48"/>
                    </a:cubicBezTo>
                    <a:close/>
                    <a:moveTo>
                      <a:pt x="71" y="12"/>
                    </a:moveTo>
                    <a:cubicBezTo>
                      <a:pt x="71" y="5"/>
                      <a:pt x="71" y="5"/>
                      <a:pt x="71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5"/>
                      <a:pt x="63" y="16"/>
                      <a:pt x="63" y="16"/>
                    </a:cubicBezTo>
                    <a:cubicBezTo>
                      <a:pt x="64" y="17"/>
                      <a:pt x="66" y="17"/>
                      <a:pt x="67" y="16"/>
                    </a:cubicBezTo>
                    <a:cubicBezTo>
                      <a:pt x="71" y="12"/>
                      <a:pt x="71" y="12"/>
                      <a:pt x="71" y="12"/>
                    </a:cubicBezTo>
                    <a:close/>
                    <a:moveTo>
                      <a:pt x="62" y="118"/>
                    </a:move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3" y="107"/>
                      <a:pt x="64" y="106"/>
                      <a:pt x="65" y="106"/>
                    </a:cubicBezTo>
                    <a:cubicBezTo>
                      <a:pt x="66" y="106"/>
                      <a:pt x="66" y="106"/>
                      <a:pt x="67" y="106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7"/>
                      <a:pt x="71" y="117"/>
                      <a:pt x="71" y="117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2"/>
                      <a:pt x="66" y="123"/>
                      <a:pt x="65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2" y="118"/>
                      <a:pt x="62" y="118"/>
                      <a:pt x="62" y="118"/>
                    </a:cubicBezTo>
                    <a:close/>
                    <a:moveTo>
                      <a:pt x="71" y="108"/>
                    </a:moveTo>
                    <a:cubicBezTo>
                      <a:pt x="71" y="101"/>
                      <a:pt x="71" y="101"/>
                      <a:pt x="71" y="10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1"/>
                      <a:pt x="70" y="100"/>
                      <a:pt x="71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8" y="81"/>
                      <a:pt x="69" y="81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80"/>
                      <a:pt x="70" y="80"/>
                      <a:pt x="71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75"/>
                      <a:pt x="69" y="75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7" y="76"/>
                      <a:pt x="66" y="77"/>
                      <a:pt x="65" y="77"/>
                    </a:cubicBezTo>
                    <a:cubicBezTo>
                      <a:pt x="64" y="77"/>
                      <a:pt x="63" y="78"/>
                      <a:pt x="63" y="79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3" y="87"/>
                      <a:pt x="63" y="87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6" y="93"/>
                      <a:pt x="66" y="92"/>
                      <a:pt x="65" y="92"/>
                    </a:cubicBezTo>
                    <a:cubicBezTo>
                      <a:pt x="64" y="92"/>
                      <a:pt x="63" y="93"/>
                      <a:pt x="63" y="95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100"/>
                      <a:pt x="63" y="101"/>
                    </a:cubicBezTo>
                    <a:lnTo>
                      <a:pt x="71" y="108"/>
                    </a:lnTo>
                    <a:close/>
                    <a:moveTo>
                      <a:pt x="62" y="5"/>
                    </a:moveTo>
                    <a:cubicBezTo>
                      <a:pt x="61" y="5"/>
                      <a:pt x="61" y="5"/>
                      <a:pt x="61" y="5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6"/>
                      <a:pt x="60" y="17"/>
                      <a:pt x="59" y="17"/>
                    </a:cubicBezTo>
                    <a:cubicBezTo>
                      <a:pt x="58" y="17"/>
                      <a:pt x="57" y="16"/>
                      <a:pt x="57" y="16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7" y="0"/>
                      <a:pt x="59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5"/>
                      <a:pt x="62" y="5"/>
                      <a:pt x="62" y="5"/>
                    </a:cubicBezTo>
                    <a:close/>
                    <a:moveTo>
                      <a:pt x="53" y="14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5" y="42"/>
                      <a:pt x="55" y="42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3"/>
                      <a:pt x="53" y="43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4" y="48"/>
                      <a:pt x="55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6"/>
                      <a:pt x="58" y="46"/>
                      <a:pt x="59" y="46"/>
                    </a:cubicBezTo>
                    <a:cubicBezTo>
                      <a:pt x="60" y="46"/>
                      <a:pt x="61" y="45"/>
                      <a:pt x="61" y="43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1" y="36"/>
                      <a:pt x="60" y="35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30"/>
                      <a:pt x="58" y="30"/>
                      <a:pt x="59" y="30"/>
                    </a:cubicBezTo>
                    <a:cubicBezTo>
                      <a:pt x="60" y="30"/>
                      <a:pt x="61" y="29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3"/>
                      <a:pt x="61" y="22"/>
                      <a:pt x="60" y="22"/>
                    </a:cubicBezTo>
                    <a:cubicBezTo>
                      <a:pt x="53" y="14"/>
                      <a:pt x="53" y="14"/>
                      <a:pt x="53" y="14"/>
                    </a:cubicBezTo>
                    <a:close/>
                    <a:moveTo>
                      <a:pt x="53" y="74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4" y="75"/>
                      <a:pt x="55" y="75"/>
                      <a:pt x="56" y="76"/>
                    </a:cubicBezTo>
                    <a:cubicBezTo>
                      <a:pt x="57" y="76"/>
                      <a:pt x="58" y="77"/>
                      <a:pt x="59" y="77"/>
                    </a:cubicBezTo>
                    <a:cubicBezTo>
                      <a:pt x="60" y="77"/>
                      <a:pt x="61" y="78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61" y="87"/>
                      <a:pt x="60" y="8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8" y="92"/>
                      <a:pt x="59" y="92"/>
                      <a:pt x="60" y="93"/>
                    </a:cubicBezTo>
                    <a:cubicBezTo>
                      <a:pt x="61" y="94"/>
                      <a:pt x="61" y="94"/>
                      <a:pt x="61" y="95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0"/>
                      <a:pt x="61" y="100"/>
                      <a:pt x="60" y="101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5" y="81"/>
                      <a:pt x="55" y="81"/>
                      <a:pt x="54" y="80"/>
                    </a:cubicBezTo>
                    <a:cubicBezTo>
                      <a:pt x="54" y="80"/>
                      <a:pt x="53" y="80"/>
                      <a:pt x="53" y="80"/>
                    </a:cubicBezTo>
                    <a:cubicBezTo>
                      <a:pt x="53" y="74"/>
                      <a:pt x="53" y="74"/>
                      <a:pt x="53" y="74"/>
                    </a:cubicBezTo>
                    <a:close/>
                    <a:moveTo>
                      <a:pt x="53" y="111"/>
                    </a:moveTo>
                    <a:cubicBezTo>
                      <a:pt x="53" y="117"/>
                      <a:pt x="53" y="117"/>
                      <a:pt x="53" y="117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22"/>
                      <a:pt x="57" y="123"/>
                      <a:pt x="59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1" y="107"/>
                      <a:pt x="60" y="106"/>
                    </a:cubicBezTo>
                    <a:cubicBezTo>
                      <a:pt x="59" y="105"/>
                      <a:pt x="58" y="105"/>
                      <a:pt x="57" y="106"/>
                    </a:cubicBezTo>
                    <a:lnTo>
                      <a:pt x="53" y="111"/>
                    </a:lnTo>
                    <a:close/>
                    <a:moveTo>
                      <a:pt x="53" y="12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8"/>
                      <a:pt x="42" y="7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9" y="1"/>
                      <a:pt x="50" y="2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53" y="48"/>
                    </a:moveTo>
                    <a:cubicBezTo>
                      <a:pt x="53" y="43"/>
                      <a:pt x="53" y="43"/>
                      <a:pt x="53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8"/>
                    </a:cubicBezTo>
                    <a:cubicBezTo>
                      <a:pt x="48" y="27"/>
                      <a:pt x="47" y="27"/>
                      <a:pt x="47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39" y="9"/>
                      <a:pt x="38" y="9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7"/>
                      <a:pt x="40" y="38"/>
                      <a:pt x="40" y="38"/>
                    </a:cubicBezTo>
                    <a:cubicBezTo>
                      <a:pt x="42" y="38"/>
                      <a:pt x="43" y="37"/>
                      <a:pt x="43" y="35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2"/>
                      <a:pt x="45" y="43"/>
                      <a:pt x="45" y="4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9"/>
                      <a:pt x="52" y="49"/>
                      <a:pt x="53" y="48"/>
                    </a:cubicBezTo>
                    <a:close/>
                    <a:moveTo>
                      <a:pt x="38" y="38"/>
                    </a:moveTo>
                    <a:cubicBezTo>
                      <a:pt x="38" y="39"/>
                      <a:pt x="38" y="40"/>
                      <a:pt x="38" y="41"/>
                    </a:cubicBezTo>
                    <a:cubicBezTo>
                      <a:pt x="38" y="38"/>
                      <a:pt x="38" y="38"/>
                      <a:pt x="38" y="38"/>
                    </a:cubicBezTo>
                    <a:close/>
                    <a:moveTo>
                      <a:pt x="38" y="44"/>
                    </a:move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4"/>
                      <a:pt x="44" y="44"/>
                      <a:pt x="44" y="45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1"/>
                      <a:pt x="49" y="52"/>
                    </a:cubicBezTo>
                    <a:cubicBezTo>
                      <a:pt x="48" y="53"/>
                      <a:pt x="48" y="54"/>
                      <a:pt x="47" y="55"/>
                    </a:cubicBezTo>
                    <a:cubicBezTo>
                      <a:pt x="47" y="56"/>
                      <a:pt x="46" y="57"/>
                      <a:pt x="46" y="58"/>
                    </a:cubicBezTo>
                    <a:cubicBezTo>
                      <a:pt x="46" y="60"/>
                      <a:pt x="45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5"/>
                      <a:pt x="43" y="54"/>
                      <a:pt x="43" y="53"/>
                    </a:cubicBezTo>
                    <a:cubicBezTo>
                      <a:pt x="43" y="53"/>
                      <a:pt x="43" y="52"/>
                      <a:pt x="44" y="5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4"/>
                      <a:pt x="38" y="44"/>
                      <a:pt x="38" y="44"/>
                    </a:cubicBezTo>
                    <a:close/>
                    <a:moveTo>
                      <a:pt x="38" y="62"/>
                    </a:moveTo>
                    <a:cubicBezTo>
                      <a:pt x="44" y="62"/>
                      <a:pt x="44" y="62"/>
                      <a:pt x="44" y="62"/>
                    </a:cubicBezTo>
                    <a:cubicBezTo>
                      <a:pt x="45" y="62"/>
                      <a:pt x="46" y="63"/>
                      <a:pt x="46" y="64"/>
                    </a:cubicBezTo>
                    <a:cubicBezTo>
                      <a:pt x="47" y="65"/>
                      <a:pt x="47" y="66"/>
                      <a:pt x="47" y="67"/>
                    </a:cubicBezTo>
                    <a:cubicBezTo>
                      <a:pt x="48" y="68"/>
                      <a:pt x="48" y="69"/>
                      <a:pt x="49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3" y="79"/>
                      <a:pt x="42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0"/>
                      <a:pt x="43" y="69"/>
                    </a:cubicBezTo>
                    <a:cubicBezTo>
                      <a:pt x="43" y="68"/>
                      <a:pt x="42" y="68"/>
                      <a:pt x="42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2"/>
                      <a:pt x="38" y="62"/>
                      <a:pt x="38" y="62"/>
                    </a:cubicBezTo>
                    <a:close/>
                    <a:moveTo>
                      <a:pt x="38" y="81"/>
                    </a:moveTo>
                    <a:cubicBezTo>
                      <a:pt x="38" y="82"/>
                      <a:pt x="38" y="82"/>
                      <a:pt x="38" y="83"/>
                    </a:cubicBezTo>
                    <a:cubicBezTo>
                      <a:pt x="38" y="83"/>
                      <a:pt x="38" y="84"/>
                      <a:pt x="38" y="84"/>
                    </a:cubicBezTo>
                    <a:cubicBezTo>
                      <a:pt x="38" y="81"/>
                      <a:pt x="38" y="81"/>
                      <a:pt x="38" y="81"/>
                    </a:cubicBezTo>
                    <a:close/>
                    <a:moveTo>
                      <a:pt x="38" y="87"/>
                    </a:moveTo>
                    <a:cubicBezTo>
                      <a:pt x="38" y="114"/>
                      <a:pt x="38" y="114"/>
                      <a:pt x="38" y="114"/>
                    </a:cubicBezTo>
                    <a:cubicBezTo>
                      <a:pt x="39" y="114"/>
                      <a:pt x="40" y="112"/>
                      <a:pt x="40" y="111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7" y="95"/>
                      <a:pt x="48" y="95"/>
                      <a:pt x="48" y="95"/>
                    </a:cubicBezTo>
                    <a:cubicBezTo>
                      <a:pt x="48" y="95"/>
                      <a:pt x="48" y="95"/>
                      <a:pt x="48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79"/>
                      <a:pt x="52" y="80"/>
                      <a:pt x="53" y="80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2" y="74"/>
                      <a:pt x="51" y="74"/>
                      <a:pt x="50" y="74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9"/>
                      <a:pt x="45" y="80"/>
                      <a:pt x="45" y="81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3" y="87"/>
                      <a:pt x="43" y="86"/>
                      <a:pt x="42" y="86"/>
                    </a:cubicBezTo>
                    <a:cubicBezTo>
                      <a:pt x="41" y="85"/>
                      <a:pt x="40" y="85"/>
                      <a:pt x="39" y="86"/>
                    </a:cubicBezTo>
                    <a:cubicBezTo>
                      <a:pt x="38" y="87"/>
                      <a:pt x="38" y="87"/>
                      <a:pt x="38" y="87"/>
                    </a:cubicBezTo>
                    <a:close/>
                    <a:moveTo>
                      <a:pt x="53" y="108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8" y="115"/>
                      <a:pt x="48" y="115"/>
                      <a:pt x="48" y="115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49" y="121"/>
                      <a:pt x="47" y="121"/>
                      <a:pt x="47" y="120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15"/>
                      <a:pt x="42" y="115"/>
                      <a:pt x="42" y="115"/>
                    </a:cubicBezTo>
                    <a:cubicBezTo>
                      <a:pt x="41" y="115"/>
                      <a:pt x="41" y="113"/>
                      <a:pt x="42" y="112"/>
                    </a:cubicBezTo>
                    <a:cubicBezTo>
                      <a:pt x="53" y="101"/>
                      <a:pt x="53" y="101"/>
                      <a:pt x="53" y="101"/>
                    </a:cubicBezTo>
                    <a:lnTo>
                      <a:pt x="53" y="108"/>
                    </a:lnTo>
                    <a:close/>
                    <a:moveTo>
                      <a:pt x="38" y="36"/>
                    </a:move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4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7"/>
                      <a:pt x="32" y="28"/>
                      <a:pt x="31" y="28"/>
                    </a:cubicBezTo>
                    <a:cubicBezTo>
                      <a:pt x="30" y="28"/>
                      <a:pt x="30" y="28"/>
                      <a:pt x="29" y="27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30"/>
                      <a:pt x="29" y="31"/>
                      <a:pt x="28" y="32"/>
                    </a:cubicBezTo>
                    <a:cubicBezTo>
                      <a:pt x="28" y="33"/>
                      <a:pt x="27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5" y="35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7" y="42"/>
                    </a:cubicBezTo>
                    <a:cubicBezTo>
                      <a:pt x="37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6" y="60"/>
                      <a:pt x="36" y="60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7"/>
                      <a:pt x="31" y="59"/>
                      <a:pt x="30" y="60"/>
                    </a:cubicBezTo>
                    <a:cubicBezTo>
                      <a:pt x="29" y="60"/>
                      <a:pt x="29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60"/>
                      <a:pt x="23" y="60"/>
                      <a:pt x="22" y="60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7"/>
                      <a:pt x="18" y="59"/>
                      <a:pt x="17" y="60"/>
                    </a:cubicBezTo>
                    <a:cubicBezTo>
                      <a:pt x="16" y="60"/>
                      <a:pt x="16" y="60"/>
                      <a:pt x="15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2"/>
                      <a:pt x="17" y="63"/>
                      <a:pt x="17" y="64"/>
                    </a:cubicBezTo>
                    <a:cubicBezTo>
                      <a:pt x="17" y="65"/>
                      <a:pt x="17" y="66"/>
                      <a:pt x="16" y="66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0" y="62"/>
                      <a:pt x="31" y="63"/>
                      <a:pt x="31" y="64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80"/>
                      <a:pt x="37" y="81"/>
                      <a:pt x="38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7" y="84"/>
                      <a:pt x="37" y="84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4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8" y="90"/>
                      <a:pt x="29" y="91"/>
                      <a:pt x="29" y="92"/>
                    </a:cubicBezTo>
                    <a:cubicBezTo>
                      <a:pt x="29" y="93"/>
                      <a:pt x="28" y="93"/>
                      <a:pt x="28" y="94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0" y="94"/>
                      <a:pt x="32" y="94"/>
                      <a:pt x="33" y="95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5" y="89"/>
                      <a:pt x="35" y="89"/>
                      <a:pt x="36" y="88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114"/>
                      <a:pt x="38" y="114"/>
                      <a:pt x="37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4"/>
                      <a:pt x="29" y="113"/>
                      <a:pt x="29" y="111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3" y="108"/>
                      <a:pt x="22" y="108"/>
                      <a:pt x="21" y="107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5" y="101"/>
                      <a:pt x="15" y="100"/>
                      <a:pt x="16" y="99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4"/>
                      <a:pt x="10" y="83"/>
                      <a:pt x="12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8" y="76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7" y="75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2" y="70"/>
                      <a:pt x="22" y="7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0" y="82"/>
                      <a:pt x="8" y="82"/>
                      <a:pt x="8" y="81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6"/>
                      <a:pt x="2" y="74"/>
                      <a:pt x="3" y="73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1" y="67"/>
                      <a:pt x="0" y="66"/>
                      <a:pt x="0" y="6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7"/>
                      <a:pt x="1" y="56"/>
                      <a:pt x="3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8"/>
                      <a:pt x="2" y="47"/>
                      <a:pt x="3" y="4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0"/>
                      <a:pt x="10" y="40"/>
                      <a:pt x="11" y="4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3" y="53"/>
                      <a:pt x="23" y="52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28" y="47"/>
                      <a:pt x="28" y="47"/>
                    </a:cubicBezTo>
                    <a:cubicBezTo>
                      <a:pt x="28" y="47"/>
                      <a:pt x="28" y="47"/>
                      <a:pt x="28" y="46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39"/>
                      <a:pt x="28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39"/>
                      <a:pt x="9" y="38"/>
                      <a:pt x="9" y="37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29"/>
                      <a:pt x="10" y="28"/>
                      <a:pt x="12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1"/>
                      <a:pt x="16" y="2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3" y="15"/>
                      <a:pt x="24" y="15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30" y="9"/>
                      <a:pt x="31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8" y="9"/>
                    </a:cubicBezTo>
                    <a:lnTo>
                      <a:pt x="3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7" name="Freeform 47"/>
              <p:cNvSpPr>
                <a:spLocks noEditPoints="1"/>
              </p:cNvSpPr>
              <p:nvPr/>
            </p:nvSpPr>
            <p:spPr bwMode="auto">
              <a:xfrm>
                <a:off x="6224588" y="1738313"/>
                <a:ext cx="192088" cy="190500"/>
              </a:xfrm>
              <a:custGeom>
                <a:avLst/>
                <a:gdLst>
                  <a:gd name="T0" fmla="*/ 42 w 85"/>
                  <a:gd name="T1" fmla="*/ 0 h 84"/>
                  <a:gd name="T2" fmla="*/ 72 w 85"/>
                  <a:gd name="T3" fmla="*/ 12 h 84"/>
                  <a:gd name="T4" fmla="*/ 85 w 85"/>
                  <a:gd name="T5" fmla="*/ 42 h 84"/>
                  <a:gd name="T6" fmla="*/ 72 w 85"/>
                  <a:gd name="T7" fmla="*/ 72 h 84"/>
                  <a:gd name="T8" fmla="*/ 42 w 85"/>
                  <a:gd name="T9" fmla="*/ 84 h 84"/>
                  <a:gd name="T10" fmla="*/ 42 w 85"/>
                  <a:gd name="T11" fmla="*/ 84 h 84"/>
                  <a:gd name="T12" fmla="*/ 42 w 85"/>
                  <a:gd name="T13" fmla="*/ 79 h 84"/>
                  <a:gd name="T14" fmla="*/ 42 w 85"/>
                  <a:gd name="T15" fmla="*/ 79 h 84"/>
                  <a:gd name="T16" fmla="*/ 69 w 85"/>
                  <a:gd name="T17" fmla="*/ 68 h 84"/>
                  <a:gd name="T18" fmla="*/ 80 w 85"/>
                  <a:gd name="T19" fmla="*/ 42 h 84"/>
                  <a:gd name="T20" fmla="*/ 69 w 85"/>
                  <a:gd name="T21" fmla="*/ 15 h 84"/>
                  <a:gd name="T22" fmla="*/ 42 w 85"/>
                  <a:gd name="T23" fmla="*/ 4 h 84"/>
                  <a:gd name="T24" fmla="*/ 42 w 85"/>
                  <a:gd name="T25" fmla="*/ 4 h 84"/>
                  <a:gd name="T26" fmla="*/ 42 w 85"/>
                  <a:gd name="T27" fmla="*/ 0 h 84"/>
                  <a:gd name="T28" fmla="*/ 42 w 85"/>
                  <a:gd name="T29" fmla="*/ 84 h 84"/>
                  <a:gd name="T30" fmla="*/ 13 w 85"/>
                  <a:gd name="T31" fmla="*/ 72 h 84"/>
                  <a:gd name="T32" fmla="*/ 0 w 85"/>
                  <a:gd name="T33" fmla="*/ 42 h 84"/>
                  <a:gd name="T34" fmla="*/ 13 w 85"/>
                  <a:gd name="T35" fmla="*/ 12 h 84"/>
                  <a:gd name="T36" fmla="*/ 42 w 85"/>
                  <a:gd name="T37" fmla="*/ 0 h 84"/>
                  <a:gd name="T38" fmla="*/ 42 w 85"/>
                  <a:gd name="T39" fmla="*/ 4 h 84"/>
                  <a:gd name="T40" fmla="*/ 16 w 85"/>
                  <a:gd name="T41" fmla="*/ 15 h 84"/>
                  <a:gd name="T42" fmla="*/ 5 w 85"/>
                  <a:gd name="T43" fmla="*/ 42 h 84"/>
                  <a:gd name="T44" fmla="*/ 16 w 85"/>
                  <a:gd name="T45" fmla="*/ 68 h 84"/>
                  <a:gd name="T46" fmla="*/ 42 w 85"/>
                  <a:gd name="T47" fmla="*/ 79 h 84"/>
                  <a:gd name="T48" fmla="*/ 42 w 85"/>
                  <a:gd name="T4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84">
                    <a:moveTo>
                      <a:pt x="42" y="0"/>
                    </a:moveTo>
                    <a:cubicBezTo>
                      <a:pt x="54" y="0"/>
                      <a:pt x="65" y="4"/>
                      <a:pt x="72" y="12"/>
                    </a:cubicBezTo>
                    <a:cubicBezTo>
                      <a:pt x="80" y="20"/>
                      <a:pt x="85" y="30"/>
                      <a:pt x="85" y="42"/>
                    </a:cubicBezTo>
                    <a:cubicBezTo>
                      <a:pt x="85" y="54"/>
                      <a:pt x="80" y="64"/>
                      <a:pt x="72" y="72"/>
                    </a:cubicBezTo>
                    <a:cubicBezTo>
                      <a:pt x="65" y="79"/>
                      <a:pt x="54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53" y="79"/>
                      <a:pt x="62" y="75"/>
                      <a:pt x="69" y="68"/>
                    </a:cubicBezTo>
                    <a:cubicBezTo>
                      <a:pt x="76" y="62"/>
                      <a:pt x="80" y="52"/>
                      <a:pt x="80" y="42"/>
                    </a:cubicBezTo>
                    <a:cubicBezTo>
                      <a:pt x="80" y="32"/>
                      <a:pt x="76" y="22"/>
                      <a:pt x="69" y="15"/>
                    </a:cubicBezTo>
                    <a:cubicBezTo>
                      <a:pt x="62" y="9"/>
                      <a:pt x="53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  <a:moveTo>
                      <a:pt x="42" y="84"/>
                    </a:moveTo>
                    <a:cubicBezTo>
                      <a:pt x="31" y="84"/>
                      <a:pt x="20" y="79"/>
                      <a:pt x="13" y="72"/>
                    </a:cubicBezTo>
                    <a:cubicBezTo>
                      <a:pt x="5" y="64"/>
                      <a:pt x="0" y="54"/>
                      <a:pt x="0" y="42"/>
                    </a:cubicBezTo>
                    <a:cubicBezTo>
                      <a:pt x="0" y="30"/>
                      <a:pt x="5" y="20"/>
                      <a:pt x="13" y="12"/>
                    </a:cubicBezTo>
                    <a:cubicBezTo>
                      <a:pt x="20" y="4"/>
                      <a:pt x="31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2" y="4"/>
                      <a:pt x="23" y="9"/>
                      <a:pt x="16" y="15"/>
                    </a:cubicBezTo>
                    <a:cubicBezTo>
                      <a:pt x="9" y="22"/>
                      <a:pt x="5" y="32"/>
                      <a:pt x="5" y="42"/>
                    </a:cubicBezTo>
                    <a:cubicBezTo>
                      <a:pt x="5" y="52"/>
                      <a:pt x="9" y="62"/>
                      <a:pt x="16" y="68"/>
                    </a:cubicBezTo>
                    <a:cubicBezTo>
                      <a:pt x="23" y="75"/>
                      <a:pt x="32" y="79"/>
                      <a:pt x="42" y="79"/>
                    </a:cubicBezTo>
                    <a:lnTo>
                      <a:pt x="4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8" name="Freeform 48"/>
              <p:cNvSpPr>
                <a:spLocks noEditPoints="1"/>
              </p:cNvSpPr>
              <p:nvPr/>
            </p:nvSpPr>
            <p:spPr bwMode="auto">
              <a:xfrm>
                <a:off x="6302376" y="1693863"/>
                <a:ext cx="34925" cy="42863"/>
              </a:xfrm>
              <a:custGeom>
                <a:avLst/>
                <a:gdLst>
                  <a:gd name="T0" fmla="*/ 7 w 15"/>
                  <a:gd name="T1" fmla="*/ 0 h 19"/>
                  <a:gd name="T2" fmla="*/ 13 w 15"/>
                  <a:gd name="T3" fmla="*/ 0 h 19"/>
                  <a:gd name="T4" fmla="*/ 15 w 15"/>
                  <a:gd name="T5" fmla="*/ 2 h 19"/>
                  <a:gd name="T6" fmla="*/ 15 w 15"/>
                  <a:gd name="T7" fmla="*/ 16 h 19"/>
                  <a:gd name="T8" fmla="*/ 13 w 15"/>
                  <a:gd name="T9" fmla="*/ 19 h 19"/>
                  <a:gd name="T10" fmla="*/ 7 w 15"/>
                  <a:gd name="T11" fmla="*/ 19 h 19"/>
                  <a:gd name="T12" fmla="*/ 7 w 15"/>
                  <a:gd name="T13" fmla="*/ 14 h 19"/>
                  <a:gd name="T14" fmla="*/ 10 w 15"/>
                  <a:gd name="T15" fmla="*/ 14 h 19"/>
                  <a:gd name="T16" fmla="*/ 10 w 15"/>
                  <a:gd name="T17" fmla="*/ 5 h 19"/>
                  <a:gd name="T18" fmla="*/ 7 w 15"/>
                  <a:gd name="T19" fmla="*/ 5 h 19"/>
                  <a:gd name="T20" fmla="*/ 7 w 15"/>
                  <a:gd name="T21" fmla="*/ 0 h 19"/>
                  <a:gd name="T22" fmla="*/ 2 w 15"/>
                  <a:gd name="T23" fmla="*/ 0 h 19"/>
                  <a:gd name="T24" fmla="*/ 7 w 15"/>
                  <a:gd name="T25" fmla="*/ 0 h 19"/>
                  <a:gd name="T26" fmla="*/ 7 w 15"/>
                  <a:gd name="T27" fmla="*/ 5 h 19"/>
                  <a:gd name="T28" fmla="*/ 5 w 15"/>
                  <a:gd name="T29" fmla="*/ 5 h 19"/>
                  <a:gd name="T30" fmla="*/ 5 w 15"/>
                  <a:gd name="T31" fmla="*/ 14 h 19"/>
                  <a:gd name="T32" fmla="*/ 7 w 15"/>
                  <a:gd name="T33" fmla="*/ 14 h 19"/>
                  <a:gd name="T34" fmla="*/ 7 w 15"/>
                  <a:gd name="T35" fmla="*/ 19 h 19"/>
                  <a:gd name="T36" fmla="*/ 2 w 15"/>
                  <a:gd name="T37" fmla="*/ 19 h 19"/>
                  <a:gd name="T38" fmla="*/ 0 w 15"/>
                  <a:gd name="T39" fmla="*/ 16 h 19"/>
                  <a:gd name="T40" fmla="*/ 0 w 15"/>
                  <a:gd name="T41" fmla="*/ 2 h 19"/>
                  <a:gd name="T42" fmla="*/ 2 w 15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9">
                    <a:moveTo>
                      <a:pt x="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7" y="0"/>
                    </a:lnTo>
                    <a:close/>
                    <a:moveTo>
                      <a:pt x="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9" name="Freeform 49"/>
              <p:cNvSpPr>
                <a:spLocks noEditPoints="1"/>
              </p:cNvSpPr>
              <p:nvPr/>
            </p:nvSpPr>
            <p:spPr bwMode="auto">
              <a:xfrm>
                <a:off x="6418263" y="1814513"/>
                <a:ext cx="42863" cy="34925"/>
              </a:xfrm>
              <a:custGeom>
                <a:avLst/>
                <a:gdLst>
                  <a:gd name="T0" fmla="*/ 9 w 19"/>
                  <a:gd name="T1" fmla="*/ 0 h 15"/>
                  <a:gd name="T2" fmla="*/ 16 w 19"/>
                  <a:gd name="T3" fmla="*/ 0 h 15"/>
                  <a:gd name="T4" fmla="*/ 19 w 19"/>
                  <a:gd name="T5" fmla="*/ 3 h 15"/>
                  <a:gd name="T6" fmla="*/ 19 w 19"/>
                  <a:gd name="T7" fmla="*/ 13 h 15"/>
                  <a:gd name="T8" fmla="*/ 16 w 19"/>
                  <a:gd name="T9" fmla="*/ 15 h 15"/>
                  <a:gd name="T10" fmla="*/ 9 w 19"/>
                  <a:gd name="T11" fmla="*/ 15 h 15"/>
                  <a:gd name="T12" fmla="*/ 9 w 19"/>
                  <a:gd name="T13" fmla="*/ 11 h 15"/>
                  <a:gd name="T14" fmla="*/ 14 w 19"/>
                  <a:gd name="T15" fmla="*/ 11 h 15"/>
                  <a:gd name="T16" fmla="*/ 14 w 19"/>
                  <a:gd name="T17" fmla="*/ 5 h 15"/>
                  <a:gd name="T18" fmla="*/ 9 w 19"/>
                  <a:gd name="T19" fmla="*/ 5 h 15"/>
                  <a:gd name="T20" fmla="*/ 9 w 19"/>
                  <a:gd name="T21" fmla="*/ 0 h 15"/>
                  <a:gd name="T22" fmla="*/ 2 w 19"/>
                  <a:gd name="T23" fmla="*/ 0 h 15"/>
                  <a:gd name="T24" fmla="*/ 9 w 19"/>
                  <a:gd name="T25" fmla="*/ 0 h 15"/>
                  <a:gd name="T26" fmla="*/ 9 w 19"/>
                  <a:gd name="T27" fmla="*/ 5 h 15"/>
                  <a:gd name="T28" fmla="*/ 4 w 19"/>
                  <a:gd name="T29" fmla="*/ 5 h 15"/>
                  <a:gd name="T30" fmla="*/ 4 w 19"/>
                  <a:gd name="T31" fmla="*/ 11 h 15"/>
                  <a:gd name="T32" fmla="*/ 9 w 19"/>
                  <a:gd name="T33" fmla="*/ 11 h 15"/>
                  <a:gd name="T34" fmla="*/ 9 w 19"/>
                  <a:gd name="T35" fmla="*/ 15 h 15"/>
                  <a:gd name="T36" fmla="*/ 2 w 19"/>
                  <a:gd name="T37" fmla="*/ 15 h 15"/>
                  <a:gd name="T38" fmla="*/ 0 w 19"/>
                  <a:gd name="T39" fmla="*/ 13 h 15"/>
                  <a:gd name="T40" fmla="*/ 0 w 19"/>
                  <a:gd name="T41" fmla="*/ 3 h 15"/>
                  <a:gd name="T42" fmla="*/ 2 w 19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5">
                    <a:moveTo>
                      <a:pt x="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2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6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0" name="Freeform 50"/>
              <p:cNvSpPr>
                <a:spLocks noEditPoints="1"/>
              </p:cNvSpPr>
              <p:nvPr/>
            </p:nvSpPr>
            <p:spPr bwMode="auto">
              <a:xfrm>
                <a:off x="6302376" y="1930400"/>
                <a:ext cx="34925" cy="42863"/>
              </a:xfrm>
              <a:custGeom>
                <a:avLst/>
                <a:gdLst>
                  <a:gd name="T0" fmla="*/ 7 w 15"/>
                  <a:gd name="T1" fmla="*/ 0 h 19"/>
                  <a:gd name="T2" fmla="*/ 13 w 15"/>
                  <a:gd name="T3" fmla="*/ 0 h 19"/>
                  <a:gd name="T4" fmla="*/ 15 w 15"/>
                  <a:gd name="T5" fmla="*/ 2 h 19"/>
                  <a:gd name="T6" fmla="*/ 15 w 15"/>
                  <a:gd name="T7" fmla="*/ 17 h 19"/>
                  <a:gd name="T8" fmla="*/ 13 w 15"/>
                  <a:gd name="T9" fmla="*/ 19 h 19"/>
                  <a:gd name="T10" fmla="*/ 7 w 15"/>
                  <a:gd name="T11" fmla="*/ 19 h 19"/>
                  <a:gd name="T12" fmla="*/ 7 w 15"/>
                  <a:gd name="T13" fmla="*/ 14 h 19"/>
                  <a:gd name="T14" fmla="*/ 10 w 15"/>
                  <a:gd name="T15" fmla="*/ 14 h 19"/>
                  <a:gd name="T16" fmla="*/ 10 w 15"/>
                  <a:gd name="T17" fmla="*/ 5 h 19"/>
                  <a:gd name="T18" fmla="*/ 7 w 15"/>
                  <a:gd name="T19" fmla="*/ 5 h 19"/>
                  <a:gd name="T20" fmla="*/ 7 w 15"/>
                  <a:gd name="T21" fmla="*/ 0 h 19"/>
                  <a:gd name="T22" fmla="*/ 2 w 15"/>
                  <a:gd name="T23" fmla="*/ 0 h 19"/>
                  <a:gd name="T24" fmla="*/ 7 w 15"/>
                  <a:gd name="T25" fmla="*/ 0 h 19"/>
                  <a:gd name="T26" fmla="*/ 7 w 15"/>
                  <a:gd name="T27" fmla="*/ 5 h 19"/>
                  <a:gd name="T28" fmla="*/ 5 w 15"/>
                  <a:gd name="T29" fmla="*/ 5 h 19"/>
                  <a:gd name="T30" fmla="*/ 5 w 15"/>
                  <a:gd name="T31" fmla="*/ 14 h 19"/>
                  <a:gd name="T32" fmla="*/ 7 w 15"/>
                  <a:gd name="T33" fmla="*/ 14 h 19"/>
                  <a:gd name="T34" fmla="*/ 7 w 15"/>
                  <a:gd name="T35" fmla="*/ 19 h 19"/>
                  <a:gd name="T36" fmla="*/ 2 w 15"/>
                  <a:gd name="T37" fmla="*/ 19 h 19"/>
                  <a:gd name="T38" fmla="*/ 0 w 15"/>
                  <a:gd name="T39" fmla="*/ 17 h 19"/>
                  <a:gd name="T40" fmla="*/ 0 w 15"/>
                  <a:gd name="T41" fmla="*/ 2 h 19"/>
                  <a:gd name="T42" fmla="*/ 2 w 15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9">
                    <a:moveTo>
                      <a:pt x="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7" y="0"/>
                    </a:lnTo>
                    <a:close/>
                    <a:moveTo>
                      <a:pt x="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1" name="Freeform 51"/>
              <p:cNvSpPr>
                <a:spLocks noEditPoints="1"/>
              </p:cNvSpPr>
              <p:nvPr/>
            </p:nvSpPr>
            <p:spPr bwMode="auto">
              <a:xfrm>
                <a:off x="6178551" y="1814513"/>
                <a:ext cx="42863" cy="34925"/>
              </a:xfrm>
              <a:custGeom>
                <a:avLst/>
                <a:gdLst>
                  <a:gd name="T0" fmla="*/ 10 w 19"/>
                  <a:gd name="T1" fmla="*/ 0 h 15"/>
                  <a:gd name="T2" fmla="*/ 17 w 19"/>
                  <a:gd name="T3" fmla="*/ 0 h 15"/>
                  <a:gd name="T4" fmla="*/ 19 w 19"/>
                  <a:gd name="T5" fmla="*/ 3 h 15"/>
                  <a:gd name="T6" fmla="*/ 19 w 19"/>
                  <a:gd name="T7" fmla="*/ 13 h 15"/>
                  <a:gd name="T8" fmla="*/ 17 w 19"/>
                  <a:gd name="T9" fmla="*/ 15 h 15"/>
                  <a:gd name="T10" fmla="*/ 10 w 19"/>
                  <a:gd name="T11" fmla="*/ 15 h 15"/>
                  <a:gd name="T12" fmla="*/ 10 w 19"/>
                  <a:gd name="T13" fmla="*/ 11 h 15"/>
                  <a:gd name="T14" fmla="*/ 15 w 19"/>
                  <a:gd name="T15" fmla="*/ 11 h 15"/>
                  <a:gd name="T16" fmla="*/ 15 w 19"/>
                  <a:gd name="T17" fmla="*/ 5 h 15"/>
                  <a:gd name="T18" fmla="*/ 10 w 19"/>
                  <a:gd name="T19" fmla="*/ 5 h 15"/>
                  <a:gd name="T20" fmla="*/ 10 w 19"/>
                  <a:gd name="T21" fmla="*/ 0 h 15"/>
                  <a:gd name="T22" fmla="*/ 3 w 19"/>
                  <a:gd name="T23" fmla="*/ 0 h 15"/>
                  <a:gd name="T24" fmla="*/ 10 w 19"/>
                  <a:gd name="T25" fmla="*/ 0 h 15"/>
                  <a:gd name="T26" fmla="*/ 10 w 19"/>
                  <a:gd name="T27" fmla="*/ 5 h 15"/>
                  <a:gd name="T28" fmla="*/ 5 w 19"/>
                  <a:gd name="T29" fmla="*/ 5 h 15"/>
                  <a:gd name="T30" fmla="*/ 5 w 19"/>
                  <a:gd name="T31" fmla="*/ 11 h 15"/>
                  <a:gd name="T32" fmla="*/ 10 w 19"/>
                  <a:gd name="T33" fmla="*/ 11 h 15"/>
                  <a:gd name="T34" fmla="*/ 10 w 19"/>
                  <a:gd name="T35" fmla="*/ 15 h 15"/>
                  <a:gd name="T36" fmla="*/ 3 w 19"/>
                  <a:gd name="T37" fmla="*/ 15 h 15"/>
                  <a:gd name="T38" fmla="*/ 0 w 19"/>
                  <a:gd name="T39" fmla="*/ 13 h 15"/>
                  <a:gd name="T40" fmla="*/ 0 w 19"/>
                  <a:gd name="T41" fmla="*/ 3 h 15"/>
                  <a:gd name="T42" fmla="*/ 3 w 19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5">
                    <a:moveTo>
                      <a:pt x="1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2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10" y="0"/>
                    </a:lnTo>
                    <a:close/>
                    <a:moveTo>
                      <a:pt x="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2" name="Freeform 52"/>
              <p:cNvSpPr>
                <a:spLocks noEditPoints="1"/>
              </p:cNvSpPr>
              <p:nvPr/>
            </p:nvSpPr>
            <p:spPr bwMode="auto">
              <a:xfrm>
                <a:off x="6376988" y="1722438"/>
                <a:ext cx="52388" cy="52388"/>
              </a:xfrm>
              <a:custGeom>
                <a:avLst/>
                <a:gdLst>
                  <a:gd name="T0" fmla="*/ 22 w 23"/>
                  <a:gd name="T1" fmla="*/ 12 h 23"/>
                  <a:gd name="T2" fmla="*/ 12 w 23"/>
                  <a:gd name="T3" fmla="*/ 22 h 23"/>
                  <a:gd name="T4" fmla="*/ 12 w 23"/>
                  <a:gd name="T5" fmla="*/ 22 h 23"/>
                  <a:gd name="T6" fmla="*/ 12 w 23"/>
                  <a:gd name="T7" fmla="*/ 15 h 23"/>
                  <a:gd name="T8" fmla="*/ 17 w 23"/>
                  <a:gd name="T9" fmla="*/ 10 h 23"/>
                  <a:gd name="T10" fmla="*/ 13 w 23"/>
                  <a:gd name="T11" fmla="*/ 6 h 23"/>
                  <a:gd name="T12" fmla="*/ 12 w 23"/>
                  <a:gd name="T13" fmla="*/ 8 h 23"/>
                  <a:gd name="T14" fmla="*/ 12 w 23"/>
                  <a:gd name="T15" fmla="*/ 1 h 23"/>
                  <a:gd name="T16" fmla="*/ 15 w 23"/>
                  <a:gd name="T17" fmla="*/ 1 h 23"/>
                  <a:gd name="T18" fmla="*/ 22 w 23"/>
                  <a:gd name="T19" fmla="*/ 9 h 23"/>
                  <a:gd name="T20" fmla="*/ 22 w 23"/>
                  <a:gd name="T21" fmla="*/ 12 h 23"/>
                  <a:gd name="T22" fmla="*/ 12 w 23"/>
                  <a:gd name="T23" fmla="*/ 22 h 23"/>
                  <a:gd name="T24" fmla="*/ 9 w 23"/>
                  <a:gd name="T25" fmla="*/ 22 h 23"/>
                  <a:gd name="T26" fmla="*/ 8 w 23"/>
                  <a:gd name="T27" fmla="*/ 22 h 23"/>
                  <a:gd name="T28" fmla="*/ 1 w 23"/>
                  <a:gd name="T29" fmla="*/ 15 h 23"/>
                  <a:gd name="T30" fmla="*/ 1 w 23"/>
                  <a:gd name="T31" fmla="*/ 11 h 23"/>
                  <a:gd name="T32" fmla="*/ 1 w 23"/>
                  <a:gd name="T33" fmla="*/ 11 h 23"/>
                  <a:gd name="T34" fmla="*/ 1 w 23"/>
                  <a:gd name="T35" fmla="*/ 11 h 23"/>
                  <a:gd name="T36" fmla="*/ 11 w 23"/>
                  <a:gd name="T37" fmla="*/ 1 h 23"/>
                  <a:gd name="T38" fmla="*/ 12 w 23"/>
                  <a:gd name="T39" fmla="*/ 1 h 23"/>
                  <a:gd name="T40" fmla="*/ 12 w 23"/>
                  <a:gd name="T41" fmla="*/ 8 h 23"/>
                  <a:gd name="T42" fmla="*/ 6 w 23"/>
                  <a:gd name="T43" fmla="*/ 13 h 23"/>
                  <a:gd name="T44" fmla="*/ 10 w 23"/>
                  <a:gd name="T45" fmla="*/ 17 h 23"/>
                  <a:gd name="T46" fmla="*/ 12 w 23"/>
                  <a:gd name="T47" fmla="*/ 15 h 23"/>
                  <a:gd name="T48" fmla="*/ 12 w 23"/>
                  <a:gd name="T4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3">
                    <a:moveTo>
                      <a:pt x="22" y="1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9"/>
                      <a:pt x="23" y="11"/>
                      <a:pt x="22" y="12"/>
                    </a:cubicBezTo>
                    <a:close/>
                    <a:moveTo>
                      <a:pt x="12" y="22"/>
                    </a:moveTo>
                    <a:cubicBezTo>
                      <a:pt x="11" y="23"/>
                      <a:pt x="9" y="23"/>
                      <a:pt x="9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3" name="Freeform 53"/>
              <p:cNvSpPr>
                <a:spLocks noEditPoints="1"/>
              </p:cNvSpPr>
              <p:nvPr/>
            </p:nvSpPr>
            <p:spPr bwMode="auto">
              <a:xfrm>
                <a:off x="6376988" y="1892300"/>
                <a:ext cx="52388" cy="49213"/>
              </a:xfrm>
              <a:custGeom>
                <a:avLst/>
                <a:gdLst>
                  <a:gd name="T0" fmla="*/ 12 w 23"/>
                  <a:gd name="T1" fmla="*/ 1 h 22"/>
                  <a:gd name="T2" fmla="*/ 22 w 23"/>
                  <a:gd name="T3" fmla="*/ 11 h 22"/>
                  <a:gd name="T4" fmla="*/ 22 w 23"/>
                  <a:gd name="T5" fmla="*/ 14 h 22"/>
                  <a:gd name="T6" fmla="*/ 22 w 23"/>
                  <a:gd name="T7" fmla="*/ 14 h 22"/>
                  <a:gd name="T8" fmla="*/ 15 w 23"/>
                  <a:gd name="T9" fmla="*/ 21 h 22"/>
                  <a:gd name="T10" fmla="*/ 12 w 23"/>
                  <a:gd name="T11" fmla="*/ 22 h 22"/>
                  <a:gd name="T12" fmla="*/ 12 w 23"/>
                  <a:gd name="T13" fmla="*/ 15 h 22"/>
                  <a:gd name="T14" fmla="*/ 13 w 23"/>
                  <a:gd name="T15" fmla="*/ 16 h 22"/>
                  <a:gd name="T16" fmla="*/ 17 w 23"/>
                  <a:gd name="T17" fmla="*/ 13 h 22"/>
                  <a:gd name="T18" fmla="*/ 12 w 23"/>
                  <a:gd name="T19" fmla="*/ 7 h 22"/>
                  <a:gd name="T20" fmla="*/ 12 w 23"/>
                  <a:gd name="T21" fmla="*/ 1 h 22"/>
                  <a:gd name="T22" fmla="*/ 12 w 23"/>
                  <a:gd name="T23" fmla="*/ 1 h 22"/>
                  <a:gd name="T24" fmla="*/ 12 w 23"/>
                  <a:gd name="T25" fmla="*/ 22 h 22"/>
                  <a:gd name="T26" fmla="*/ 11 w 23"/>
                  <a:gd name="T27" fmla="*/ 21 h 22"/>
                  <a:gd name="T28" fmla="*/ 1 w 23"/>
                  <a:gd name="T29" fmla="*/ 11 h 22"/>
                  <a:gd name="T30" fmla="*/ 1 w 23"/>
                  <a:gd name="T31" fmla="*/ 8 h 22"/>
                  <a:gd name="T32" fmla="*/ 1 w 23"/>
                  <a:gd name="T33" fmla="*/ 8 h 22"/>
                  <a:gd name="T34" fmla="*/ 9 w 23"/>
                  <a:gd name="T35" fmla="*/ 1 h 22"/>
                  <a:gd name="T36" fmla="*/ 12 w 23"/>
                  <a:gd name="T37" fmla="*/ 1 h 22"/>
                  <a:gd name="T38" fmla="*/ 12 w 23"/>
                  <a:gd name="T39" fmla="*/ 7 h 22"/>
                  <a:gd name="T40" fmla="*/ 10 w 23"/>
                  <a:gd name="T41" fmla="*/ 6 h 22"/>
                  <a:gd name="T42" fmla="*/ 6 w 23"/>
                  <a:gd name="T43" fmla="*/ 10 h 22"/>
                  <a:gd name="T44" fmla="*/ 12 w 23"/>
                  <a:gd name="T45" fmla="*/ 15 h 22"/>
                  <a:gd name="T46" fmla="*/ 12 w 23"/>
                  <a:gd name="T4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2">
                    <a:moveTo>
                      <a:pt x="12" y="1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3" y="22"/>
                      <a:pt x="12" y="2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2" y="21"/>
                      <a:pt x="11" y="2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4" name="Freeform 54"/>
              <p:cNvSpPr>
                <a:spLocks noEditPoints="1"/>
              </p:cNvSpPr>
              <p:nvPr/>
            </p:nvSpPr>
            <p:spPr bwMode="auto">
              <a:xfrm>
                <a:off x="6210301" y="1892300"/>
                <a:ext cx="49213" cy="49213"/>
              </a:xfrm>
              <a:custGeom>
                <a:avLst/>
                <a:gdLst>
                  <a:gd name="T0" fmla="*/ 14 w 22"/>
                  <a:gd name="T1" fmla="*/ 1 h 22"/>
                  <a:gd name="T2" fmla="*/ 22 w 22"/>
                  <a:gd name="T3" fmla="*/ 8 h 22"/>
                  <a:gd name="T4" fmla="*/ 22 w 22"/>
                  <a:gd name="T5" fmla="*/ 11 h 22"/>
                  <a:gd name="T6" fmla="*/ 22 w 22"/>
                  <a:gd name="T7" fmla="*/ 11 h 22"/>
                  <a:gd name="T8" fmla="*/ 22 w 22"/>
                  <a:gd name="T9" fmla="*/ 11 h 22"/>
                  <a:gd name="T10" fmla="*/ 12 w 22"/>
                  <a:gd name="T11" fmla="*/ 21 h 22"/>
                  <a:gd name="T12" fmla="*/ 11 w 22"/>
                  <a:gd name="T13" fmla="*/ 22 h 22"/>
                  <a:gd name="T14" fmla="*/ 11 w 22"/>
                  <a:gd name="T15" fmla="*/ 15 h 22"/>
                  <a:gd name="T16" fmla="*/ 16 w 22"/>
                  <a:gd name="T17" fmla="*/ 10 h 22"/>
                  <a:gd name="T18" fmla="*/ 13 w 22"/>
                  <a:gd name="T19" fmla="*/ 6 h 22"/>
                  <a:gd name="T20" fmla="*/ 11 w 22"/>
                  <a:gd name="T21" fmla="*/ 7 h 22"/>
                  <a:gd name="T22" fmla="*/ 11 w 22"/>
                  <a:gd name="T23" fmla="*/ 1 h 22"/>
                  <a:gd name="T24" fmla="*/ 14 w 22"/>
                  <a:gd name="T25" fmla="*/ 1 h 22"/>
                  <a:gd name="T26" fmla="*/ 11 w 22"/>
                  <a:gd name="T27" fmla="*/ 22 h 22"/>
                  <a:gd name="T28" fmla="*/ 8 w 22"/>
                  <a:gd name="T29" fmla="*/ 21 h 22"/>
                  <a:gd name="T30" fmla="*/ 1 w 22"/>
                  <a:gd name="T31" fmla="*/ 14 h 22"/>
                  <a:gd name="T32" fmla="*/ 1 w 22"/>
                  <a:gd name="T33" fmla="*/ 11 h 22"/>
                  <a:gd name="T34" fmla="*/ 1 w 22"/>
                  <a:gd name="T35" fmla="*/ 11 h 22"/>
                  <a:gd name="T36" fmla="*/ 11 w 22"/>
                  <a:gd name="T37" fmla="*/ 1 h 22"/>
                  <a:gd name="T38" fmla="*/ 11 w 22"/>
                  <a:gd name="T39" fmla="*/ 1 h 22"/>
                  <a:gd name="T40" fmla="*/ 11 w 22"/>
                  <a:gd name="T41" fmla="*/ 7 h 22"/>
                  <a:gd name="T42" fmla="*/ 6 w 22"/>
                  <a:gd name="T43" fmla="*/ 13 h 22"/>
                  <a:gd name="T44" fmla="*/ 10 w 22"/>
                  <a:gd name="T45" fmla="*/ 16 h 22"/>
                  <a:gd name="T46" fmla="*/ 11 w 22"/>
                  <a:gd name="T47" fmla="*/ 15 h 22"/>
                  <a:gd name="T48" fmla="*/ 11 w 22"/>
                  <a:gd name="T4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2">
                    <a:moveTo>
                      <a:pt x="14" y="1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2" y="10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4" y="1"/>
                    </a:cubicBezTo>
                    <a:close/>
                    <a:moveTo>
                      <a:pt x="11" y="22"/>
                    </a:moveTo>
                    <a:cubicBezTo>
                      <a:pt x="10" y="22"/>
                      <a:pt x="9" y="22"/>
                      <a:pt x="8" y="2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5"/>
                      <a:pt x="11" y="15"/>
                      <a:pt x="11" y="15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5" name="Freeform 55"/>
              <p:cNvSpPr>
                <a:spLocks noEditPoints="1"/>
              </p:cNvSpPr>
              <p:nvPr/>
            </p:nvSpPr>
            <p:spPr bwMode="auto">
              <a:xfrm>
                <a:off x="6210301" y="1722438"/>
                <a:ext cx="49213" cy="52388"/>
              </a:xfrm>
              <a:custGeom>
                <a:avLst/>
                <a:gdLst>
                  <a:gd name="T0" fmla="*/ 21 w 22"/>
                  <a:gd name="T1" fmla="*/ 15 h 23"/>
                  <a:gd name="T2" fmla="*/ 14 w 22"/>
                  <a:gd name="T3" fmla="*/ 22 h 23"/>
                  <a:gd name="T4" fmla="*/ 11 w 22"/>
                  <a:gd name="T5" fmla="*/ 22 h 23"/>
                  <a:gd name="T6" fmla="*/ 11 w 22"/>
                  <a:gd name="T7" fmla="*/ 15 h 23"/>
                  <a:gd name="T8" fmla="*/ 13 w 22"/>
                  <a:gd name="T9" fmla="*/ 17 h 23"/>
                  <a:gd name="T10" fmla="*/ 16 w 22"/>
                  <a:gd name="T11" fmla="*/ 13 h 23"/>
                  <a:gd name="T12" fmla="*/ 11 w 22"/>
                  <a:gd name="T13" fmla="*/ 8 h 23"/>
                  <a:gd name="T14" fmla="*/ 11 w 22"/>
                  <a:gd name="T15" fmla="*/ 1 h 23"/>
                  <a:gd name="T16" fmla="*/ 12 w 22"/>
                  <a:gd name="T17" fmla="*/ 1 h 23"/>
                  <a:gd name="T18" fmla="*/ 12 w 22"/>
                  <a:gd name="T19" fmla="*/ 1 h 23"/>
                  <a:gd name="T20" fmla="*/ 22 w 22"/>
                  <a:gd name="T21" fmla="*/ 11 h 23"/>
                  <a:gd name="T22" fmla="*/ 22 w 22"/>
                  <a:gd name="T23" fmla="*/ 15 h 23"/>
                  <a:gd name="T24" fmla="*/ 21 w 22"/>
                  <a:gd name="T25" fmla="*/ 15 h 23"/>
                  <a:gd name="T26" fmla="*/ 11 w 22"/>
                  <a:gd name="T27" fmla="*/ 22 h 23"/>
                  <a:gd name="T28" fmla="*/ 11 w 22"/>
                  <a:gd name="T29" fmla="*/ 22 h 23"/>
                  <a:gd name="T30" fmla="*/ 11 w 22"/>
                  <a:gd name="T31" fmla="*/ 22 h 23"/>
                  <a:gd name="T32" fmla="*/ 1 w 22"/>
                  <a:gd name="T33" fmla="*/ 12 h 23"/>
                  <a:gd name="T34" fmla="*/ 1 w 22"/>
                  <a:gd name="T35" fmla="*/ 9 h 23"/>
                  <a:gd name="T36" fmla="*/ 1 w 22"/>
                  <a:gd name="T37" fmla="*/ 8 h 23"/>
                  <a:gd name="T38" fmla="*/ 8 w 22"/>
                  <a:gd name="T39" fmla="*/ 1 h 23"/>
                  <a:gd name="T40" fmla="*/ 11 w 22"/>
                  <a:gd name="T41" fmla="*/ 1 h 23"/>
                  <a:gd name="T42" fmla="*/ 11 w 22"/>
                  <a:gd name="T43" fmla="*/ 8 h 23"/>
                  <a:gd name="T44" fmla="*/ 10 w 22"/>
                  <a:gd name="T45" fmla="*/ 6 h 23"/>
                  <a:gd name="T46" fmla="*/ 6 w 22"/>
                  <a:gd name="T47" fmla="*/ 10 h 23"/>
                  <a:gd name="T48" fmla="*/ 11 w 22"/>
                  <a:gd name="T49" fmla="*/ 15 h 23"/>
                  <a:gd name="T50" fmla="*/ 11 w 22"/>
                  <a:gd name="T5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3">
                    <a:moveTo>
                      <a:pt x="21" y="15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2" y="23"/>
                      <a:pt x="11" y="22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4"/>
                      <a:pt x="22" y="15"/>
                    </a:cubicBezTo>
                    <a:lnTo>
                      <a:pt x="21" y="15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11" y="15"/>
                      <a:pt x="11" y="15"/>
                      <a:pt x="11" y="15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6" name="Freeform 56"/>
              <p:cNvSpPr>
                <a:spLocks noEditPoints="1"/>
              </p:cNvSpPr>
              <p:nvPr/>
            </p:nvSpPr>
            <p:spPr bwMode="auto">
              <a:xfrm>
                <a:off x="6342063" y="1697038"/>
                <a:ext cx="46038" cy="50800"/>
              </a:xfrm>
              <a:custGeom>
                <a:avLst/>
                <a:gdLst>
                  <a:gd name="T0" fmla="*/ 20 w 21"/>
                  <a:gd name="T1" fmla="*/ 7 h 22"/>
                  <a:gd name="T2" fmla="*/ 15 w 21"/>
                  <a:gd name="T3" fmla="*/ 21 h 22"/>
                  <a:gd name="T4" fmla="*/ 12 w 21"/>
                  <a:gd name="T5" fmla="*/ 22 h 22"/>
                  <a:gd name="T6" fmla="*/ 10 w 21"/>
                  <a:gd name="T7" fmla="*/ 21 h 22"/>
                  <a:gd name="T8" fmla="*/ 10 w 21"/>
                  <a:gd name="T9" fmla="*/ 16 h 22"/>
                  <a:gd name="T10" fmla="*/ 11 w 21"/>
                  <a:gd name="T11" fmla="*/ 17 h 22"/>
                  <a:gd name="T12" fmla="*/ 15 w 21"/>
                  <a:gd name="T13" fmla="*/ 8 h 22"/>
                  <a:gd name="T14" fmla="*/ 10 w 21"/>
                  <a:gd name="T15" fmla="*/ 6 h 22"/>
                  <a:gd name="T16" fmla="*/ 10 w 21"/>
                  <a:gd name="T17" fmla="*/ 1 h 22"/>
                  <a:gd name="T18" fmla="*/ 19 w 21"/>
                  <a:gd name="T19" fmla="*/ 4 h 22"/>
                  <a:gd name="T20" fmla="*/ 20 w 21"/>
                  <a:gd name="T21" fmla="*/ 7 h 22"/>
                  <a:gd name="T22" fmla="*/ 10 w 21"/>
                  <a:gd name="T23" fmla="*/ 21 h 22"/>
                  <a:gd name="T24" fmla="*/ 2 w 21"/>
                  <a:gd name="T25" fmla="*/ 18 h 22"/>
                  <a:gd name="T26" fmla="*/ 1 w 21"/>
                  <a:gd name="T27" fmla="*/ 15 h 22"/>
                  <a:gd name="T28" fmla="*/ 6 w 21"/>
                  <a:gd name="T29" fmla="*/ 2 h 22"/>
                  <a:gd name="T30" fmla="*/ 9 w 21"/>
                  <a:gd name="T31" fmla="*/ 1 h 22"/>
                  <a:gd name="T32" fmla="*/ 10 w 21"/>
                  <a:gd name="T33" fmla="*/ 1 h 22"/>
                  <a:gd name="T34" fmla="*/ 10 w 21"/>
                  <a:gd name="T35" fmla="*/ 6 h 22"/>
                  <a:gd name="T36" fmla="*/ 10 w 21"/>
                  <a:gd name="T37" fmla="*/ 6 h 22"/>
                  <a:gd name="T38" fmla="*/ 6 w 21"/>
                  <a:gd name="T39" fmla="*/ 15 h 22"/>
                  <a:gd name="T40" fmla="*/ 10 w 21"/>
                  <a:gd name="T41" fmla="*/ 16 h 22"/>
                  <a:gd name="T42" fmla="*/ 10 w 21"/>
                  <a:gd name="T4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2">
                    <a:moveTo>
                      <a:pt x="20" y="7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3" y="22"/>
                      <a:pt x="12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5"/>
                      <a:pt x="21" y="6"/>
                      <a:pt x="20" y="7"/>
                    </a:cubicBezTo>
                    <a:close/>
                    <a:moveTo>
                      <a:pt x="10" y="2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1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7" name="Freeform 57"/>
              <p:cNvSpPr>
                <a:spLocks noEditPoints="1"/>
              </p:cNvSpPr>
              <p:nvPr/>
            </p:nvSpPr>
            <p:spPr bwMode="auto">
              <a:xfrm>
                <a:off x="6403976" y="1855788"/>
                <a:ext cx="50800" cy="46038"/>
              </a:xfrm>
              <a:custGeom>
                <a:avLst/>
                <a:gdLst>
                  <a:gd name="T0" fmla="*/ 11 w 22"/>
                  <a:gd name="T1" fmla="*/ 2 h 20"/>
                  <a:gd name="T2" fmla="*/ 21 w 22"/>
                  <a:gd name="T3" fmla="*/ 6 h 20"/>
                  <a:gd name="T4" fmla="*/ 22 w 22"/>
                  <a:gd name="T5" fmla="*/ 9 h 20"/>
                  <a:gd name="T6" fmla="*/ 18 w 22"/>
                  <a:gd name="T7" fmla="*/ 18 h 20"/>
                  <a:gd name="T8" fmla="*/ 15 w 22"/>
                  <a:gd name="T9" fmla="*/ 19 h 20"/>
                  <a:gd name="T10" fmla="*/ 11 w 22"/>
                  <a:gd name="T11" fmla="*/ 18 h 20"/>
                  <a:gd name="T12" fmla="*/ 11 w 22"/>
                  <a:gd name="T13" fmla="*/ 13 h 20"/>
                  <a:gd name="T14" fmla="*/ 14 w 22"/>
                  <a:gd name="T15" fmla="*/ 14 h 20"/>
                  <a:gd name="T16" fmla="*/ 17 w 22"/>
                  <a:gd name="T17" fmla="*/ 9 h 20"/>
                  <a:gd name="T18" fmla="*/ 11 w 22"/>
                  <a:gd name="T19" fmla="*/ 7 h 20"/>
                  <a:gd name="T20" fmla="*/ 11 w 22"/>
                  <a:gd name="T21" fmla="*/ 2 h 20"/>
                  <a:gd name="T22" fmla="*/ 7 w 22"/>
                  <a:gd name="T23" fmla="*/ 0 h 20"/>
                  <a:gd name="T24" fmla="*/ 11 w 22"/>
                  <a:gd name="T25" fmla="*/ 2 h 20"/>
                  <a:gd name="T26" fmla="*/ 11 w 22"/>
                  <a:gd name="T27" fmla="*/ 7 h 20"/>
                  <a:gd name="T28" fmla="*/ 8 w 22"/>
                  <a:gd name="T29" fmla="*/ 6 h 20"/>
                  <a:gd name="T30" fmla="*/ 6 w 22"/>
                  <a:gd name="T31" fmla="*/ 11 h 20"/>
                  <a:gd name="T32" fmla="*/ 11 w 22"/>
                  <a:gd name="T33" fmla="*/ 13 h 20"/>
                  <a:gd name="T34" fmla="*/ 11 w 22"/>
                  <a:gd name="T35" fmla="*/ 18 h 20"/>
                  <a:gd name="T36" fmla="*/ 2 w 22"/>
                  <a:gd name="T37" fmla="*/ 14 h 20"/>
                  <a:gd name="T38" fmla="*/ 0 w 22"/>
                  <a:gd name="T39" fmla="*/ 11 h 20"/>
                  <a:gd name="T40" fmla="*/ 4 w 22"/>
                  <a:gd name="T41" fmla="*/ 2 h 20"/>
                  <a:gd name="T42" fmla="*/ 7 w 22"/>
                  <a:gd name="T4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0">
                    <a:moveTo>
                      <a:pt x="11" y="2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2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9"/>
                      <a:pt x="16" y="20"/>
                      <a:pt x="15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11" y="2"/>
                    </a:lnTo>
                    <a:close/>
                    <a:moveTo>
                      <a:pt x="7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8" name="Freeform 58"/>
              <p:cNvSpPr>
                <a:spLocks noEditPoints="1"/>
              </p:cNvSpPr>
              <p:nvPr/>
            </p:nvSpPr>
            <p:spPr bwMode="auto">
              <a:xfrm>
                <a:off x="6251576" y="1917700"/>
                <a:ext cx="47625" cy="50800"/>
              </a:xfrm>
              <a:custGeom>
                <a:avLst/>
                <a:gdLst>
                  <a:gd name="T0" fmla="*/ 20 w 21"/>
                  <a:gd name="T1" fmla="*/ 8 h 23"/>
                  <a:gd name="T2" fmla="*/ 15 w 21"/>
                  <a:gd name="T3" fmla="*/ 21 h 23"/>
                  <a:gd name="T4" fmla="*/ 12 w 21"/>
                  <a:gd name="T5" fmla="*/ 22 h 23"/>
                  <a:gd name="T6" fmla="*/ 10 w 21"/>
                  <a:gd name="T7" fmla="*/ 22 h 23"/>
                  <a:gd name="T8" fmla="*/ 10 w 21"/>
                  <a:gd name="T9" fmla="*/ 17 h 23"/>
                  <a:gd name="T10" fmla="*/ 11 w 21"/>
                  <a:gd name="T11" fmla="*/ 17 h 23"/>
                  <a:gd name="T12" fmla="*/ 15 w 21"/>
                  <a:gd name="T13" fmla="*/ 8 h 23"/>
                  <a:gd name="T14" fmla="*/ 10 w 21"/>
                  <a:gd name="T15" fmla="*/ 7 h 23"/>
                  <a:gd name="T16" fmla="*/ 10 w 21"/>
                  <a:gd name="T17" fmla="*/ 1 h 23"/>
                  <a:gd name="T18" fmla="*/ 19 w 21"/>
                  <a:gd name="T19" fmla="*/ 5 h 23"/>
                  <a:gd name="T20" fmla="*/ 20 w 21"/>
                  <a:gd name="T21" fmla="*/ 8 h 23"/>
                  <a:gd name="T22" fmla="*/ 10 w 21"/>
                  <a:gd name="T23" fmla="*/ 22 h 23"/>
                  <a:gd name="T24" fmla="*/ 2 w 21"/>
                  <a:gd name="T25" fmla="*/ 18 h 23"/>
                  <a:gd name="T26" fmla="*/ 1 w 21"/>
                  <a:gd name="T27" fmla="*/ 15 h 23"/>
                  <a:gd name="T28" fmla="*/ 6 w 21"/>
                  <a:gd name="T29" fmla="*/ 2 h 23"/>
                  <a:gd name="T30" fmla="*/ 9 w 21"/>
                  <a:gd name="T31" fmla="*/ 1 h 23"/>
                  <a:gd name="T32" fmla="*/ 10 w 21"/>
                  <a:gd name="T33" fmla="*/ 1 h 23"/>
                  <a:gd name="T34" fmla="*/ 10 w 21"/>
                  <a:gd name="T35" fmla="*/ 7 h 23"/>
                  <a:gd name="T36" fmla="*/ 10 w 21"/>
                  <a:gd name="T37" fmla="*/ 6 h 23"/>
                  <a:gd name="T38" fmla="*/ 6 w 21"/>
                  <a:gd name="T39" fmla="*/ 15 h 23"/>
                  <a:gd name="T40" fmla="*/ 10 w 21"/>
                  <a:gd name="T41" fmla="*/ 17 h 23"/>
                  <a:gd name="T42" fmla="*/ 10 w 21"/>
                  <a:gd name="T4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20" y="8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3" y="23"/>
                      <a:pt x="12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lose/>
                    <a:moveTo>
                      <a:pt x="10" y="2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9" name="Freeform 59"/>
              <p:cNvSpPr>
                <a:spLocks noEditPoints="1"/>
              </p:cNvSpPr>
              <p:nvPr/>
            </p:nvSpPr>
            <p:spPr bwMode="auto">
              <a:xfrm>
                <a:off x="6184901" y="1765300"/>
                <a:ext cx="50800" cy="46038"/>
              </a:xfrm>
              <a:custGeom>
                <a:avLst/>
                <a:gdLst>
                  <a:gd name="T0" fmla="*/ 14 w 22"/>
                  <a:gd name="T1" fmla="*/ 19 h 20"/>
                  <a:gd name="T2" fmla="*/ 11 w 22"/>
                  <a:gd name="T3" fmla="*/ 18 h 20"/>
                  <a:gd name="T4" fmla="*/ 11 w 22"/>
                  <a:gd name="T5" fmla="*/ 13 h 20"/>
                  <a:gd name="T6" fmla="*/ 14 w 22"/>
                  <a:gd name="T7" fmla="*/ 14 h 20"/>
                  <a:gd name="T8" fmla="*/ 16 w 22"/>
                  <a:gd name="T9" fmla="*/ 9 h 20"/>
                  <a:gd name="T10" fmla="*/ 11 w 22"/>
                  <a:gd name="T11" fmla="*/ 7 h 20"/>
                  <a:gd name="T12" fmla="*/ 11 w 22"/>
                  <a:gd name="T13" fmla="*/ 2 h 20"/>
                  <a:gd name="T14" fmla="*/ 20 w 22"/>
                  <a:gd name="T15" fmla="*/ 6 h 20"/>
                  <a:gd name="T16" fmla="*/ 21 w 22"/>
                  <a:gd name="T17" fmla="*/ 9 h 20"/>
                  <a:gd name="T18" fmla="*/ 18 w 22"/>
                  <a:gd name="T19" fmla="*/ 18 h 20"/>
                  <a:gd name="T20" fmla="*/ 14 w 22"/>
                  <a:gd name="T21" fmla="*/ 19 h 20"/>
                  <a:gd name="T22" fmla="*/ 11 w 22"/>
                  <a:gd name="T23" fmla="*/ 18 h 20"/>
                  <a:gd name="T24" fmla="*/ 1 w 22"/>
                  <a:gd name="T25" fmla="*/ 14 h 20"/>
                  <a:gd name="T26" fmla="*/ 0 w 22"/>
                  <a:gd name="T27" fmla="*/ 11 h 20"/>
                  <a:gd name="T28" fmla="*/ 4 w 22"/>
                  <a:gd name="T29" fmla="*/ 2 h 20"/>
                  <a:gd name="T30" fmla="*/ 7 w 22"/>
                  <a:gd name="T31" fmla="*/ 0 h 20"/>
                  <a:gd name="T32" fmla="*/ 11 w 22"/>
                  <a:gd name="T33" fmla="*/ 2 h 20"/>
                  <a:gd name="T34" fmla="*/ 11 w 22"/>
                  <a:gd name="T35" fmla="*/ 7 h 20"/>
                  <a:gd name="T36" fmla="*/ 7 w 22"/>
                  <a:gd name="T37" fmla="*/ 6 h 20"/>
                  <a:gd name="T38" fmla="*/ 5 w 22"/>
                  <a:gd name="T39" fmla="*/ 11 h 20"/>
                  <a:gd name="T40" fmla="*/ 11 w 22"/>
                  <a:gd name="T41" fmla="*/ 13 h 20"/>
                  <a:gd name="T42" fmla="*/ 11 w 22"/>
                  <a:gd name="T4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0">
                    <a:moveTo>
                      <a:pt x="14" y="19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1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9"/>
                      <a:pt x="16" y="20"/>
                      <a:pt x="14" y="19"/>
                    </a:cubicBezTo>
                    <a:close/>
                    <a:moveTo>
                      <a:pt x="11" y="18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0" name="Freeform 60"/>
              <p:cNvSpPr>
                <a:spLocks noEditPoints="1"/>
              </p:cNvSpPr>
              <p:nvPr/>
            </p:nvSpPr>
            <p:spPr bwMode="auto">
              <a:xfrm>
                <a:off x="6403976" y="1763713"/>
                <a:ext cx="50800" cy="47625"/>
              </a:xfrm>
              <a:custGeom>
                <a:avLst/>
                <a:gdLst>
                  <a:gd name="T0" fmla="*/ 11 w 22"/>
                  <a:gd name="T1" fmla="*/ 2 h 21"/>
                  <a:gd name="T2" fmla="*/ 15 w 22"/>
                  <a:gd name="T3" fmla="*/ 1 h 21"/>
                  <a:gd name="T4" fmla="*/ 18 w 22"/>
                  <a:gd name="T5" fmla="*/ 2 h 21"/>
                  <a:gd name="T6" fmla="*/ 22 w 22"/>
                  <a:gd name="T7" fmla="*/ 12 h 21"/>
                  <a:gd name="T8" fmla="*/ 20 w 22"/>
                  <a:gd name="T9" fmla="*/ 15 h 21"/>
                  <a:gd name="T10" fmla="*/ 11 w 22"/>
                  <a:gd name="T11" fmla="*/ 19 h 21"/>
                  <a:gd name="T12" fmla="*/ 11 w 22"/>
                  <a:gd name="T13" fmla="*/ 13 h 21"/>
                  <a:gd name="T14" fmla="*/ 16 w 22"/>
                  <a:gd name="T15" fmla="*/ 11 h 21"/>
                  <a:gd name="T16" fmla="*/ 14 w 22"/>
                  <a:gd name="T17" fmla="*/ 6 h 21"/>
                  <a:gd name="T18" fmla="*/ 11 w 22"/>
                  <a:gd name="T19" fmla="*/ 8 h 21"/>
                  <a:gd name="T20" fmla="*/ 11 w 22"/>
                  <a:gd name="T21" fmla="*/ 2 h 21"/>
                  <a:gd name="T22" fmla="*/ 2 w 22"/>
                  <a:gd name="T23" fmla="*/ 6 h 21"/>
                  <a:gd name="T24" fmla="*/ 11 w 22"/>
                  <a:gd name="T25" fmla="*/ 2 h 21"/>
                  <a:gd name="T26" fmla="*/ 11 w 22"/>
                  <a:gd name="T27" fmla="*/ 8 h 21"/>
                  <a:gd name="T28" fmla="*/ 6 w 22"/>
                  <a:gd name="T29" fmla="*/ 10 h 21"/>
                  <a:gd name="T30" fmla="*/ 8 w 22"/>
                  <a:gd name="T31" fmla="*/ 15 h 21"/>
                  <a:gd name="T32" fmla="*/ 11 w 22"/>
                  <a:gd name="T33" fmla="*/ 13 h 21"/>
                  <a:gd name="T34" fmla="*/ 11 w 22"/>
                  <a:gd name="T35" fmla="*/ 19 h 21"/>
                  <a:gd name="T36" fmla="*/ 7 w 22"/>
                  <a:gd name="T37" fmla="*/ 20 h 21"/>
                  <a:gd name="T38" fmla="*/ 4 w 22"/>
                  <a:gd name="T39" fmla="*/ 19 h 21"/>
                  <a:gd name="T40" fmla="*/ 0 w 22"/>
                  <a:gd name="T41" fmla="*/ 10 h 21"/>
                  <a:gd name="T42" fmla="*/ 2 w 22"/>
                  <a:gd name="T4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1">
                    <a:moveTo>
                      <a:pt x="11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1"/>
                      <a:pt x="18" y="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3"/>
                      <a:pt x="22" y="14"/>
                      <a:pt x="20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2"/>
                    </a:lnTo>
                    <a:close/>
                    <a:moveTo>
                      <a:pt x="2" y="6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1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1" name="Freeform 61"/>
              <p:cNvSpPr>
                <a:spLocks noEditPoints="1"/>
              </p:cNvSpPr>
              <p:nvPr/>
            </p:nvSpPr>
            <p:spPr bwMode="auto">
              <a:xfrm>
                <a:off x="6343651" y="1917700"/>
                <a:ext cx="44450" cy="50800"/>
              </a:xfrm>
              <a:custGeom>
                <a:avLst/>
                <a:gdLst>
                  <a:gd name="T0" fmla="*/ 18 w 20"/>
                  <a:gd name="T1" fmla="*/ 18 h 23"/>
                  <a:gd name="T2" fmla="*/ 10 w 20"/>
                  <a:gd name="T3" fmla="*/ 22 h 23"/>
                  <a:gd name="T4" fmla="*/ 10 w 20"/>
                  <a:gd name="T5" fmla="*/ 17 h 23"/>
                  <a:gd name="T6" fmla="*/ 14 w 20"/>
                  <a:gd name="T7" fmla="*/ 15 h 23"/>
                  <a:gd name="T8" fmla="*/ 10 w 20"/>
                  <a:gd name="T9" fmla="*/ 6 h 23"/>
                  <a:gd name="T10" fmla="*/ 10 w 20"/>
                  <a:gd name="T11" fmla="*/ 6 h 23"/>
                  <a:gd name="T12" fmla="*/ 10 w 20"/>
                  <a:gd name="T13" fmla="*/ 1 h 23"/>
                  <a:gd name="T14" fmla="*/ 11 w 20"/>
                  <a:gd name="T15" fmla="*/ 1 h 23"/>
                  <a:gd name="T16" fmla="*/ 14 w 20"/>
                  <a:gd name="T17" fmla="*/ 2 h 23"/>
                  <a:gd name="T18" fmla="*/ 19 w 20"/>
                  <a:gd name="T19" fmla="*/ 15 h 23"/>
                  <a:gd name="T20" fmla="*/ 18 w 20"/>
                  <a:gd name="T21" fmla="*/ 18 h 23"/>
                  <a:gd name="T22" fmla="*/ 10 w 20"/>
                  <a:gd name="T23" fmla="*/ 22 h 23"/>
                  <a:gd name="T24" fmla="*/ 9 w 20"/>
                  <a:gd name="T25" fmla="*/ 22 h 23"/>
                  <a:gd name="T26" fmla="*/ 6 w 20"/>
                  <a:gd name="T27" fmla="*/ 21 h 23"/>
                  <a:gd name="T28" fmla="*/ 0 w 20"/>
                  <a:gd name="T29" fmla="*/ 8 h 23"/>
                  <a:gd name="T30" fmla="*/ 1 w 20"/>
                  <a:gd name="T31" fmla="*/ 5 h 23"/>
                  <a:gd name="T32" fmla="*/ 10 w 20"/>
                  <a:gd name="T33" fmla="*/ 1 h 23"/>
                  <a:gd name="T34" fmla="*/ 10 w 20"/>
                  <a:gd name="T35" fmla="*/ 6 h 23"/>
                  <a:gd name="T36" fmla="*/ 6 w 20"/>
                  <a:gd name="T37" fmla="*/ 8 h 23"/>
                  <a:gd name="T38" fmla="*/ 9 w 20"/>
                  <a:gd name="T39" fmla="*/ 17 h 23"/>
                  <a:gd name="T40" fmla="*/ 10 w 20"/>
                  <a:gd name="T41" fmla="*/ 17 h 23"/>
                  <a:gd name="T42" fmla="*/ 10 w 20"/>
                  <a:gd name="T4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3">
                    <a:moveTo>
                      <a:pt x="18" y="18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6"/>
                      <a:pt x="19" y="18"/>
                      <a:pt x="18" y="18"/>
                    </a:cubicBezTo>
                    <a:close/>
                    <a:moveTo>
                      <a:pt x="10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6" y="22"/>
                      <a:pt x="6" y="2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5"/>
                      <a:pt x="1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2" name="Freeform 62"/>
              <p:cNvSpPr>
                <a:spLocks noEditPoints="1"/>
              </p:cNvSpPr>
              <p:nvPr/>
            </p:nvSpPr>
            <p:spPr bwMode="auto">
              <a:xfrm>
                <a:off x="6184901" y="1855788"/>
                <a:ext cx="50800" cy="46038"/>
              </a:xfrm>
              <a:custGeom>
                <a:avLst/>
                <a:gdLst>
                  <a:gd name="T0" fmla="*/ 20 w 22"/>
                  <a:gd name="T1" fmla="*/ 14 h 20"/>
                  <a:gd name="T2" fmla="*/ 11 w 22"/>
                  <a:gd name="T3" fmla="*/ 18 h 20"/>
                  <a:gd name="T4" fmla="*/ 11 w 22"/>
                  <a:gd name="T5" fmla="*/ 13 h 20"/>
                  <a:gd name="T6" fmla="*/ 16 w 22"/>
                  <a:gd name="T7" fmla="*/ 11 h 20"/>
                  <a:gd name="T8" fmla="*/ 14 w 22"/>
                  <a:gd name="T9" fmla="*/ 6 h 20"/>
                  <a:gd name="T10" fmla="*/ 11 w 22"/>
                  <a:gd name="T11" fmla="*/ 7 h 20"/>
                  <a:gd name="T12" fmla="*/ 11 w 22"/>
                  <a:gd name="T13" fmla="*/ 2 h 20"/>
                  <a:gd name="T14" fmla="*/ 15 w 22"/>
                  <a:gd name="T15" fmla="*/ 1 h 20"/>
                  <a:gd name="T16" fmla="*/ 18 w 22"/>
                  <a:gd name="T17" fmla="*/ 2 h 20"/>
                  <a:gd name="T18" fmla="*/ 22 w 22"/>
                  <a:gd name="T19" fmla="*/ 11 h 20"/>
                  <a:gd name="T20" fmla="*/ 20 w 22"/>
                  <a:gd name="T21" fmla="*/ 14 h 20"/>
                  <a:gd name="T22" fmla="*/ 11 w 22"/>
                  <a:gd name="T23" fmla="*/ 18 h 20"/>
                  <a:gd name="T24" fmla="*/ 7 w 22"/>
                  <a:gd name="T25" fmla="*/ 20 h 20"/>
                  <a:gd name="T26" fmla="*/ 4 w 22"/>
                  <a:gd name="T27" fmla="*/ 19 h 20"/>
                  <a:gd name="T28" fmla="*/ 0 w 22"/>
                  <a:gd name="T29" fmla="*/ 9 h 20"/>
                  <a:gd name="T30" fmla="*/ 1 w 22"/>
                  <a:gd name="T31" fmla="*/ 6 h 20"/>
                  <a:gd name="T32" fmla="*/ 11 w 22"/>
                  <a:gd name="T33" fmla="*/ 2 h 20"/>
                  <a:gd name="T34" fmla="*/ 11 w 22"/>
                  <a:gd name="T35" fmla="*/ 7 h 20"/>
                  <a:gd name="T36" fmla="*/ 6 w 22"/>
                  <a:gd name="T37" fmla="*/ 10 h 20"/>
                  <a:gd name="T38" fmla="*/ 8 w 22"/>
                  <a:gd name="T39" fmla="*/ 14 h 20"/>
                  <a:gd name="T40" fmla="*/ 11 w 22"/>
                  <a:gd name="T41" fmla="*/ 13 h 20"/>
                  <a:gd name="T42" fmla="*/ 11 w 22"/>
                  <a:gd name="T4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0">
                    <a:moveTo>
                      <a:pt x="20" y="14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4"/>
                      <a:pt x="20" y="14"/>
                    </a:cubicBezTo>
                    <a:close/>
                    <a:moveTo>
                      <a:pt x="11" y="18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5" y="20"/>
                      <a:pt x="4" y="1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3" name="Freeform 63"/>
              <p:cNvSpPr>
                <a:spLocks noEditPoints="1"/>
              </p:cNvSpPr>
              <p:nvPr/>
            </p:nvSpPr>
            <p:spPr bwMode="auto">
              <a:xfrm>
                <a:off x="6251576" y="1697038"/>
                <a:ext cx="44450" cy="52388"/>
              </a:xfrm>
              <a:custGeom>
                <a:avLst/>
                <a:gdLst>
                  <a:gd name="T0" fmla="*/ 18 w 20"/>
                  <a:gd name="T1" fmla="*/ 18 h 23"/>
                  <a:gd name="T2" fmla="*/ 10 w 20"/>
                  <a:gd name="T3" fmla="*/ 22 h 23"/>
                  <a:gd name="T4" fmla="*/ 10 w 20"/>
                  <a:gd name="T5" fmla="*/ 16 h 23"/>
                  <a:gd name="T6" fmla="*/ 14 w 20"/>
                  <a:gd name="T7" fmla="*/ 15 h 23"/>
                  <a:gd name="T8" fmla="*/ 11 w 20"/>
                  <a:gd name="T9" fmla="*/ 6 h 23"/>
                  <a:gd name="T10" fmla="*/ 10 w 20"/>
                  <a:gd name="T11" fmla="*/ 6 h 23"/>
                  <a:gd name="T12" fmla="*/ 10 w 20"/>
                  <a:gd name="T13" fmla="*/ 1 h 23"/>
                  <a:gd name="T14" fmla="*/ 11 w 20"/>
                  <a:gd name="T15" fmla="*/ 1 h 23"/>
                  <a:gd name="T16" fmla="*/ 14 w 20"/>
                  <a:gd name="T17" fmla="*/ 2 h 23"/>
                  <a:gd name="T18" fmla="*/ 20 w 20"/>
                  <a:gd name="T19" fmla="*/ 15 h 23"/>
                  <a:gd name="T20" fmla="*/ 18 w 20"/>
                  <a:gd name="T21" fmla="*/ 18 h 23"/>
                  <a:gd name="T22" fmla="*/ 10 w 20"/>
                  <a:gd name="T23" fmla="*/ 22 h 23"/>
                  <a:gd name="T24" fmla="*/ 9 w 20"/>
                  <a:gd name="T25" fmla="*/ 22 h 23"/>
                  <a:gd name="T26" fmla="*/ 6 w 20"/>
                  <a:gd name="T27" fmla="*/ 21 h 23"/>
                  <a:gd name="T28" fmla="*/ 1 w 20"/>
                  <a:gd name="T29" fmla="*/ 8 h 23"/>
                  <a:gd name="T30" fmla="*/ 2 w 20"/>
                  <a:gd name="T31" fmla="*/ 5 h 23"/>
                  <a:gd name="T32" fmla="*/ 10 w 20"/>
                  <a:gd name="T33" fmla="*/ 1 h 23"/>
                  <a:gd name="T34" fmla="*/ 10 w 20"/>
                  <a:gd name="T35" fmla="*/ 6 h 23"/>
                  <a:gd name="T36" fmla="*/ 6 w 20"/>
                  <a:gd name="T37" fmla="*/ 8 h 23"/>
                  <a:gd name="T38" fmla="*/ 9 w 20"/>
                  <a:gd name="T39" fmla="*/ 17 h 23"/>
                  <a:gd name="T40" fmla="*/ 10 w 20"/>
                  <a:gd name="T41" fmla="*/ 16 h 23"/>
                  <a:gd name="T42" fmla="*/ 10 w 20"/>
                  <a:gd name="T4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3">
                    <a:moveTo>
                      <a:pt x="18" y="18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1"/>
                      <a:pt x="14" y="2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6"/>
                      <a:pt x="20" y="18"/>
                      <a:pt x="18" y="18"/>
                    </a:cubicBezTo>
                    <a:close/>
                    <a:moveTo>
                      <a:pt x="10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7" y="22"/>
                      <a:pt x="6" y="2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4" name="Freeform 65"/>
              <p:cNvSpPr>
                <a:spLocks noEditPoints="1"/>
              </p:cNvSpPr>
              <p:nvPr/>
            </p:nvSpPr>
            <p:spPr bwMode="auto">
              <a:xfrm>
                <a:off x="5297488" y="762000"/>
                <a:ext cx="169863" cy="342900"/>
              </a:xfrm>
              <a:custGeom>
                <a:avLst/>
                <a:gdLst>
                  <a:gd name="T0" fmla="*/ 60 w 75"/>
                  <a:gd name="T1" fmla="*/ 130 h 152"/>
                  <a:gd name="T2" fmla="*/ 70 w 75"/>
                  <a:gd name="T3" fmla="*/ 34 h 152"/>
                  <a:gd name="T4" fmla="*/ 69 w 75"/>
                  <a:gd name="T5" fmla="*/ 19 h 152"/>
                  <a:gd name="T6" fmla="*/ 37 w 75"/>
                  <a:gd name="T7" fmla="*/ 4 h 152"/>
                  <a:gd name="T8" fmla="*/ 60 w 75"/>
                  <a:gd name="T9" fmla="*/ 3 h 152"/>
                  <a:gd name="T10" fmla="*/ 75 w 75"/>
                  <a:gd name="T11" fmla="*/ 33 h 152"/>
                  <a:gd name="T12" fmla="*/ 75 w 75"/>
                  <a:gd name="T13" fmla="*/ 146 h 152"/>
                  <a:gd name="T14" fmla="*/ 73 w 75"/>
                  <a:gd name="T15" fmla="*/ 151 h 152"/>
                  <a:gd name="T16" fmla="*/ 70 w 75"/>
                  <a:gd name="T17" fmla="*/ 148 h 152"/>
                  <a:gd name="T18" fmla="*/ 58 w 75"/>
                  <a:gd name="T19" fmla="*/ 135 h 152"/>
                  <a:gd name="T20" fmla="*/ 37 w 75"/>
                  <a:gd name="T21" fmla="*/ 127 h 152"/>
                  <a:gd name="T22" fmla="*/ 47 w 75"/>
                  <a:gd name="T23" fmla="*/ 69 h 152"/>
                  <a:gd name="T24" fmla="*/ 59 w 75"/>
                  <a:gd name="T25" fmla="*/ 72 h 152"/>
                  <a:gd name="T26" fmla="*/ 60 w 75"/>
                  <a:gd name="T27" fmla="*/ 73 h 152"/>
                  <a:gd name="T28" fmla="*/ 63 w 75"/>
                  <a:gd name="T29" fmla="*/ 72 h 152"/>
                  <a:gd name="T30" fmla="*/ 65 w 75"/>
                  <a:gd name="T31" fmla="*/ 67 h 152"/>
                  <a:gd name="T32" fmla="*/ 63 w 75"/>
                  <a:gd name="T33" fmla="*/ 64 h 152"/>
                  <a:gd name="T34" fmla="*/ 37 w 75"/>
                  <a:gd name="T35" fmla="*/ 60 h 152"/>
                  <a:gd name="T36" fmla="*/ 37 w 75"/>
                  <a:gd name="T37" fmla="*/ 49 h 152"/>
                  <a:gd name="T38" fmla="*/ 57 w 75"/>
                  <a:gd name="T39" fmla="*/ 51 h 152"/>
                  <a:gd name="T40" fmla="*/ 59 w 75"/>
                  <a:gd name="T41" fmla="*/ 52 h 152"/>
                  <a:gd name="T42" fmla="*/ 61 w 75"/>
                  <a:gd name="T43" fmla="*/ 53 h 152"/>
                  <a:gd name="T44" fmla="*/ 65 w 75"/>
                  <a:gd name="T45" fmla="*/ 50 h 152"/>
                  <a:gd name="T46" fmla="*/ 65 w 75"/>
                  <a:gd name="T47" fmla="*/ 47 h 152"/>
                  <a:gd name="T48" fmla="*/ 63 w 75"/>
                  <a:gd name="T49" fmla="*/ 44 h 152"/>
                  <a:gd name="T50" fmla="*/ 37 w 75"/>
                  <a:gd name="T51" fmla="*/ 40 h 152"/>
                  <a:gd name="T52" fmla="*/ 37 w 75"/>
                  <a:gd name="T53" fmla="*/ 29 h 152"/>
                  <a:gd name="T54" fmla="*/ 54 w 75"/>
                  <a:gd name="T55" fmla="*/ 31 h 152"/>
                  <a:gd name="T56" fmla="*/ 57 w 75"/>
                  <a:gd name="T57" fmla="*/ 31 h 152"/>
                  <a:gd name="T58" fmla="*/ 60 w 75"/>
                  <a:gd name="T59" fmla="*/ 33 h 152"/>
                  <a:gd name="T60" fmla="*/ 63 w 75"/>
                  <a:gd name="T61" fmla="*/ 32 h 152"/>
                  <a:gd name="T62" fmla="*/ 65 w 75"/>
                  <a:gd name="T63" fmla="*/ 27 h 152"/>
                  <a:gd name="T64" fmla="*/ 63 w 75"/>
                  <a:gd name="T65" fmla="*/ 24 h 152"/>
                  <a:gd name="T66" fmla="*/ 37 w 75"/>
                  <a:gd name="T67" fmla="*/ 20 h 152"/>
                  <a:gd name="T68" fmla="*/ 15 w 75"/>
                  <a:gd name="T69" fmla="*/ 130 h 152"/>
                  <a:gd name="T70" fmla="*/ 17 w 75"/>
                  <a:gd name="T71" fmla="*/ 135 h 152"/>
                  <a:gd name="T72" fmla="*/ 2 w 75"/>
                  <a:gd name="T73" fmla="*/ 152 h 152"/>
                  <a:gd name="T74" fmla="*/ 0 w 75"/>
                  <a:gd name="T75" fmla="*/ 147 h 152"/>
                  <a:gd name="T76" fmla="*/ 0 w 75"/>
                  <a:gd name="T77" fmla="*/ 34 h 152"/>
                  <a:gd name="T78" fmla="*/ 15 w 75"/>
                  <a:gd name="T79" fmla="*/ 3 h 152"/>
                  <a:gd name="T80" fmla="*/ 17 w 75"/>
                  <a:gd name="T81" fmla="*/ 8 h 152"/>
                  <a:gd name="T82" fmla="*/ 5 w 75"/>
                  <a:gd name="T83" fmla="*/ 34 h 152"/>
                  <a:gd name="T84" fmla="*/ 37 w 75"/>
                  <a:gd name="T85" fmla="*/ 20 h 152"/>
                  <a:gd name="T86" fmla="*/ 12 w 75"/>
                  <a:gd name="T87" fmla="*/ 24 h 152"/>
                  <a:gd name="T88" fmla="*/ 10 w 75"/>
                  <a:gd name="T89" fmla="*/ 30 h 152"/>
                  <a:gd name="T90" fmla="*/ 13 w 75"/>
                  <a:gd name="T91" fmla="*/ 33 h 152"/>
                  <a:gd name="T92" fmla="*/ 16 w 75"/>
                  <a:gd name="T93" fmla="*/ 32 h 152"/>
                  <a:gd name="T94" fmla="*/ 21 w 75"/>
                  <a:gd name="T95" fmla="*/ 31 h 152"/>
                  <a:gd name="T96" fmla="*/ 37 w 75"/>
                  <a:gd name="T97" fmla="*/ 20 h 152"/>
                  <a:gd name="T98" fmla="*/ 12 w 75"/>
                  <a:gd name="T99" fmla="*/ 44 h 152"/>
                  <a:gd name="T100" fmla="*/ 10 w 75"/>
                  <a:gd name="T101" fmla="*/ 50 h 152"/>
                  <a:gd name="T102" fmla="*/ 16 w 75"/>
                  <a:gd name="T103" fmla="*/ 52 h 152"/>
                  <a:gd name="T104" fmla="*/ 21 w 75"/>
                  <a:gd name="T105" fmla="*/ 51 h 152"/>
                  <a:gd name="T106" fmla="*/ 37 w 75"/>
                  <a:gd name="T107" fmla="*/ 40 h 152"/>
                  <a:gd name="T108" fmla="*/ 12 w 75"/>
                  <a:gd name="T109" fmla="*/ 64 h 152"/>
                  <a:gd name="T110" fmla="*/ 10 w 75"/>
                  <a:gd name="T111" fmla="*/ 67 h 152"/>
                  <a:gd name="T112" fmla="*/ 13 w 75"/>
                  <a:gd name="T113" fmla="*/ 72 h 152"/>
                  <a:gd name="T114" fmla="*/ 18 w 75"/>
                  <a:gd name="T115" fmla="*/ 71 h 152"/>
                  <a:gd name="T116" fmla="*/ 28 w 75"/>
                  <a:gd name="T117" fmla="*/ 6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152">
                    <a:moveTo>
                      <a:pt x="37" y="127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46" y="127"/>
                      <a:pt x="54" y="128"/>
                      <a:pt x="60" y="130"/>
                    </a:cubicBezTo>
                    <a:cubicBezTo>
                      <a:pt x="64" y="132"/>
                      <a:pt x="67" y="135"/>
                      <a:pt x="70" y="138"/>
                    </a:cubicBezTo>
                    <a:cubicBezTo>
                      <a:pt x="70" y="107"/>
                      <a:pt x="70" y="43"/>
                      <a:pt x="70" y="34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29"/>
                      <a:pt x="70" y="22"/>
                      <a:pt x="69" y="19"/>
                    </a:cubicBezTo>
                    <a:cubicBezTo>
                      <a:pt x="67" y="13"/>
                      <a:pt x="63" y="10"/>
                      <a:pt x="58" y="8"/>
                    </a:cubicBezTo>
                    <a:cubicBezTo>
                      <a:pt x="52" y="5"/>
                      <a:pt x="45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6" y="0"/>
                      <a:pt x="53" y="1"/>
                      <a:pt x="60" y="3"/>
                    </a:cubicBezTo>
                    <a:cubicBezTo>
                      <a:pt x="66" y="6"/>
                      <a:pt x="71" y="10"/>
                      <a:pt x="73" y="17"/>
                    </a:cubicBezTo>
                    <a:cubicBezTo>
                      <a:pt x="75" y="21"/>
                      <a:pt x="75" y="28"/>
                      <a:pt x="75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71"/>
                      <a:pt x="75" y="126"/>
                      <a:pt x="75" y="146"/>
                    </a:cubicBezTo>
                    <a:cubicBezTo>
                      <a:pt x="75" y="146"/>
                      <a:pt x="75" y="146"/>
                      <a:pt x="75" y="146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75" y="150"/>
                      <a:pt x="75" y="151"/>
                      <a:pt x="73" y="151"/>
                    </a:cubicBezTo>
                    <a:cubicBezTo>
                      <a:pt x="73" y="151"/>
                      <a:pt x="73" y="152"/>
                      <a:pt x="73" y="152"/>
                    </a:cubicBezTo>
                    <a:cubicBezTo>
                      <a:pt x="71" y="152"/>
                      <a:pt x="70" y="151"/>
                      <a:pt x="70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7" y="141"/>
                      <a:pt x="63" y="137"/>
                      <a:pt x="58" y="135"/>
                    </a:cubicBezTo>
                    <a:cubicBezTo>
                      <a:pt x="52" y="132"/>
                      <a:pt x="45" y="132"/>
                      <a:pt x="37" y="132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37" y="68"/>
                    </a:moveTo>
                    <a:cubicBezTo>
                      <a:pt x="37" y="68"/>
                      <a:pt x="37" y="68"/>
                      <a:pt x="37" y="68"/>
                    </a:cubicBezTo>
                    <a:cubicBezTo>
                      <a:pt x="41" y="68"/>
                      <a:pt x="44" y="69"/>
                      <a:pt x="47" y="69"/>
                    </a:cubicBezTo>
                    <a:cubicBezTo>
                      <a:pt x="50" y="69"/>
                      <a:pt x="52" y="70"/>
                      <a:pt x="54" y="70"/>
                    </a:cubicBezTo>
                    <a:cubicBezTo>
                      <a:pt x="55" y="71"/>
                      <a:pt x="56" y="71"/>
                      <a:pt x="57" y="71"/>
                    </a:cubicBezTo>
                    <a:cubicBezTo>
                      <a:pt x="57" y="72"/>
                      <a:pt x="58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60" y="73"/>
                    </a:cubicBezTo>
                    <a:cubicBezTo>
                      <a:pt x="60" y="73"/>
                      <a:pt x="60" y="73"/>
                      <a:pt x="61" y="73"/>
                    </a:cubicBezTo>
                    <a:cubicBezTo>
                      <a:pt x="61" y="73"/>
                      <a:pt x="62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4" y="72"/>
                      <a:pt x="64" y="71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69"/>
                      <a:pt x="65" y="68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4" y="66"/>
                      <a:pt x="64" y="65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59" y="63"/>
                      <a:pt x="56" y="61"/>
                      <a:pt x="52" y="61"/>
                    </a:cubicBezTo>
                    <a:cubicBezTo>
                      <a:pt x="47" y="60"/>
                      <a:pt x="43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8"/>
                      <a:pt x="37" y="68"/>
                      <a:pt x="37" y="68"/>
                    </a:cubicBezTo>
                    <a:close/>
                    <a:moveTo>
                      <a:pt x="37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1" y="49"/>
                      <a:pt x="44" y="49"/>
                      <a:pt x="47" y="49"/>
                    </a:cubicBezTo>
                    <a:cubicBezTo>
                      <a:pt x="50" y="49"/>
                      <a:pt x="52" y="50"/>
                      <a:pt x="54" y="51"/>
                    </a:cubicBezTo>
                    <a:cubicBezTo>
                      <a:pt x="55" y="51"/>
                      <a:pt x="56" y="51"/>
                      <a:pt x="57" y="51"/>
                    </a:cubicBezTo>
                    <a:cubicBezTo>
                      <a:pt x="57" y="52"/>
                      <a:pt x="58" y="52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2"/>
                      <a:pt x="59" y="52"/>
                      <a:pt x="59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3"/>
                      <a:pt x="60" y="53"/>
                      <a:pt x="61" y="53"/>
                    </a:cubicBezTo>
                    <a:cubicBezTo>
                      <a:pt x="61" y="53"/>
                      <a:pt x="62" y="52"/>
                      <a:pt x="63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49"/>
                      <a:pt x="65" y="48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4" y="46"/>
                      <a:pt x="64" y="45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59" y="43"/>
                      <a:pt x="56" y="42"/>
                      <a:pt x="52" y="41"/>
                    </a:cubicBezTo>
                    <a:cubicBezTo>
                      <a:pt x="47" y="40"/>
                      <a:pt x="43" y="40"/>
                      <a:pt x="37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9"/>
                      <a:pt x="37" y="49"/>
                      <a:pt x="37" y="49"/>
                    </a:cubicBezTo>
                    <a:close/>
                    <a:moveTo>
                      <a:pt x="37" y="29"/>
                    </a:moveTo>
                    <a:cubicBezTo>
                      <a:pt x="37" y="29"/>
                      <a:pt x="37" y="29"/>
                      <a:pt x="37" y="29"/>
                    </a:cubicBezTo>
                    <a:cubicBezTo>
                      <a:pt x="41" y="29"/>
                      <a:pt x="44" y="29"/>
                      <a:pt x="47" y="29"/>
                    </a:cubicBezTo>
                    <a:cubicBezTo>
                      <a:pt x="50" y="29"/>
                      <a:pt x="52" y="30"/>
                      <a:pt x="54" y="31"/>
                    </a:cubicBezTo>
                    <a:cubicBezTo>
                      <a:pt x="55" y="31"/>
                      <a:pt x="56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2"/>
                      <a:pt x="58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3"/>
                      <a:pt x="60" y="33"/>
                    </a:cubicBezTo>
                    <a:cubicBezTo>
                      <a:pt x="60" y="33"/>
                      <a:pt x="60" y="33"/>
                      <a:pt x="61" y="33"/>
                    </a:cubicBezTo>
                    <a:cubicBezTo>
                      <a:pt x="61" y="33"/>
                      <a:pt x="62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32"/>
                      <a:pt x="64" y="31"/>
                      <a:pt x="64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5" y="27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4" y="26"/>
                      <a:pt x="64" y="25"/>
                      <a:pt x="63" y="25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59" y="23"/>
                      <a:pt x="56" y="22"/>
                      <a:pt x="52" y="21"/>
                    </a:cubicBezTo>
                    <a:cubicBezTo>
                      <a:pt x="47" y="20"/>
                      <a:pt x="43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lnTo>
                      <a:pt x="37" y="29"/>
                    </a:lnTo>
                    <a:close/>
                    <a:moveTo>
                      <a:pt x="5" y="138"/>
                    </a:moveTo>
                    <a:cubicBezTo>
                      <a:pt x="7" y="135"/>
                      <a:pt x="11" y="132"/>
                      <a:pt x="15" y="130"/>
                    </a:cubicBezTo>
                    <a:cubicBezTo>
                      <a:pt x="21" y="128"/>
                      <a:pt x="29" y="127"/>
                      <a:pt x="37" y="127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0" y="132"/>
                      <a:pt x="22" y="132"/>
                      <a:pt x="17" y="135"/>
                    </a:cubicBezTo>
                    <a:cubicBezTo>
                      <a:pt x="11" y="137"/>
                      <a:pt x="7" y="141"/>
                      <a:pt x="6" y="147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51"/>
                      <a:pt x="4" y="152"/>
                      <a:pt x="2" y="152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1"/>
                      <a:pt x="0" y="150"/>
                      <a:pt x="0" y="14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8"/>
                      <a:pt x="0" y="21"/>
                      <a:pt x="1" y="17"/>
                    </a:cubicBezTo>
                    <a:cubicBezTo>
                      <a:pt x="4" y="10"/>
                      <a:pt x="9" y="6"/>
                      <a:pt x="15" y="3"/>
                    </a:cubicBezTo>
                    <a:cubicBezTo>
                      <a:pt x="21" y="1"/>
                      <a:pt x="29" y="0"/>
                      <a:pt x="37" y="0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0" y="4"/>
                      <a:pt x="23" y="5"/>
                      <a:pt x="17" y="8"/>
                    </a:cubicBezTo>
                    <a:cubicBezTo>
                      <a:pt x="12" y="10"/>
                      <a:pt x="8" y="13"/>
                      <a:pt x="6" y="19"/>
                    </a:cubicBezTo>
                    <a:cubicBezTo>
                      <a:pt x="5" y="22"/>
                      <a:pt x="5" y="29"/>
                      <a:pt x="5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138"/>
                      <a:pt x="5" y="138"/>
                      <a:pt x="5" y="138"/>
                    </a:cubicBezTo>
                    <a:close/>
                    <a:moveTo>
                      <a:pt x="37" y="20"/>
                    </a:moveTo>
                    <a:cubicBezTo>
                      <a:pt x="32" y="20"/>
                      <a:pt x="27" y="20"/>
                      <a:pt x="23" y="21"/>
                    </a:cubicBezTo>
                    <a:cubicBezTo>
                      <a:pt x="19" y="22"/>
                      <a:pt x="15" y="23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5"/>
                      <a:pt x="10" y="26"/>
                      <a:pt x="10" y="27"/>
                    </a:cubicBezTo>
                    <a:cubicBezTo>
                      <a:pt x="10" y="28"/>
                      <a:pt x="10" y="29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3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7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0"/>
                      <a:pt x="25" y="29"/>
                      <a:pt x="28" y="29"/>
                    </a:cubicBezTo>
                    <a:cubicBezTo>
                      <a:pt x="31" y="29"/>
                      <a:pt x="34" y="29"/>
                      <a:pt x="37" y="29"/>
                    </a:cubicBezTo>
                    <a:cubicBezTo>
                      <a:pt x="37" y="20"/>
                      <a:pt x="37" y="20"/>
                      <a:pt x="37" y="20"/>
                    </a:cubicBezTo>
                    <a:close/>
                    <a:moveTo>
                      <a:pt x="37" y="40"/>
                    </a:moveTo>
                    <a:cubicBezTo>
                      <a:pt x="32" y="40"/>
                      <a:pt x="27" y="40"/>
                      <a:pt x="23" y="41"/>
                    </a:cubicBezTo>
                    <a:cubicBezTo>
                      <a:pt x="19" y="42"/>
                      <a:pt x="15" y="43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5"/>
                      <a:pt x="10" y="46"/>
                      <a:pt x="10" y="47"/>
                    </a:cubicBezTo>
                    <a:cubicBezTo>
                      <a:pt x="10" y="48"/>
                      <a:pt x="10" y="49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4" y="53"/>
                      <a:pt x="15" y="53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7" y="52"/>
                      <a:pt x="18" y="52"/>
                      <a:pt x="18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3" y="50"/>
                      <a:pt x="25" y="49"/>
                      <a:pt x="28" y="49"/>
                    </a:cubicBezTo>
                    <a:cubicBezTo>
                      <a:pt x="31" y="49"/>
                      <a:pt x="34" y="49"/>
                      <a:pt x="37" y="49"/>
                    </a:cubicBezTo>
                    <a:cubicBezTo>
                      <a:pt x="37" y="40"/>
                      <a:pt x="37" y="40"/>
                      <a:pt x="37" y="40"/>
                    </a:cubicBezTo>
                    <a:close/>
                    <a:moveTo>
                      <a:pt x="37" y="60"/>
                    </a:moveTo>
                    <a:cubicBezTo>
                      <a:pt x="32" y="60"/>
                      <a:pt x="27" y="60"/>
                      <a:pt x="23" y="61"/>
                    </a:cubicBezTo>
                    <a:cubicBezTo>
                      <a:pt x="19" y="61"/>
                      <a:pt x="15" y="63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5"/>
                      <a:pt x="10" y="66"/>
                      <a:pt x="10" y="67"/>
                    </a:cubicBezTo>
                    <a:cubicBezTo>
                      <a:pt x="10" y="68"/>
                      <a:pt x="10" y="69"/>
                      <a:pt x="10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1" y="71"/>
                      <a:pt x="12" y="72"/>
                      <a:pt x="13" y="72"/>
                    </a:cubicBezTo>
                    <a:cubicBezTo>
                      <a:pt x="14" y="73"/>
                      <a:pt x="15" y="73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7" y="72"/>
                      <a:pt x="18" y="72"/>
                      <a:pt x="18" y="71"/>
                    </a:cubicBezTo>
                    <a:cubicBezTo>
                      <a:pt x="19" y="71"/>
                      <a:pt x="20" y="71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3" y="70"/>
                      <a:pt x="25" y="69"/>
                      <a:pt x="28" y="69"/>
                    </a:cubicBezTo>
                    <a:cubicBezTo>
                      <a:pt x="31" y="69"/>
                      <a:pt x="34" y="68"/>
                      <a:pt x="37" y="68"/>
                    </a:cubicBezTo>
                    <a:lnTo>
                      <a:pt x="3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5" name="Freeform 67"/>
              <p:cNvSpPr>
                <a:spLocks noEditPoints="1"/>
              </p:cNvSpPr>
              <p:nvPr/>
            </p:nvSpPr>
            <p:spPr bwMode="auto">
              <a:xfrm>
                <a:off x="5781676" y="1787525"/>
                <a:ext cx="246063" cy="66675"/>
              </a:xfrm>
              <a:custGeom>
                <a:avLst/>
                <a:gdLst>
                  <a:gd name="T0" fmla="*/ 103 w 109"/>
                  <a:gd name="T1" fmla="*/ 11 h 29"/>
                  <a:gd name="T2" fmla="*/ 97 w 109"/>
                  <a:gd name="T3" fmla="*/ 12 h 29"/>
                  <a:gd name="T4" fmla="*/ 83 w 109"/>
                  <a:gd name="T5" fmla="*/ 7 h 29"/>
                  <a:gd name="T6" fmla="*/ 69 w 109"/>
                  <a:gd name="T7" fmla="*/ 12 h 29"/>
                  <a:gd name="T8" fmla="*/ 55 w 109"/>
                  <a:gd name="T9" fmla="*/ 7 h 29"/>
                  <a:gd name="T10" fmla="*/ 57 w 109"/>
                  <a:gd name="T11" fmla="*/ 2 h 29"/>
                  <a:gd name="T12" fmla="*/ 69 w 109"/>
                  <a:gd name="T13" fmla="*/ 8 h 29"/>
                  <a:gd name="T14" fmla="*/ 81 w 109"/>
                  <a:gd name="T15" fmla="*/ 2 h 29"/>
                  <a:gd name="T16" fmla="*/ 85 w 109"/>
                  <a:gd name="T17" fmla="*/ 2 h 29"/>
                  <a:gd name="T18" fmla="*/ 97 w 109"/>
                  <a:gd name="T19" fmla="*/ 8 h 29"/>
                  <a:gd name="T20" fmla="*/ 101 w 109"/>
                  <a:gd name="T21" fmla="*/ 7 h 29"/>
                  <a:gd name="T22" fmla="*/ 107 w 109"/>
                  <a:gd name="T23" fmla="*/ 4 h 29"/>
                  <a:gd name="T24" fmla="*/ 109 w 109"/>
                  <a:gd name="T25" fmla="*/ 17 h 29"/>
                  <a:gd name="T26" fmla="*/ 109 w 109"/>
                  <a:gd name="T27" fmla="*/ 17 h 29"/>
                  <a:gd name="T28" fmla="*/ 105 w 109"/>
                  <a:gd name="T29" fmla="*/ 20 h 29"/>
                  <a:gd name="T30" fmla="*/ 92 w 109"/>
                  <a:gd name="T31" fmla="*/ 25 h 29"/>
                  <a:gd name="T32" fmla="*/ 79 w 109"/>
                  <a:gd name="T33" fmla="*/ 28 h 29"/>
                  <a:gd name="T34" fmla="*/ 64 w 109"/>
                  <a:gd name="T35" fmla="*/ 22 h 29"/>
                  <a:gd name="T36" fmla="*/ 55 w 109"/>
                  <a:gd name="T37" fmla="*/ 21 h 29"/>
                  <a:gd name="T38" fmla="*/ 56 w 109"/>
                  <a:gd name="T39" fmla="*/ 16 h 29"/>
                  <a:gd name="T40" fmla="*/ 73 w 109"/>
                  <a:gd name="T41" fmla="*/ 21 h 29"/>
                  <a:gd name="T42" fmla="*/ 85 w 109"/>
                  <a:gd name="T43" fmla="*/ 23 h 29"/>
                  <a:gd name="T44" fmla="*/ 103 w 109"/>
                  <a:gd name="T45" fmla="*/ 15 h 29"/>
                  <a:gd name="T46" fmla="*/ 104 w 109"/>
                  <a:gd name="T47" fmla="*/ 11 h 29"/>
                  <a:gd name="T48" fmla="*/ 55 w 109"/>
                  <a:gd name="T49" fmla="*/ 7 h 29"/>
                  <a:gd name="T50" fmla="*/ 41 w 109"/>
                  <a:gd name="T51" fmla="*/ 12 h 29"/>
                  <a:gd name="T52" fmla="*/ 27 w 109"/>
                  <a:gd name="T53" fmla="*/ 7 h 29"/>
                  <a:gd name="T54" fmla="*/ 12 w 109"/>
                  <a:gd name="T55" fmla="*/ 12 h 29"/>
                  <a:gd name="T56" fmla="*/ 5 w 109"/>
                  <a:gd name="T57" fmla="*/ 11 h 29"/>
                  <a:gd name="T58" fmla="*/ 5 w 109"/>
                  <a:gd name="T59" fmla="*/ 17 h 29"/>
                  <a:gd name="T60" fmla="*/ 18 w 109"/>
                  <a:gd name="T61" fmla="*/ 17 h 29"/>
                  <a:gd name="T62" fmla="*/ 28 w 109"/>
                  <a:gd name="T63" fmla="*/ 20 h 29"/>
                  <a:gd name="T64" fmla="*/ 28 w 109"/>
                  <a:gd name="T65" fmla="*/ 21 h 29"/>
                  <a:gd name="T66" fmla="*/ 34 w 109"/>
                  <a:gd name="T67" fmla="*/ 23 h 29"/>
                  <a:gd name="T68" fmla="*/ 40 w 109"/>
                  <a:gd name="T69" fmla="*/ 21 h 29"/>
                  <a:gd name="T70" fmla="*/ 42 w 109"/>
                  <a:gd name="T71" fmla="*/ 20 h 29"/>
                  <a:gd name="T72" fmla="*/ 55 w 109"/>
                  <a:gd name="T73" fmla="*/ 21 h 29"/>
                  <a:gd name="T74" fmla="*/ 42 w 109"/>
                  <a:gd name="T75" fmla="*/ 25 h 29"/>
                  <a:gd name="T76" fmla="*/ 39 w 109"/>
                  <a:gd name="T77" fmla="*/ 27 h 29"/>
                  <a:gd name="T78" fmla="*/ 26 w 109"/>
                  <a:gd name="T79" fmla="*/ 25 h 29"/>
                  <a:gd name="T80" fmla="*/ 25 w 109"/>
                  <a:gd name="T81" fmla="*/ 25 h 29"/>
                  <a:gd name="T82" fmla="*/ 17 w 109"/>
                  <a:gd name="T83" fmla="*/ 22 h 29"/>
                  <a:gd name="T84" fmla="*/ 6 w 109"/>
                  <a:gd name="T85" fmla="*/ 22 h 29"/>
                  <a:gd name="T86" fmla="*/ 2 w 109"/>
                  <a:gd name="T87" fmla="*/ 23 h 29"/>
                  <a:gd name="T88" fmla="*/ 0 w 109"/>
                  <a:gd name="T89" fmla="*/ 7 h 29"/>
                  <a:gd name="T90" fmla="*/ 0 w 109"/>
                  <a:gd name="T91" fmla="*/ 5 h 29"/>
                  <a:gd name="T92" fmla="*/ 8 w 109"/>
                  <a:gd name="T93" fmla="*/ 7 h 29"/>
                  <a:gd name="T94" fmla="*/ 19 w 109"/>
                  <a:gd name="T95" fmla="*/ 6 h 29"/>
                  <a:gd name="T96" fmla="*/ 25 w 109"/>
                  <a:gd name="T97" fmla="*/ 1 h 29"/>
                  <a:gd name="T98" fmla="*/ 34 w 109"/>
                  <a:gd name="T99" fmla="*/ 6 h 29"/>
                  <a:gd name="T100" fmla="*/ 47 w 109"/>
                  <a:gd name="T101" fmla="*/ 6 h 29"/>
                  <a:gd name="T102" fmla="*/ 53 w 109"/>
                  <a:gd name="T103" fmla="*/ 1 h 29"/>
                  <a:gd name="T104" fmla="*/ 55 w 109"/>
                  <a:gd name="T10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" h="29">
                    <a:moveTo>
                      <a:pt x="104" y="11"/>
                    </a:moveTo>
                    <a:cubicBezTo>
                      <a:pt x="104" y="11"/>
                      <a:pt x="103" y="11"/>
                      <a:pt x="103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1" y="12"/>
                      <a:pt x="99" y="12"/>
                      <a:pt x="97" y="12"/>
                    </a:cubicBezTo>
                    <a:cubicBezTo>
                      <a:pt x="94" y="12"/>
                      <a:pt x="91" y="12"/>
                      <a:pt x="88" y="10"/>
                    </a:cubicBezTo>
                    <a:cubicBezTo>
                      <a:pt x="86" y="9"/>
                      <a:pt x="84" y="8"/>
                      <a:pt x="83" y="7"/>
                    </a:cubicBezTo>
                    <a:cubicBezTo>
                      <a:pt x="81" y="8"/>
                      <a:pt x="79" y="9"/>
                      <a:pt x="78" y="10"/>
                    </a:cubicBezTo>
                    <a:cubicBezTo>
                      <a:pt x="75" y="12"/>
                      <a:pt x="72" y="12"/>
                      <a:pt x="69" y="12"/>
                    </a:cubicBezTo>
                    <a:cubicBezTo>
                      <a:pt x="65" y="12"/>
                      <a:pt x="62" y="12"/>
                      <a:pt x="60" y="10"/>
                    </a:cubicBezTo>
                    <a:cubicBezTo>
                      <a:pt x="58" y="9"/>
                      <a:pt x="56" y="8"/>
                      <a:pt x="55" y="7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6" y="1"/>
                      <a:pt x="57" y="2"/>
                    </a:cubicBezTo>
                    <a:cubicBezTo>
                      <a:pt x="58" y="3"/>
                      <a:pt x="60" y="5"/>
                      <a:pt x="62" y="6"/>
                    </a:cubicBezTo>
                    <a:cubicBezTo>
                      <a:pt x="64" y="7"/>
                      <a:pt x="66" y="8"/>
                      <a:pt x="69" y="8"/>
                    </a:cubicBezTo>
                    <a:cubicBezTo>
                      <a:pt x="71" y="8"/>
                      <a:pt x="73" y="7"/>
                      <a:pt x="75" y="6"/>
                    </a:cubicBezTo>
                    <a:cubicBezTo>
                      <a:pt x="78" y="5"/>
                      <a:pt x="79" y="3"/>
                      <a:pt x="81" y="2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2" y="0"/>
                      <a:pt x="84" y="0"/>
                      <a:pt x="85" y="2"/>
                    </a:cubicBezTo>
                    <a:cubicBezTo>
                      <a:pt x="86" y="3"/>
                      <a:pt x="88" y="5"/>
                      <a:pt x="90" y="6"/>
                    </a:cubicBezTo>
                    <a:cubicBezTo>
                      <a:pt x="92" y="7"/>
                      <a:pt x="94" y="8"/>
                      <a:pt x="97" y="8"/>
                    </a:cubicBezTo>
                    <a:cubicBezTo>
                      <a:pt x="98" y="8"/>
                      <a:pt x="100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3" y="6"/>
                      <a:pt x="104" y="6"/>
                      <a:pt x="105" y="5"/>
                    </a:cubicBezTo>
                    <a:cubicBezTo>
                      <a:pt x="106" y="5"/>
                      <a:pt x="106" y="4"/>
                      <a:pt x="107" y="4"/>
                    </a:cubicBezTo>
                    <a:cubicBezTo>
                      <a:pt x="108" y="4"/>
                      <a:pt x="109" y="5"/>
                      <a:pt x="109" y="7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9"/>
                      <a:pt x="108" y="20"/>
                      <a:pt x="107" y="20"/>
                    </a:cubicBezTo>
                    <a:cubicBezTo>
                      <a:pt x="106" y="20"/>
                      <a:pt x="105" y="20"/>
                      <a:pt x="105" y="20"/>
                    </a:cubicBezTo>
                    <a:cubicBezTo>
                      <a:pt x="104" y="20"/>
                      <a:pt x="104" y="20"/>
                      <a:pt x="103" y="20"/>
                    </a:cubicBezTo>
                    <a:cubicBezTo>
                      <a:pt x="99" y="20"/>
                      <a:pt x="96" y="23"/>
                      <a:pt x="92" y="25"/>
                    </a:cubicBezTo>
                    <a:cubicBezTo>
                      <a:pt x="91" y="25"/>
                      <a:pt x="89" y="26"/>
                      <a:pt x="88" y="27"/>
                    </a:cubicBezTo>
                    <a:cubicBezTo>
                      <a:pt x="84" y="29"/>
                      <a:pt x="82" y="29"/>
                      <a:pt x="79" y="28"/>
                    </a:cubicBezTo>
                    <a:cubicBezTo>
                      <a:pt x="76" y="28"/>
                      <a:pt x="74" y="27"/>
                      <a:pt x="71" y="25"/>
                    </a:cubicBezTo>
                    <a:cubicBezTo>
                      <a:pt x="69" y="24"/>
                      <a:pt x="66" y="23"/>
                      <a:pt x="64" y="22"/>
                    </a:cubicBezTo>
                    <a:cubicBezTo>
                      <a:pt x="61" y="21"/>
                      <a:pt x="59" y="21"/>
                      <a:pt x="56" y="21"/>
                    </a:cubicBezTo>
                    <a:cubicBezTo>
                      <a:pt x="56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6" y="16"/>
                    </a:cubicBezTo>
                    <a:cubicBezTo>
                      <a:pt x="60" y="16"/>
                      <a:pt x="62" y="16"/>
                      <a:pt x="65" y="17"/>
                    </a:cubicBezTo>
                    <a:cubicBezTo>
                      <a:pt x="68" y="18"/>
                      <a:pt x="71" y="20"/>
                      <a:pt x="73" y="21"/>
                    </a:cubicBezTo>
                    <a:cubicBezTo>
                      <a:pt x="75" y="22"/>
                      <a:pt x="78" y="23"/>
                      <a:pt x="80" y="24"/>
                    </a:cubicBezTo>
                    <a:cubicBezTo>
                      <a:pt x="82" y="24"/>
                      <a:pt x="83" y="24"/>
                      <a:pt x="85" y="23"/>
                    </a:cubicBezTo>
                    <a:cubicBezTo>
                      <a:pt x="87" y="22"/>
                      <a:pt x="88" y="21"/>
                      <a:pt x="90" y="20"/>
                    </a:cubicBezTo>
                    <a:cubicBezTo>
                      <a:pt x="94" y="18"/>
                      <a:pt x="98" y="16"/>
                      <a:pt x="103" y="15"/>
                    </a:cubicBezTo>
                    <a:cubicBezTo>
                      <a:pt x="103" y="15"/>
                      <a:pt x="104" y="15"/>
                      <a:pt x="104" y="15"/>
                    </a:cubicBezTo>
                    <a:lnTo>
                      <a:pt x="104" y="11"/>
                    </a:lnTo>
                    <a:close/>
                    <a:moveTo>
                      <a:pt x="55" y="7"/>
                    </a:moveTo>
                    <a:cubicBezTo>
                      <a:pt x="55" y="7"/>
                      <a:pt x="55" y="7"/>
                      <a:pt x="55" y="7"/>
                    </a:cubicBezTo>
                    <a:cubicBezTo>
                      <a:pt x="53" y="8"/>
                      <a:pt x="51" y="9"/>
                      <a:pt x="49" y="10"/>
                    </a:cubicBezTo>
                    <a:cubicBezTo>
                      <a:pt x="47" y="12"/>
                      <a:pt x="44" y="12"/>
                      <a:pt x="41" y="12"/>
                    </a:cubicBezTo>
                    <a:cubicBezTo>
                      <a:pt x="37" y="12"/>
                      <a:pt x="34" y="12"/>
                      <a:pt x="32" y="10"/>
                    </a:cubicBezTo>
                    <a:cubicBezTo>
                      <a:pt x="30" y="9"/>
                      <a:pt x="28" y="8"/>
                      <a:pt x="27" y="7"/>
                    </a:cubicBezTo>
                    <a:cubicBezTo>
                      <a:pt x="25" y="8"/>
                      <a:pt x="23" y="9"/>
                      <a:pt x="21" y="10"/>
                    </a:cubicBezTo>
                    <a:cubicBezTo>
                      <a:pt x="19" y="12"/>
                      <a:pt x="16" y="12"/>
                      <a:pt x="12" y="12"/>
                    </a:cubicBezTo>
                    <a:cubicBezTo>
                      <a:pt x="10" y="12"/>
                      <a:pt x="8" y="12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7"/>
                      <a:pt x="9" y="17"/>
                    </a:cubicBezTo>
                    <a:cubicBezTo>
                      <a:pt x="12" y="16"/>
                      <a:pt x="15" y="16"/>
                      <a:pt x="18" y="17"/>
                    </a:cubicBezTo>
                    <a:cubicBezTo>
                      <a:pt x="21" y="18"/>
                      <a:pt x="24" y="19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2"/>
                      <a:pt x="32" y="23"/>
                      <a:pt x="34" y="23"/>
                    </a:cubicBezTo>
                    <a:cubicBezTo>
                      <a:pt x="35" y="23"/>
                      <a:pt x="36" y="22"/>
                      <a:pt x="37" y="22"/>
                    </a:cubicBezTo>
                    <a:cubicBezTo>
                      <a:pt x="38" y="22"/>
                      <a:pt x="39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6" y="18"/>
                      <a:pt x="50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1" y="21"/>
                      <a:pt x="47" y="23"/>
                      <a:pt x="44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6"/>
                      <a:pt x="40" y="26"/>
                      <a:pt x="39" y="27"/>
                    </a:cubicBezTo>
                    <a:cubicBezTo>
                      <a:pt x="37" y="27"/>
                      <a:pt x="36" y="27"/>
                      <a:pt x="34" y="27"/>
                    </a:cubicBezTo>
                    <a:cubicBezTo>
                      <a:pt x="31" y="28"/>
                      <a:pt x="29" y="26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3" y="23"/>
                      <a:pt x="20" y="22"/>
                      <a:pt x="17" y="22"/>
                    </a:cubicBezTo>
                    <a:cubicBezTo>
                      <a:pt x="15" y="21"/>
                      <a:pt x="12" y="21"/>
                      <a:pt x="9" y="21"/>
                    </a:cubicBezTo>
                    <a:cubicBezTo>
                      <a:pt x="8" y="21"/>
                      <a:pt x="7" y="22"/>
                      <a:pt x="6" y="22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3" y="23"/>
                      <a:pt x="3" y="23"/>
                      <a:pt x="2" y="23"/>
                    </a:cubicBezTo>
                    <a:cubicBezTo>
                      <a:pt x="1" y="23"/>
                      <a:pt x="0" y="22"/>
                      <a:pt x="0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3" y="4"/>
                      <a:pt x="4" y="5"/>
                    </a:cubicBezTo>
                    <a:cubicBezTo>
                      <a:pt x="5" y="6"/>
                      <a:pt x="6" y="6"/>
                      <a:pt x="8" y="7"/>
                    </a:cubicBezTo>
                    <a:cubicBezTo>
                      <a:pt x="9" y="7"/>
                      <a:pt x="11" y="8"/>
                      <a:pt x="12" y="8"/>
                    </a:cubicBezTo>
                    <a:cubicBezTo>
                      <a:pt x="15" y="8"/>
                      <a:pt x="17" y="7"/>
                      <a:pt x="19" y="6"/>
                    </a:cubicBezTo>
                    <a:cubicBezTo>
                      <a:pt x="21" y="5"/>
                      <a:pt x="23" y="3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8" y="0"/>
                      <a:pt x="28" y="2"/>
                    </a:cubicBezTo>
                    <a:cubicBezTo>
                      <a:pt x="30" y="3"/>
                      <a:pt x="32" y="5"/>
                      <a:pt x="34" y="6"/>
                    </a:cubicBezTo>
                    <a:cubicBezTo>
                      <a:pt x="36" y="7"/>
                      <a:pt x="38" y="8"/>
                      <a:pt x="41" y="8"/>
                    </a:cubicBezTo>
                    <a:cubicBezTo>
                      <a:pt x="43" y="8"/>
                      <a:pt x="45" y="7"/>
                      <a:pt x="47" y="6"/>
                    </a:cubicBezTo>
                    <a:cubicBezTo>
                      <a:pt x="49" y="5"/>
                      <a:pt x="51" y="3"/>
                      <a:pt x="53" y="2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4" y="1"/>
                      <a:pt x="54" y="1"/>
                      <a:pt x="55" y="1"/>
                    </a:cubicBezTo>
                    <a:lnTo>
                      <a:pt x="5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6" name="Freeform 68"/>
              <p:cNvSpPr>
                <a:spLocks noEditPoints="1"/>
              </p:cNvSpPr>
              <p:nvPr/>
            </p:nvSpPr>
            <p:spPr bwMode="auto">
              <a:xfrm>
                <a:off x="5781676" y="1844675"/>
                <a:ext cx="246063" cy="49213"/>
              </a:xfrm>
              <a:custGeom>
                <a:avLst/>
                <a:gdLst>
                  <a:gd name="T0" fmla="*/ 99 w 109"/>
                  <a:gd name="T1" fmla="*/ 8 h 22"/>
                  <a:gd name="T2" fmla="*/ 99 w 109"/>
                  <a:gd name="T3" fmla="*/ 8 h 22"/>
                  <a:gd name="T4" fmla="*/ 83 w 109"/>
                  <a:gd name="T5" fmla="*/ 14 h 22"/>
                  <a:gd name="T6" fmla="*/ 75 w 109"/>
                  <a:gd name="T7" fmla="*/ 13 h 22"/>
                  <a:gd name="T8" fmla="*/ 67 w 109"/>
                  <a:gd name="T9" fmla="*/ 10 h 22"/>
                  <a:gd name="T10" fmla="*/ 65 w 109"/>
                  <a:gd name="T11" fmla="*/ 9 h 22"/>
                  <a:gd name="T12" fmla="*/ 56 w 109"/>
                  <a:gd name="T13" fmla="*/ 6 h 22"/>
                  <a:gd name="T14" fmla="*/ 55 w 109"/>
                  <a:gd name="T15" fmla="*/ 6 h 22"/>
                  <a:gd name="T16" fmla="*/ 55 w 109"/>
                  <a:gd name="T17" fmla="*/ 2 h 22"/>
                  <a:gd name="T18" fmla="*/ 56 w 109"/>
                  <a:gd name="T19" fmla="*/ 1 h 22"/>
                  <a:gd name="T20" fmla="*/ 68 w 109"/>
                  <a:gd name="T21" fmla="*/ 5 h 22"/>
                  <a:gd name="T22" fmla="*/ 69 w 109"/>
                  <a:gd name="T23" fmla="*/ 6 h 22"/>
                  <a:gd name="T24" fmla="*/ 76 w 109"/>
                  <a:gd name="T25" fmla="*/ 9 h 22"/>
                  <a:gd name="T26" fmla="*/ 82 w 109"/>
                  <a:gd name="T27" fmla="*/ 9 h 22"/>
                  <a:gd name="T28" fmla="*/ 96 w 109"/>
                  <a:gd name="T29" fmla="*/ 4 h 22"/>
                  <a:gd name="T30" fmla="*/ 96 w 109"/>
                  <a:gd name="T31" fmla="*/ 4 h 22"/>
                  <a:gd name="T32" fmla="*/ 101 w 109"/>
                  <a:gd name="T33" fmla="*/ 1 h 22"/>
                  <a:gd name="T34" fmla="*/ 107 w 109"/>
                  <a:gd name="T35" fmla="*/ 1 h 22"/>
                  <a:gd name="T36" fmla="*/ 109 w 109"/>
                  <a:gd name="T37" fmla="*/ 3 h 22"/>
                  <a:gd name="T38" fmla="*/ 109 w 109"/>
                  <a:gd name="T39" fmla="*/ 19 h 22"/>
                  <a:gd name="T40" fmla="*/ 107 w 109"/>
                  <a:gd name="T41" fmla="*/ 22 h 22"/>
                  <a:gd name="T42" fmla="*/ 55 w 109"/>
                  <a:gd name="T43" fmla="*/ 22 h 22"/>
                  <a:gd name="T44" fmla="*/ 55 w 109"/>
                  <a:gd name="T45" fmla="*/ 17 h 22"/>
                  <a:gd name="T46" fmla="*/ 104 w 109"/>
                  <a:gd name="T47" fmla="*/ 17 h 22"/>
                  <a:gd name="T48" fmla="*/ 104 w 109"/>
                  <a:gd name="T49" fmla="*/ 5 h 22"/>
                  <a:gd name="T50" fmla="*/ 103 w 109"/>
                  <a:gd name="T51" fmla="*/ 6 h 22"/>
                  <a:gd name="T52" fmla="*/ 99 w 109"/>
                  <a:gd name="T53" fmla="*/ 8 h 22"/>
                  <a:gd name="T54" fmla="*/ 55 w 109"/>
                  <a:gd name="T55" fmla="*/ 6 h 22"/>
                  <a:gd name="T56" fmla="*/ 48 w 109"/>
                  <a:gd name="T57" fmla="*/ 9 h 22"/>
                  <a:gd name="T58" fmla="*/ 43 w 109"/>
                  <a:gd name="T59" fmla="*/ 11 h 22"/>
                  <a:gd name="T60" fmla="*/ 43 w 109"/>
                  <a:gd name="T61" fmla="*/ 11 h 22"/>
                  <a:gd name="T62" fmla="*/ 35 w 109"/>
                  <a:gd name="T63" fmla="*/ 13 h 22"/>
                  <a:gd name="T64" fmla="*/ 26 w 109"/>
                  <a:gd name="T65" fmla="*/ 12 h 22"/>
                  <a:gd name="T66" fmla="*/ 22 w 109"/>
                  <a:gd name="T67" fmla="*/ 10 h 22"/>
                  <a:gd name="T68" fmla="*/ 13 w 109"/>
                  <a:gd name="T69" fmla="*/ 7 h 22"/>
                  <a:gd name="T70" fmla="*/ 8 w 109"/>
                  <a:gd name="T71" fmla="*/ 8 h 22"/>
                  <a:gd name="T72" fmla="*/ 5 w 109"/>
                  <a:gd name="T73" fmla="*/ 10 h 22"/>
                  <a:gd name="T74" fmla="*/ 5 w 109"/>
                  <a:gd name="T75" fmla="*/ 17 h 22"/>
                  <a:gd name="T76" fmla="*/ 55 w 109"/>
                  <a:gd name="T77" fmla="*/ 17 h 22"/>
                  <a:gd name="T78" fmla="*/ 55 w 109"/>
                  <a:gd name="T79" fmla="*/ 22 h 22"/>
                  <a:gd name="T80" fmla="*/ 2 w 109"/>
                  <a:gd name="T81" fmla="*/ 22 h 22"/>
                  <a:gd name="T82" fmla="*/ 0 w 109"/>
                  <a:gd name="T83" fmla="*/ 19 h 22"/>
                  <a:gd name="T84" fmla="*/ 0 w 109"/>
                  <a:gd name="T85" fmla="*/ 9 h 22"/>
                  <a:gd name="T86" fmla="*/ 0 w 109"/>
                  <a:gd name="T87" fmla="*/ 9 h 22"/>
                  <a:gd name="T88" fmla="*/ 1 w 109"/>
                  <a:gd name="T89" fmla="*/ 7 h 22"/>
                  <a:gd name="T90" fmla="*/ 6 w 109"/>
                  <a:gd name="T91" fmla="*/ 3 h 22"/>
                  <a:gd name="T92" fmla="*/ 13 w 109"/>
                  <a:gd name="T93" fmla="*/ 2 h 22"/>
                  <a:gd name="T94" fmla="*/ 24 w 109"/>
                  <a:gd name="T95" fmla="*/ 5 h 22"/>
                  <a:gd name="T96" fmla="*/ 28 w 109"/>
                  <a:gd name="T97" fmla="*/ 7 h 22"/>
                  <a:gd name="T98" fmla="*/ 35 w 109"/>
                  <a:gd name="T99" fmla="*/ 8 h 22"/>
                  <a:gd name="T100" fmla="*/ 41 w 109"/>
                  <a:gd name="T101" fmla="*/ 7 h 22"/>
                  <a:gd name="T102" fmla="*/ 41 w 109"/>
                  <a:gd name="T103" fmla="*/ 7 h 22"/>
                  <a:gd name="T104" fmla="*/ 41 w 109"/>
                  <a:gd name="T105" fmla="*/ 7 h 22"/>
                  <a:gd name="T106" fmla="*/ 46 w 109"/>
                  <a:gd name="T107" fmla="*/ 5 h 22"/>
                  <a:gd name="T108" fmla="*/ 55 w 109"/>
                  <a:gd name="T109" fmla="*/ 2 h 22"/>
                  <a:gd name="T110" fmla="*/ 55 w 109"/>
                  <a:gd name="T1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9" h="22">
                    <a:moveTo>
                      <a:pt x="99" y="8"/>
                    </a:moveTo>
                    <a:cubicBezTo>
                      <a:pt x="99" y="8"/>
                      <a:pt x="99" y="8"/>
                      <a:pt x="99" y="8"/>
                    </a:cubicBezTo>
                    <a:cubicBezTo>
                      <a:pt x="94" y="11"/>
                      <a:pt x="89" y="14"/>
                      <a:pt x="83" y="14"/>
                    </a:cubicBezTo>
                    <a:cubicBezTo>
                      <a:pt x="80" y="14"/>
                      <a:pt x="77" y="14"/>
                      <a:pt x="75" y="13"/>
                    </a:cubicBezTo>
                    <a:cubicBezTo>
                      <a:pt x="72" y="12"/>
                      <a:pt x="70" y="11"/>
                      <a:pt x="67" y="10"/>
                    </a:cubicBezTo>
                    <a:cubicBezTo>
                      <a:pt x="67" y="10"/>
                      <a:pt x="66" y="10"/>
                      <a:pt x="65" y="9"/>
                    </a:cubicBezTo>
                    <a:cubicBezTo>
                      <a:pt x="62" y="8"/>
                      <a:pt x="59" y="6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5" y="1"/>
                      <a:pt x="56" y="1"/>
                    </a:cubicBezTo>
                    <a:cubicBezTo>
                      <a:pt x="60" y="1"/>
                      <a:pt x="64" y="3"/>
                      <a:pt x="68" y="5"/>
                    </a:cubicBezTo>
                    <a:cubicBezTo>
                      <a:pt x="68" y="5"/>
                      <a:pt x="69" y="6"/>
                      <a:pt x="69" y="6"/>
                    </a:cubicBezTo>
                    <a:cubicBezTo>
                      <a:pt x="72" y="7"/>
                      <a:pt x="74" y="8"/>
                      <a:pt x="76" y="9"/>
                    </a:cubicBezTo>
                    <a:cubicBezTo>
                      <a:pt x="78" y="9"/>
                      <a:pt x="80" y="10"/>
                      <a:pt x="82" y="9"/>
                    </a:cubicBezTo>
                    <a:cubicBezTo>
                      <a:pt x="87" y="9"/>
                      <a:pt x="92" y="7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8" y="3"/>
                      <a:pt x="99" y="2"/>
                      <a:pt x="101" y="1"/>
                    </a:cubicBezTo>
                    <a:cubicBezTo>
                      <a:pt x="103" y="1"/>
                      <a:pt x="105" y="0"/>
                      <a:pt x="107" y="1"/>
                    </a:cubicBezTo>
                    <a:cubicBezTo>
                      <a:pt x="108" y="1"/>
                      <a:pt x="109" y="2"/>
                      <a:pt x="109" y="3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21"/>
                      <a:pt x="108" y="22"/>
                      <a:pt x="107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3" y="6"/>
                      <a:pt x="103" y="6"/>
                    </a:cubicBezTo>
                    <a:cubicBezTo>
                      <a:pt x="101" y="6"/>
                      <a:pt x="100" y="7"/>
                      <a:pt x="99" y="8"/>
                    </a:cubicBezTo>
                    <a:close/>
                    <a:moveTo>
                      <a:pt x="55" y="6"/>
                    </a:moveTo>
                    <a:cubicBezTo>
                      <a:pt x="52" y="7"/>
                      <a:pt x="50" y="8"/>
                      <a:pt x="48" y="9"/>
                    </a:cubicBezTo>
                    <a:cubicBezTo>
                      <a:pt x="46" y="10"/>
                      <a:pt x="45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0" y="12"/>
                      <a:pt x="37" y="13"/>
                      <a:pt x="35" y="13"/>
                    </a:cubicBezTo>
                    <a:cubicBezTo>
                      <a:pt x="32" y="13"/>
                      <a:pt x="29" y="13"/>
                      <a:pt x="26" y="12"/>
                    </a:cubicBezTo>
                    <a:cubicBezTo>
                      <a:pt x="25" y="11"/>
                      <a:pt x="24" y="10"/>
                      <a:pt x="22" y="10"/>
                    </a:cubicBezTo>
                    <a:cubicBezTo>
                      <a:pt x="19" y="8"/>
                      <a:pt x="16" y="7"/>
                      <a:pt x="13" y="7"/>
                    </a:cubicBezTo>
                    <a:cubicBezTo>
                      <a:pt x="11" y="7"/>
                      <a:pt x="10" y="7"/>
                      <a:pt x="8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17" y="2"/>
                      <a:pt x="21" y="4"/>
                      <a:pt x="24" y="5"/>
                    </a:cubicBezTo>
                    <a:cubicBezTo>
                      <a:pt x="25" y="6"/>
                      <a:pt x="27" y="7"/>
                      <a:pt x="28" y="7"/>
                    </a:cubicBezTo>
                    <a:cubicBezTo>
                      <a:pt x="30" y="8"/>
                      <a:pt x="32" y="8"/>
                      <a:pt x="35" y="8"/>
                    </a:cubicBezTo>
                    <a:cubicBezTo>
                      <a:pt x="37" y="8"/>
                      <a:pt x="39" y="8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6"/>
                      <a:pt x="44" y="6"/>
                      <a:pt x="46" y="5"/>
                    </a:cubicBezTo>
                    <a:cubicBezTo>
                      <a:pt x="49" y="3"/>
                      <a:pt x="51" y="2"/>
                      <a:pt x="55" y="2"/>
                    </a:cubicBezTo>
                    <a:lnTo>
                      <a:pt x="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7" name="Freeform 69"/>
              <p:cNvSpPr>
                <a:spLocks noEditPoints="1"/>
              </p:cNvSpPr>
              <p:nvPr/>
            </p:nvSpPr>
            <p:spPr bwMode="auto">
              <a:xfrm>
                <a:off x="5772151" y="1681163"/>
                <a:ext cx="263525" cy="127000"/>
              </a:xfrm>
              <a:custGeom>
                <a:avLst/>
                <a:gdLst>
                  <a:gd name="T0" fmla="*/ 110 w 117"/>
                  <a:gd name="T1" fmla="*/ 47 h 56"/>
                  <a:gd name="T2" fmla="*/ 112 w 117"/>
                  <a:gd name="T3" fmla="*/ 18 h 56"/>
                  <a:gd name="T4" fmla="*/ 62 w 117"/>
                  <a:gd name="T5" fmla="*/ 14 h 56"/>
                  <a:gd name="T6" fmla="*/ 59 w 117"/>
                  <a:gd name="T7" fmla="*/ 7 h 56"/>
                  <a:gd name="T8" fmla="*/ 63 w 117"/>
                  <a:gd name="T9" fmla="*/ 1 h 56"/>
                  <a:gd name="T10" fmla="*/ 67 w 117"/>
                  <a:gd name="T11" fmla="*/ 12 h 56"/>
                  <a:gd name="T12" fmla="*/ 117 w 117"/>
                  <a:gd name="T13" fmla="*/ 16 h 56"/>
                  <a:gd name="T14" fmla="*/ 113 w 117"/>
                  <a:gd name="T15" fmla="*/ 50 h 56"/>
                  <a:gd name="T16" fmla="*/ 113 w 117"/>
                  <a:gd name="T17" fmla="*/ 50 h 56"/>
                  <a:gd name="T18" fmla="*/ 113 w 117"/>
                  <a:gd name="T19" fmla="*/ 51 h 56"/>
                  <a:gd name="T20" fmla="*/ 113 w 117"/>
                  <a:gd name="T21" fmla="*/ 51 h 56"/>
                  <a:gd name="T22" fmla="*/ 101 w 117"/>
                  <a:gd name="T23" fmla="*/ 56 h 56"/>
                  <a:gd name="T24" fmla="*/ 84 w 117"/>
                  <a:gd name="T25" fmla="*/ 51 h 56"/>
                  <a:gd name="T26" fmla="*/ 61 w 117"/>
                  <a:gd name="T27" fmla="*/ 51 h 56"/>
                  <a:gd name="T28" fmla="*/ 59 w 117"/>
                  <a:gd name="T29" fmla="*/ 48 h 56"/>
                  <a:gd name="T30" fmla="*/ 64 w 117"/>
                  <a:gd name="T31" fmla="*/ 48 h 56"/>
                  <a:gd name="T32" fmla="*/ 81 w 117"/>
                  <a:gd name="T33" fmla="*/ 48 h 56"/>
                  <a:gd name="T34" fmla="*/ 92 w 117"/>
                  <a:gd name="T35" fmla="*/ 48 h 56"/>
                  <a:gd name="T36" fmla="*/ 109 w 117"/>
                  <a:gd name="T37" fmla="*/ 48 h 56"/>
                  <a:gd name="T38" fmla="*/ 109 w 117"/>
                  <a:gd name="T39" fmla="*/ 47 h 56"/>
                  <a:gd name="T40" fmla="*/ 59 w 117"/>
                  <a:gd name="T41" fmla="*/ 7 h 56"/>
                  <a:gd name="T42" fmla="*/ 55 w 117"/>
                  <a:gd name="T43" fmla="*/ 14 h 56"/>
                  <a:gd name="T44" fmla="*/ 5 w 117"/>
                  <a:gd name="T45" fmla="*/ 18 h 56"/>
                  <a:gd name="T46" fmla="*/ 8 w 117"/>
                  <a:gd name="T47" fmla="*/ 47 h 56"/>
                  <a:gd name="T48" fmla="*/ 8 w 117"/>
                  <a:gd name="T49" fmla="*/ 47 h 56"/>
                  <a:gd name="T50" fmla="*/ 8 w 117"/>
                  <a:gd name="T51" fmla="*/ 47 h 56"/>
                  <a:gd name="T52" fmla="*/ 12 w 117"/>
                  <a:gd name="T53" fmla="*/ 50 h 56"/>
                  <a:gd name="T54" fmla="*/ 25 w 117"/>
                  <a:gd name="T55" fmla="*/ 48 h 56"/>
                  <a:gd name="T56" fmla="*/ 36 w 117"/>
                  <a:gd name="T57" fmla="*/ 48 h 56"/>
                  <a:gd name="T58" fmla="*/ 53 w 117"/>
                  <a:gd name="T59" fmla="*/ 48 h 56"/>
                  <a:gd name="T60" fmla="*/ 59 w 117"/>
                  <a:gd name="T61" fmla="*/ 39 h 56"/>
                  <a:gd name="T62" fmla="*/ 56 w 117"/>
                  <a:gd name="T63" fmla="*/ 51 h 56"/>
                  <a:gd name="T64" fmla="*/ 33 w 117"/>
                  <a:gd name="T65" fmla="*/ 51 h 56"/>
                  <a:gd name="T66" fmla="*/ 28 w 117"/>
                  <a:gd name="T67" fmla="*/ 51 h 56"/>
                  <a:gd name="T68" fmla="*/ 16 w 117"/>
                  <a:gd name="T69" fmla="*/ 56 h 56"/>
                  <a:gd name="T70" fmla="*/ 5 w 117"/>
                  <a:gd name="T71" fmla="*/ 51 h 56"/>
                  <a:gd name="T72" fmla="*/ 4 w 117"/>
                  <a:gd name="T73" fmla="*/ 50 h 56"/>
                  <a:gd name="T74" fmla="*/ 1 w 117"/>
                  <a:gd name="T75" fmla="*/ 45 h 56"/>
                  <a:gd name="T76" fmla="*/ 2 w 117"/>
                  <a:gd name="T77" fmla="*/ 14 h 56"/>
                  <a:gd name="T78" fmla="*/ 51 w 117"/>
                  <a:gd name="T79" fmla="*/ 3 h 56"/>
                  <a:gd name="T80" fmla="*/ 54 w 117"/>
                  <a:gd name="T81" fmla="*/ 1 h 56"/>
                  <a:gd name="T82" fmla="*/ 59 w 117"/>
                  <a:gd name="T83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7" h="56">
                    <a:moveTo>
                      <a:pt x="109" y="47"/>
                    </a:move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1" y="46"/>
                      <a:pt x="111" y="45"/>
                      <a:pt x="112" y="43"/>
                    </a:cubicBezTo>
                    <a:cubicBezTo>
                      <a:pt x="112" y="42"/>
                      <a:pt x="112" y="41"/>
                      <a:pt x="112" y="39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7"/>
                      <a:pt x="62" y="16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0" y="7"/>
                      <a:pt x="59" y="7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60" y="2"/>
                      <a:pt x="61" y="2"/>
                    </a:cubicBezTo>
                    <a:cubicBezTo>
                      <a:pt x="62" y="2"/>
                      <a:pt x="62" y="1"/>
                      <a:pt x="63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6" y="1"/>
                      <a:pt x="67" y="2"/>
                      <a:pt x="67" y="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7" y="15"/>
                      <a:pt x="117" y="16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41"/>
                      <a:pt x="117" y="43"/>
                      <a:pt x="116" y="45"/>
                    </a:cubicBezTo>
                    <a:cubicBezTo>
                      <a:pt x="116" y="47"/>
                      <a:pt x="115" y="48"/>
                      <a:pt x="113" y="50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1" y="52"/>
                      <a:pt x="109" y="54"/>
                      <a:pt x="107" y="55"/>
                    </a:cubicBezTo>
                    <a:cubicBezTo>
                      <a:pt x="105" y="55"/>
                      <a:pt x="103" y="56"/>
                      <a:pt x="101" y="56"/>
                    </a:cubicBezTo>
                    <a:cubicBezTo>
                      <a:pt x="96" y="56"/>
                      <a:pt x="92" y="54"/>
                      <a:pt x="89" y="51"/>
                    </a:cubicBezTo>
                    <a:cubicBezTo>
                      <a:pt x="88" y="50"/>
                      <a:pt x="87" y="49"/>
                      <a:pt x="87" y="48"/>
                    </a:cubicBezTo>
                    <a:cubicBezTo>
                      <a:pt x="86" y="49"/>
                      <a:pt x="85" y="50"/>
                      <a:pt x="84" y="51"/>
                    </a:cubicBezTo>
                    <a:cubicBezTo>
                      <a:pt x="81" y="54"/>
                      <a:pt x="77" y="56"/>
                      <a:pt x="73" y="56"/>
                    </a:cubicBezTo>
                    <a:cubicBezTo>
                      <a:pt x="68" y="56"/>
                      <a:pt x="64" y="54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0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43"/>
                      <a:pt x="62" y="46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7" y="50"/>
                      <a:pt x="69" y="51"/>
                      <a:pt x="73" y="51"/>
                    </a:cubicBezTo>
                    <a:cubicBezTo>
                      <a:pt x="76" y="51"/>
                      <a:pt x="79" y="50"/>
                      <a:pt x="81" y="48"/>
                    </a:cubicBezTo>
                    <a:cubicBezTo>
                      <a:pt x="83" y="46"/>
                      <a:pt x="84" y="43"/>
                      <a:pt x="84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43"/>
                      <a:pt x="90" y="46"/>
                      <a:pt x="92" y="48"/>
                    </a:cubicBezTo>
                    <a:cubicBezTo>
                      <a:pt x="95" y="50"/>
                      <a:pt x="98" y="51"/>
                      <a:pt x="101" y="51"/>
                    </a:cubicBezTo>
                    <a:cubicBezTo>
                      <a:pt x="102" y="51"/>
                      <a:pt x="104" y="51"/>
                      <a:pt x="105" y="50"/>
                    </a:cubicBezTo>
                    <a:cubicBezTo>
                      <a:pt x="107" y="50"/>
                      <a:pt x="108" y="49"/>
                      <a:pt x="109" y="48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9" y="47"/>
                      <a:pt x="109" y="47"/>
                      <a:pt x="109" y="47"/>
                    </a:cubicBezTo>
                    <a:close/>
                    <a:moveTo>
                      <a:pt x="59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7" y="7"/>
                      <a:pt x="56" y="7"/>
                      <a:pt x="55" y="7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4" y="18"/>
                      <a:pt x="5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2"/>
                      <a:pt x="6" y="43"/>
                    </a:cubicBezTo>
                    <a:cubicBezTo>
                      <a:pt x="6" y="45"/>
                      <a:pt x="7" y="46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9"/>
                      <a:pt x="11" y="50"/>
                      <a:pt x="12" y="50"/>
                    </a:cubicBezTo>
                    <a:cubicBezTo>
                      <a:pt x="13" y="51"/>
                      <a:pt x="15" y="51"/>
                      <a:pt x="16" y="51"/>
                    </a:cubicBezTo>
                    <a:cubicBezTo>
                      <a:pt x="20" y="51"/>
                      <a:pt x="23" y="50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46"/>
                      <a:pt x="28" y="43"/>
                      <a:pt x="28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3"/>
                      <a:pt x="34" y="46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50"/>
                      <a:pt x="41" y="51"/>
                      <a:pt x="45" y="51"/>
                    </a:cubicBezTo>
                    <a:cubicBezTo>
                      <a:pt x="48" y="51"/>
                      <a:pt x="51" y="50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5" y="46"/>
                      <a:pt x="56" y="43"/>
                      <a:pt x="56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3" y="54"/>
                      <a:pt x="49" y="56"/>
                      <a:pt x="45" y="56"/>
                    </a:cubicBezTo>
                    <a:cubicBezTo>
                      <a:pt x="40" y="56"/>
                      <a:pt x="36" y="54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0"/>
                      <a:pt x="31" y="49"/>
                      <a:pt x="31" y="48"/>
                    </a:cubicBezTo>
                    <a:cubicBezTo>
                      <a:pt x="30" y="49"/>
                      <a:pt x="29" y="50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5" y="54"/>
                      <a:pt x="21" y="56"/>
                      <a:pt x="16" y="56"/>
                    </a:cubicBezTo>
                    <a:cubicBezTo>
                      <a:pt x="14" y="56"/>
                      <a:pt x="12" y="55"/>
                      <a:pt x="10" y="55"/>
                    </a:cubicBezTo>
                    <a:cubicBezTo>
                      <a:pt x="8" y="54"/>
                      <a:pt x="6" y="52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4" y="51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49"/>
                      <a:pt x="2" y="47"/>
                      <a:pt x="1" y="45"/>
                    </a:cubicBezTo>
                    <a:cubicBezTo>
                      <a:pt x="0" y="43"/>
                      <a:pt x="0" y="41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1" y="2"/>
                      <a:pt x="51" y="2"/>
                    </a:cubicBezTo>
                    <a:cubicBezTo>
                      <a:pt x="52" y="1"/>
                      <a:pt x="53" y="0"/>
                      <a:pt x="54" y="1"/>
                    </a:cubicBezTo>
                    <a:cubicBezTo>
                      <a:pt x="55" y="1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7" y="2"/>
                      <a:pt x="58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lnTo>
                      <a:pt x="5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8" name="Freeform 70"/>
              <p:cNvSpPr>
                <a:spLocks noEditPoints="1"/>
              </p:cNvSpPr>
              <p:nvPr/>
            </p:nvSpPr>
            <p:spPr bwMode="auto">
              <a:xfrm>
                <a:off x="5756276" y="1889125"/>
                <a:ext cx="295275" cy="46038"/>
              </a:xfrm>
              <a:custGeom>
                <a:avLst/>
                <a:gdLst>
                  <a:gd name="T0" fmla="*/ 66 w 131"/>
                  <a:gd name="T1" fmla="*/ 15 h 20"/>
                  <a:gd name="T2" fmla="*/ 109 w 131"/>
                  <a:gd name="T3" fmla="*/ 11 h 20"/>
                  <a:gd name="T4" fmla="*/ 124 w 131"/>
                  <a:gd name="T5" fmla="*/ 5 h 20"/>
                  <a:gd name="T6" fmla="*/ 118 w 131"/>
                  <a:gd name="T7" fmla="*/ 5 h 20"/>
                  <a:gd name="T8" fmla="*/ 118 w 131"/>
                  <a:gd name="T9" fmla="*/ 5 h 20"/>
                  <a:gd name="T10" fmla="*/ 118 w 131"/>
                  <a:gd name="T11" fmla="*/ 5 h 20"/>
                  <a:gd name="T12" fmla="*/ 66 w 131"/>
                  <a:gd name="T13" fmla="*/ 5 h 20"/>
                  <a:gd name="T14" fmla="*/ 66 w 131"/>
                  <a:gd name="T15" fmla="*/ 0 h 20"/>
                  <a:gd name="T16" fmla="*/ 118 w 131"/>
                  <a:gd name="T17" fmla="*/ 0 h 20"/>
                  <a:gd name="T18" fmla="*/ 118 w 131"/>
                  <a:gd name="T19" fmla="*/ 0 h 20"/>
                  <a:gd name="T20" fmla="*/ 118 w 131"/>
                  <a:gd name="T21" fmla="*/ 0 h 20"/>
                  <a:gd name="T22" fmla="*/ 128 w 131"/>
                  <a:gd name="T23" fmla="*/ 0 h 20"/>
                  <a:gd name="T24" fmla="*/ 131 w 131"/>
                  <a:gd name="T25" fmla="*/ 3 h 20"/>
                  <a:gd name="T26" fmla="*/ 111 w 131"/>
                  <a:gd name="T27" fmla="*/ 16 h 20"/>
                  <a:gd name="T28" fmla="*/ 66 w 131"/>
                  <a:gd name="T29" fmla="*/ 20 h 20"/>
                  <a:gd name="T30" fmla="*/ 66 w 131"/>
                  <a:gd name="T31" fmla="*/ 15 h 20"/>
                  <a:gd name="T32" fmla="*/ 66 w 131"/>
                  <a:gd name="T33" fmla="*/ 15 h 20"/>
                  <a:gd name="T34" fmla="*/ 66 w 131"/>
                  <a:gd name="T35" fmla="*/ 15 h 20"/>
                  <a:gd name="T36" fmla="*/ 66 w 131"/>
                  <a:gd name="T37" fmla="*/ 20 h 20"/>
                  <a:gd name="T38" fmla="*/ 66 w 131"/>
                  <a:gd name="T39" fmla="*/ 20 h 20"/>
                  <a:gd name="T40" fmla="*/ 21 w 131"/>
                  <a:gd name="T41" fmla="*/ 16 h 20"/>
                  <a:gd name="T42" fmla="*/ 0 w 131"/>
                  <a:gd name="T43" fmla="*/ 3 h 20"/>
                  <a:gd name="T44" fmla="*/ 0 w 131"/>
                  <a:gd name="T45" fmla="*/ 3 h 20"/>
                  <a:gd name="T46" fmla="*/ 3 w 131"/>
                  <a:gd name="T47" fmla="*/ 0 h 20"/>
                  <a:gd name="T48" fmla="*/ 13 w 131"/>
                  <a:gd name="T49" fmla="*/ 0 h 20"/>
                  <a:gd name="T50" fmla="*/ 13 w 131"/>
                  <a:gd name="T51" fmla="*/ 0 h 20"/>
                  <a:gd name="T52" fmla="*/ 13 w 131"/>
                  <a:gd name="T53" fmla="*/ 0 h 20"/>
                  <a:gd name="T54" fmla="*/ 66 w 131"/>
                  <a:gd name="T55" fmla="*/ 0 h 20"/>
                  <a:gd name="T56" fmla="*/ 66 w 131"/>
                  <a:gd name="T57" fmla="*/ 5 h 20"/>
                  <a:gd name="T58" fmla="*/ 13 w 131"/>
                  <a:gd name="T59" fmla="*/ 5 h 20"/>
                  <a:gd name="T60" fmla="*/ 13 w 131"/>
                  <a:gd name="T61" fmla="*/ 5 h 20"/>
                  <a:gd name="T62" fmla="*/ 13 w 131"/>
                  <a:gd name="T63" fmla="*/ 5 h 20"/>
                  <a:gd name="T64" fmla="*/ 7 w 131"/>
                  <a:gd name="T65" fmla="*/ 5 h 20"/>
                  <a:gd name="T66" fmla="*/ 22 w 131"/>
                  <a:gd name="T67" fmla="*/ 11 h 20"/>
                  <a:gd name="T68" fmla="*/ 66 w 131"/>
                  <a:gd name="T6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1" h="20">
                    <a:moveTo>
                      <a:pt x="66" y="15"/>
                    </a:moveTo>
                    <a:cubicBezTo>
                      <a:pt x="83" y="15"/>
                      <a:pt x="98" y="13"/>
                      <a:pt x="109" y="11"/>
                    </a:cubicBezTo>
                    <a:cubicBezTo>
                      <a:pt x="117" y="9"/>
                      <a:pt x="122" y="7"/>
                      <a:pt x="124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1" y="1"/>
                      <a:pt x="131" y="3"/>
                    </a:cubicBezTo>
                    <a:cubicBezTo>
                      <a:pt x="131" y="8"/>
                      <a:pt x="123" y="13"/>
                      <a:pt x="111" y="16"/>
                    </a:cubicBezTo>
                    <a:cubicBezTo>
                      <a:pt x="99" y="18"/>
                      <a:pt x="83" y="20"/>
                      <a:pt x="66" y="20"/>
                    </a:cubicBezTo>
                    <a:lnTo>
                      <a:pt x="66" y="15"/>
                    </a:lnTo>
                    <a:close/>
                    <a:moveTo>
                      <a:pt x="66" y="15"/>
                    </a:move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48" y="20"/>
                      <a:pt x="32" y="18"/>
                      <a:pt x="21" y="16"/>
                    </a:cubicBezTo>
                    <a:cubicBezTo>
                      <a:pt x="8" y="13"/>
                      <a:pt x="1" y="8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7"/>
                      <a:pt x="14" y="9"/>
                      <a:pt x="22" y="11"/>
                    </a:cubicBezTo>
                    <a:cubicBezTo>
                      <a:pt x="33" y="13"/>
                      <a:pt x="48" y="15"/>
                      <a:pt x="6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9" name="Freeform 71"/>
              <p:cNvSpPr>
                <a:spLocks noEditPoints="1"/>
              </p:cNvSpPr>
              <p:nvPr/>
            </p:nvSpPr>
            <p:spPr bwMode="auto">
              <a:xfrm>
                <a:off x="5880101" y="1620838"/>
                <a:ext cx="47625" cy="69850"/>
              </a:xfrm>
              <a:custGeom>
                <a:avLst/>
                <a:gdLst>
                  <a:gd name="T0" fmla="*/ 11 w 21"/>
                  <a:gd name="T1" fmla="*/ 26 h 31"/>
                  <a:gd name="T2" fmla="*/ 12 w 21"/>
                  <a:gd name="T3" fmla="*/ 26 h 31"/>
                  <a:gd name="T4" fmla="*/ 12 w 21"/>
                  <a:gd name="T5" fmla="*/ 26 h 31"/>
                  <a:gd name="T6" fmla="*/ 13 w 21"/>
                  <a:gd name="T7" fmla="*/ 25 h 31"/>
                  <a:gd name="T8" fmla="*/ 15 w 21"/>
                  <a:gd name="T9" fmla="*/ 23 h 31"/>
                  <a:gd name="T10" fmla="*/ 16 w 21"/>
                  <a:gd name="T11" fmla="*/ 19 h 31"/>
                  <a:gd name="T12" fmla="*/ 13 w 21"/>
                  <a:gd name="T13" fmla="*/ 9 h 31"/>
                  <a:gd name="T14" fmla="*/ 11 w 21"/>
                  <a:gd name="T15" fmla="*/ 5 h 31"/>
                  <a:gd name="T16" fmla="*/ 11 w 21"/>
                  <a:gd name="T17" fmla="*/ 0 h 31"/>
                  <a:gd name="T18" fmla="*/ 17 w 21"/>
                  <a:gd name="T19" fmla="*/ 7 h 31"/>
                  <a:gd name="T20" fmla="*/ 21 w 21"/>
                  <a:gd name="T21" fmla="*/ 19 h 31"/>
                  <a:gd name="T22" fmla="*/ 19 w 21"/>
                  <a:gd name="T23" fmla="*/ 25 h 31"/>
                  <a:gd name="T24" fmla="*/ 15 w 21"/>
                  <a:gd name="T25" fmla="*/ 29 h 31"/>
                  <a:gd name="T26" fmla="*/ 13 w 21"/>
                  <a:gd name="T27" fmla="*/ 30 h 31"/>
                  <a:gd name="T28" fmla="*/ 13 w 21"/>
                  <a:gd name="T29" fmla="*/ 30 h 31"/>
                  <a:gd name="T30" fmla="*/ 11 w 21"/>
                  <a:gd name="T31" fmla="*/ 31 h 31"/>
                  <a:gd name="T32" fmla="*/ 11 w 21"/>
                  <a:gd name="T33" fmla="*/ 26 h 31"/>
                  <a:gd name="T34" fmla="*/ 8 w 21"/>
                  <a:gd name="T35" fmla="*/ 25 h 31"/>
                  <a:gd name="T36" fmla="*/ 9 w 21"/>
                  <a:gd name="T37" fmla="*/ 26 h 31"/>
                  <a:gd name="T38" fmla="*/ 11 w 21"/>
                  <a:gd name="T39" fmla="*/ 26 h 31"/>
                  <a:gd name="T40" fmla="*/ 11 w 21"/>
                  <a:gd name="T41" fmla="*/ 26 h 31"/>
                  <a:gd name="T42" fmla="*/ 11 w 21"/>
                  <a:gd name="T43" fmla="*/ 31 h 31"/>
                  <a:gd name="T44" fmla="*/ 11 w 21"/>
                  <a:gd name="T45" fmla="*/ 31 h 31"/>
                  <a:gd name="T46" fmla="*/ 8 w 21"/>
                  <a:gd name="T47" fmla="*/ 30 h 31"/>
                  <a:gd name="T48" fmla="*/ 6 w 21"/>
                  <a:gd name="T49" fmla="*/ 29 h 31"/>
                  <a:gd name="T50" fmla="*/ 2 w 21"/>
                  <a:gd name="T51" fmla="*/ 25 h 31"/>
                  <a:gd name="T52" fmla="*/ 0 w 21"/>
                  <a:gd name="T53" fmla="*/ 19 h 31"/>
                  <a:gd name="T54" fmla="*/ 4 w 21"/>
                  <a:gd name="T55" fmla="*/ 7 h 31"/>
                  <a:gd name="T56" fmla="*/ 10 w 21"/>
                  <a:gd name="T57" fmla="*/ 0 h 31"/>
                  <a:gd name="T58" fmla="*/ 10 w 21"/>
                  <a:gd name="T59" fmla="*/ 0 h 31"/>
                  <a:gd name="T60" fmla="*/ 10 w 21"/>
                  <a:gd name="T61" fmla="*/ 0 h 31"/>
                  <a:gd name="T62" fmla="*/ 11 w 21"/>
                  <a:gd name="T63" fmla="*/ 0 h 31"/>
                  <a:gd name="T64" fmla="*/ 11 w 21"/>
                  <a:gd name="T65" fmla="*/ 5 h 31"/>
                  <a:gd name="T66" fmla="*/ 10 w 21"/>
                  <a:gd name="T67" fmla="*/ 5 h 31"/>
                  <a:gd name="T68" fmla="*/ 10 w 21"/>
                  <a:gd name="T69" fmla="*/ 5 h 31"/>
                  <a:gd name="T70" fmla="*/ 10 w 21"/>
                  <a:gd name="T71" fmla="*/ 5 h 31"/>
                  <a:gd name="T72" fmla="*/ 8 w 21"/>
                  <a:gd name="T73" fmla="*/ 9 h 31"/>
                  <a:gd name="T74" fmla="*/ 5 w 21"/>
                  <a:gd name="T75" fmla="*/ 19 h 31"/>
                  <a:gd name="T76" fmla="*/ 6 w 21"/>
                  <a:gd name="T77" fmla="*/ 23 h 31"/>
                  <a:gd name="T78" fmla="*/ 8 w 21"/>
                  <a:gd name="T7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1">
                    <a:moveTo>
                      <a:pt x="11" y="26"/>
                    </a:moveTo>
                    <a:cubicBezTo>
                      <a:pt x="11" y="26"/>
                      <a:pt x="11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5"/>
                      <a:pt x="13" y="25"/>
                      <a:pt x="13" y="25"/>
                    </a:cubicBezTo>
                    <a:cubicBezTo>
                      <a:pt x="14" y="25"/>
                      <a:pt x="15" y="24"/>
                      <a:pt x="15" y="23"/>
                    </a:cubicBezTo>
                    <a:cubicBezTo>
                      <a:pt x="16" y="22"/>
                      <a:pt x="16" y="21"/>
                      <a:pt x="16" y="19"/>
                    </a:cubicBezTo>
                    <a:cubicBezTo>
                      <a:pt x="16" y="18"/>
                      <a:pt x="15" y="13"/>
                      <a:pt x="13" y="9"/>
                    </a:cubicBezTo>
                    <a:cubicBezTo>
                      <a:pt x="12" y="7"/>
                      <a:pt x="11" y="6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3"/>
                      <a:pt x="17" y="7"/>
                    </a:cubicBezTo>
                    <a:cubicBezTo>
                      <a:pt x="19" y="11"/>
                      <a:pt x="21" y="18"/>
                      <a:pt x="21" y="19"/>
                    </a:cubicBezTo>
                    <a:cubicBezTo>
                      <a:pt x="21" y="21"/>
                      <a:pt x="20" y="23"/>
                      <a:pt x="19" y="25"/>
                    </a:cubicBezTo>
                    <a:cubicBezTo>
                      <a:pt x="18" y="27"/>
                      <a:pt x="17" y="28"/>
                      <a:pt x="15" y="29"/>
                    </a:cubicBezTo>
                    <a:cubicBezTo>
                      <a:pt x="15" y="30"/>
                      <a:pt x="14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0"/>
                      <a:pt x="11" y="31"/>
                      <a:pt x="11" y="31"/>
                    </a:cubicBezTo>
                    <a:lnTo>
                      <a:pt x="11" y="26"/>
                    </a:lnTo>
                    <a:close/>
                    <a:moveTo>
                      <a:pt x="8" y="25"/>
                    </a:moveTo>
                    <a:cubicBezTo>
                      <a:pt x="9" y="25"/>
                      <a:pt x="9" y="25"/>
                      <a:pt x="9" y="26"/>
                    </a:cubicBezTo>
                    <a:cubicBezTo>
                      <a:pt x="10" y="26"/>
                      <a:pt x="10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9" y="30"/>
                      <a:pt x="8" y="30"/>
                    </a:cubicBezTo>
                    <a:cubicBezTo>
                      <a:pt x="7" y="30"/>
                      <a:pt x="7" y="30"/>
                      <a:pt x="6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1" y="23"/>
                      <a:pt x="0" y="21"/>
                      <a:pt x="0" y="19"/>
                    </a:cubicBezTo>
                    <a:cubicBezTo>
                      <a:pt x="0" y="18"/>
                      <a:pt x="2" y="11"/>
                      <a:pt x="4" y="7"/>
                    </a:cubicBezTo>
                    <a:cubicBezTo>
                      <a:pt x="6" y="3"/>
                      <a:pt x="8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7"/>
                      <a:pt x="8" y="9"/>
                    </a:cubicBezTo>
                    <a:cubicBezTo>
                      <a:pt x="7" y="13"/>
                      <a:pt x="5" y="18"/>
                      <a:pt x="5" y="19"/>
                    </a:cubicBezTo>
                    <a:cubicBezTo>
                      <a:pt x="5" y="21"/>
                      <a:pt x="5" y="22"/>
                      <a:pt x="6" y="23"/>
                    </a:cubicBezTo>
                    <a:cubicBezTo>
                      <a:pt x="7" y="24"/>
                      <a:pt x="7" y="25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0" name="Freeform 72"/>
              <p:cNvSpPr>
                <a:spLocks noEditPoints="1"/>
              </p:cNvSpPr>
              <p:nvPr/>
            </p:nvSpPr>
            <p:spPr bwMode="auto">
              <a:xfrm>
                <a:off x="6019801" y="1946275"/>
                <a:ext cx="192088" cy="358775"/>
              </a:xfrm>
              <a:custGeom>
                <a:avLst/>
                <a:gdLst>
                  <a:gd name="T0" fmla="*/ 72 w 85"/>
                  <a:gd name="T1" fmla="*/ 14 h 159"/>
                  <a:gd name="T2" fmla="*/ 43 w 85"/>
                  <a:gd name="T3" fmla="*/ 0 h 159"/>
                  <a:gd name="T4" fmla="*/ 85 w 85"/>
                  <a:gd name="T5" fmla="*/ 39 h 159"/>
                  <a:gd name="T6" fmla="*/ 71 w 85"/>
                  <a:gd name="T7" fmla="*/ 119 h 159"/>
                  <a:gd name="T8" fmla="*/ 63 w 85"/>
                  <a:gd name="T9" fmla="*/ 22 h 159"/>
                  <a:gd name="T10" fmla="*/ 43 w 85"/>
                  <a:gd name="T11" fmla="*/ 11 h 159"/>
                  <a:gd name="T12" fmla="*/ 74 w 85"/>
                  <a:gd name="T13" fmla="*/ 39 h 159"/>
                  <a:gd name="T14" fmla="*/ 43 w 85"/>
                  <a:gd name="T15" fmla="*/ 153 h 159"/>
                  <a:gd name="T16" fmla="*/ 68 w 85"/>
                  <a:gd name="T17" fmla="*/ 126 h 159"/>
                  <a:gd name="T18" fmla="*/ 68 w 85"/>
                  <a:gd name="T19" fmla="*/ 66 h 159"/>
                  <a:gd name="T20" fmla="*/ 43 w 85"/>
                  <a:gd name="T21" fmla="*/ 41 h 159"/>
                  <a:gd name="T22" fmla="*/ 57 w 85"/>
                  <a:gd name="T23" fmla="*/ 52 h 159"/>
                  <a:gd name="T24" fmla="*/ 63 w 85"/>
                  <a:gd name="T25" fmla="*/ 126 h 159"/>
                  <a:gd name="T26" fmla="*/ 43 w 85"/>
                  <a:gd name="T27" fmla="*/ 53 h 159"/>
                  <a:gd name="T28" fmla="*/ 49 w 85"/>
                  <a:gd name="T29" fmla="*/ 60 h 159"/>
                  <a:gd name="T30" fmla="*/ 46 w 85"/>
                  <a:gd name="T31" fmla="*/ 137 h 159"/>
                  <a:gd name="T32" fmla="*/ 43 w 85"/>
                  <a:gd name="T33" fmla="*/ 145 h 159"/>
                  <a:gd name="T34" fmla="*/ 49 w 85"/>
                  <a:gd name="T35" fmla="*/ 141 h 159"/>
                  <a:gd name="T36" fmla="*/ 56 w 85"/>
                  <a:gd name="T37" fmla="*/ 66 h 159"/>
                  <a:gd name="T38" fmla="*/ 43 w 85"/>
                  <a:gd name="T39" fmla="*/ 53 h 159"/>
                  <a:gd name="T40" fmla="*/ 13 w 85"/>
                  <a:gd name="T41" fmla="*/ 14 h 159"/>
                  <a:gd name="T42" fmla="*/ 5 w 85"/>
                  <a:gd name="T43" fmla="*/ 125 h 159"/>
                  <a:gd name="T44" fmla="*/ 33 w 85"/>
                  <a:gd name="T45" fmla="*/ 154 h 159"/>
                  <a:gd name="T46" fmla="*/ 34 w 85"/>
                  <a:gd name="T47" fmla="*/ 154 h 159"/>
                  <a:gd name="T48" fmla="*/ 34 w 85"/>
                  <a:gd name="T49" fmla="*/ 159 h 159"/>
                  <a:gd name="T50" fmla="*/ 33 w 85"/>
                  <a:gd name="T51" fmla="*/ 159 h 159"/>
                  <a:gd name="T52" fmla="*/ 0 w 85"/>
                  <a:gd name="T53" fmla="*/ 125 h 159"/>
                  <a:gd name="T54" fmla="*/ 9 w 85"/>
                  <a:gd name="T55" fmla="*/ 11 h 159"/>
                  <a:gd name="T56" fmla="*/ 43 w 85"/>
                  <a:gd name="T57" fmla="*/ 4 h 159"/>
                  <a:gd name="T58" fmla="*/ 41 w 85"/>
                  <a:gd name="T59" fmla="*/ 41 h 159"/>
                  <a:gd name="T60" fmla="*/ 18 w 85"/>
                  <a:gd name="T61" fmla="*/ 116 h 159"/>
                  <a:gd name="T62" fmla="*/ 35 w 85"/>
                  <a:gd name="T63" fmla="*/ 116 h 159"/>
                  <a:gd name="T64" fmla="*/ 41 w 85"/>
                  <a:gd name="T65" fmla="*/ 58 h 159"/>
                  <a:gd name="T66" fmla="*/ 41 w 85"/>
                  <a:gd name="T67" fmla="*/ 53 h 159"/>
                  <a:gd name="T68" fmla="*/ 30 w 85"/>
                  <a:gd name="T69" fmla="*/ 113 h 159"/>
                  <a:gd name="T70" fmla="*/ 28 w 85"/>
                  <a:gd name="T71" fmla="*/ 51 h 159"/>
                  <a:gd name="T72" fmla="*/ 43 w 85"/>
                  <a:gd name="T73" fmla="*/ 145 h 159"/>
                  <a:gd name="T74" fmla="*/ 27 w 85"/>
                  <a:gd name="T75" fmla="*/ 141 h 159"/>
                  <a:gd name="T76" fmla="*/ 16 w 85"/>
                  <a:gd name="T77" fmla="*/ 119 h 159"/>
                  <a:gd name="T78" fmla="*/ 35 w 85"/>
                  <a:gd name="T79" fmla="*/ 16 h 159"/>
                  <a:gd name="T80" fmla="*/ 35 w 85"/>
                  <a:gd name="T81" fmla="*/ 11 h 159"/>
                  <a:gd name="T82" fmla="*/ 12 w 85"/>
                  <a:gd name="T83" fmla="*/ 119 h 159"/>
                  <a:gd name="T84" fmla="*/ 17 w 85"/>
                  <a:gd name="T85" fmla="*/ 140 h 159"/>
                  <a:gd name="T86" fmla="*/ 34 w 85"/>
                  <a:gd name="T8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59">
                    <a:moveTo>
                      <a:pt x="81" y="114"/>
                    </a:move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29"/>
                      <a:pt x="77" y="20"/>
                      <a:pt x="72" y="14"/>
                    </a:cubicBezTo>
                    <a:cubicBezTo>
                      <a:pt x="67" y="8"/>
                      <a:pt x="59" y="4"/>
                      <a:pt x="50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4"/>
                      <a:pt x="75" y="11"/>
                    </a:cubicBezTo>
                    <a:cubicBezTo>
                      <a:pt x="82" y="18"/>
                      <a:pt x="85" y="28"/>
                      <a:pt x="85" y="39"/>
                    </a:cubicBezTo>
                    <a:cubicBezTo>
                      <a:pt x="85" y="116"/>
                      <a:pt x="85" y="116"/>
                      <a:pt x="85" y="116"/>
                    </a:cubicBezTo>
                    <a:cubicBezTo>
                      <a:pt x="85" y="118"/>
                      <a:pt x="84" y="119"/>
                      <a:pt x="83" y="119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0" y="119"/>
                      <a:pt x="69" y="118"/>
                      <a:pt x="69" y="116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3"/>
                      <a:pt x="67" y="26"/>
                      <a:pt x="63" y="22"/>
                    </a:cubicBezTo>
                    <a:cubicBezTo>
                      <a:pt x="60" y="18"/>
                      <a:pt x="56" y="16"/>
                      <a:pt x="50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7" y="11"/>
                      <a:pt x="63" y="14"/>
                      <a:pt x="67" y="19"/>
                    </a:cubicBezTo>
                    <a:cubicBezTo>
                      <a:pt x="72" y="24"/>
                      <a:pt x="74" y="32"/>
                      <a:pt x="74" y="39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81" y="114"/>
                      <a:pt x="81" y="114"/>
                      <a:pt x="81" y="114"/>
                    </a:cubicBezTo>
                    <a:close/>
                    <a:moveTo>
                      <a:pt x="43" y="153"/>
                    </a:moveTo>
                    <a:cubicBezTo>
                      <a:pt x="43" y="158"/>
                      <a:pt x="43" y="158"/>
                      <a:pt x="43" y="158"/>
                    </a:cubicBezTo>
                    <a:cubicBezTo>
                      <a:pt x="48" y="156"/>
                      <a:pt x="53" y="153"/>
                      <a:pt x="57" y="149"/>
                    </a:cubicBezTo>
                    <a:cubicBezTo>
                      <a:pt x="64" y="143"/>
                      <a:pt x="67" y="135"/>
                      <a:pt x="68" y="126"/>
                    </a:cubicBezTo>
                    <a:cubicBezTo>
                      <a:pt x="68" y="126"/>
                      <a:pt x="68" y="126"/>
                      <a:pt x="68" y="126"/>
                    </a:cubicBezTo>
                    <a:cubicBezTo>
                      <a:pt x="68" y="126"/>
                      <a:pt x="68" y="126"/>
                      <a:pt x="68" y="12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59"/>
                      <a:pt x="65" y="53"/>
                      <a:pt x="61" y="48"/>
                    </a:cubicBezTo>
                    <a:cubicBezTo>
                      <a:pt x="56" y="44"/>
                      <a:pt x="50" y="41"/>
                      <a:pt x="44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9" y="46"/>
                      <a:pt x="54" y="48"/>
                      <a:pt x="57" y="52"/>
                    </a:cubicBezTo>
                    <a:cubicBezTo>
                      <a:pt x="61" y="55"/>
                      <a:pt x="63" y="60"/>
                      <a:pt x="63" y="6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34"/>
                      <a:pt x="59" y="141"/>
                      <a:pt x="54" y="146"/>
                    </a:cubicBezTo>
                    <a:cubicBezTo>
                      <a:pt x="51" y="149"/>
                      <a:pt x="47" y="151"/>
                      <a:pt x="43" y="153"/>
                    </a:cubicBezTo>
                    <a:close/>
                    <a:moveTo>
                      <a:pt x="43" y="53"/>
                    </a:moveTo>
                    <a:cubicBezTo>
                      <a:pt x="43" y="58"/>
                      <a:pt x="43" y="58"/>
                      <a:pt x="43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8"/>
                      <a:pt x="48" y="58"/>
                      <a:pt x="49" y="60"/>
                    </a:cubicBezTo>
                    <a:cubicBezTo>
                      <a:pt x="50" y="61"/>
                      <a:pt x="51" y="63"/>
                      <a:pt x="51" y="66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51" y="130"/>
                      <a:pt x="49" y="134"/>
                      <a:pt x="46" y="137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5" y="138"/>
                      <a:pt x="44" y="139"/>
                      <a:pt x="43" y="140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5" y="144"/>
                      <a:pt x="47" y="143"/>
                      <a:pt x="49" y="141"/>
                    </a:cubicBezTo>
                    <a:cubicBezTo>
                      <a:pt x="49" y="141"/>
                      <a:pt x="49" y="141"/>
                      <a:pt x="49" y="141"/>
                    </a:cubicBezTo>
                    <a:cubicBezTo>
                      <a:pt x="49" y="141"/>
                      <a:pt x="49" y="141"/>
                      <a:pt x="49" y="141"/>
                    </a:cubicBezTo>
                    <a:cubicBezTo>
                      <a:pt x="49" y="141"/>
                      <a:pt x="49" y="141"/>
                      <a:pt x="49" y="141"/>
                    </a:cubicBezTo>
                    <a:cubicBezTo>
                      <a:pt x="53" y="137"/>
                      <a:pt x="56" y="131"/>
                      <a:pt x="56" y="125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6" y="62"/>
                      <a:pt x="55" y="59"/>
                      <a:pt x="52" y="57"/>
                    </a:cubicBezTo>
                    <a:cubicBezTo>
                      <a:pt x="50" y="54"/>
                      <a:pt x="47" y="53"/>
                      <a:pt x="44" y="53"/>
                    </a:cubicBezTo>
                    <a:lnTo>
                      <a:pt x="43" y="53"/>
                    </a:lnTo>
                    <a:close/>
                    <a:moveTo>
                      <a:pt x="43" y="4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26" y="4"/>
                      <a:pt x="18" y="8"/>
                      <a:pt x="13" y="14"/>
                    </a:cubicBezTo>
                    <a:cubicBezTo>
                      <a:pt x="8" y="20"/>
                      <a:pt x="5" y="29"/>
                      <a:pt x="5" y="39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5" y="133"/>
                      <a:pt x="8" y="140"/>
                      <a:pt x="13" y="145"/>
                    </a:cubicBezTo>
                    <a:cubicBezTo>
                      <a:pt x="18" y="151"/>
                      <a:pt x="25" y="154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7" y="154"/>
                      <a:pt x="40" y="154"/>
                      <a:pt x="43" y="153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0" y="158"/>
                      <a:pt x="37" y="159"/>
                      <a:pt x="34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24" y="159"/>
                      <a:pt x="16" y="155"/>
                      <a:pt x="10" y="149"/>
                    </a:cubicBezTo>
                    <a:cubicBezTo>
                      <a:pt x="4" y="143"/>
                      <a:pt x="0" y="134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7"/>
                      <a:pt x="3" y="18"/>
                      <a:pt x="9" y="11"/>
                    </a:cubicBezTo>
                    <a:cubicBezTo>
                      <a:pt x="16" y="4"/>
                      <a:pt x="24" y="0"/>
                      <a:pt x="3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3" y="46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5" y="41"/>
                      <a:pt x="29" y="44"/>
                      <a:pt x="25" y="48"/>
                    </a:cubicBezTo>
                    <a:cubicBezTo>
                      <a:pt x="21" y="53"/>
                      <a:pt x="18" y="59"/>
                      <a:pt x="18" y="6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7"/>
                      <a:pt x="19" y="118"/>
                      <a:pt x="20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4" y="118"/>
                      <a:pt x="35" y="117"/>
                      <a:pt x="35" y="11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3"/>
                      <a:pt x="35" y="61"/>
                      <a:pt x="37" y="60"/>
                    </a:cubicBezTo>
                    <a:cubicBezTo>
                      <a:pt x="38" y="58"/>
                      <a:pt x="39" y="58"/>
                      <a:pt x="41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8" y="53"/>
                      <a:pt x="35" y="54"/>
                      <a:pt x="33" y="56"/>
                    </a:cubicBezTo>
                    <a:cubicBezTo>
                      <a:pt x="31" y="59"/>
                      <a:pt x="30" y="62"/>
                      <a:pt x="30" y="66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0"/>
                      <a:pt x="25" y="55"/>
                      <a:pt x="28" y="51"/>
                    </a:cubicBezTo>
                    <a:cubicBezTo>
                      <a:pt x="31" y="48"/>
                      <a:pt x="36" y="46"/>
                      <a:pt x="41" y="46"/>
                    </a:cubicBezTo>
                    <a:cubicBezTo>
                      <a:pt x="43" y="46"/>
                      <a:pt x="43" y="46"/>
                      <a:pt x="43" y="46"/>
                    </a:cubicBezTo>
                    <a:close/>
                    <a:moveTo>
                      <a:pt x="43" y="145"/>
                    </a:moveTo>
                    <a:cubicBezTo>
                      <a:pt x="43" y="140"/>
                      <a:pt x="43" y="140"/>
                      <a:pt x="43" y="140"/>
                    </a:cubicBezTo>
                    <a:cubicBezTo>
                      <a:pt x="40" y="141"/>
                      <a:pt x="37" y="142"/>
                      <a:pt x="34" y="142"/>
                    </a:cubicBezTo>
                    <a:cubicBezTo>
                      <a:pt x="31" y="142"/>
                      <a:pt x="29" y="142"/>
                      <a:pt x="27" y="141"/>
                    </a:cubicBezTo>
                    <a:cubicBezTo>
                      <a:pt x="24" y="140"/>
                      <a:pt x="22" y="138"/>
                      <a:pt x="21" y="137"/>
                    </a:cubicBezTo>
                    <a:cubicBezTo>
                      <a:pt x="20" y="135"/>
                      <a:pt x="18" y="133"/>
                      <a:pt x="18" y="130"/>
                    </a:cubicBezTo>
                    <a:cubicBezTo>
                      <a:pt x="17" y="127"/>
                      <a:pt x="16" y="124"/>
                      <a:pt x="16" y="11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8" y="26"/>
                      <a:pt x="21" y="22"/>
                    </a:cubicBezTo>
                    <a:cubicBezTo>
                      <a:pt x="25" y="18"/>
                      <a:pt x="30" y="16"/>
                      <a:pt x="35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29" y="11"/>
                      <a:pt x="22" y="14"/>
                      <a:pt x="18" y="19"/>
                    </a:cubicBezTo>
                    <a:cubicBezTo>
                      <a:pt x="14" y="24"/>
                      <a:pt x="12" y="30"/>
                      <a:pt x="12" y="3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4"/>
                      <a:pt x="12" y="128"/>
                      <a:pt x="13" y="131"/>
                    </a:cubicBezTo>
                    <a:cubicBezTo>
                      <a:pt x="14" y="135"/>
                      <a:pt x="15" y="137"/>
                      <a:pt x="17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9" y="142"/>
                      <a:pt x="22" y="144"/>
                      <a:pt x="25" y="145"/>
                    </a:cubicBezTo>
                    <a:cubicBezTo>
                      <a:pt x="27" y="146"/>
                      <a:pt x="31" y="147"/>
                      <a:pt x="34" y="147"/>
                    </a:cubicBezTo>
                    <a:cubicBezTo>
                      <a:pt x="37" y="147"/>
                      <a:pt x="40" y="146"/>
                      <a:pt x="4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1" name="Freeform 74"/>
              <p:cNvSpPr>
                <a:spLocks noEditPoints="1"/>
              </p:cNvSpPr>
              <p:nvPr/>
            </p:nvSpPr>
            <p:spPr bwMode="auto">
              <a:xfrm>
                <a:off x="6689726" y="1758950"/>
                <a:ext cx="66675" cy="52388"/>
              </a:xfrm>
              <a:custGeom>
                <a:avLst/>
                <a:gdLst>
                  <a:gd name="T0" fmla="*/ 23 w 30"/>
                  <a:gd name="T1" fmla="*/ 19 h 23"/>
                  <a:gd name="T2" fmla="*/ 15 w 30"/>
                  <a:gd name="T3" fmla="*/ 7 h 23"/>
                  <a:gd name="T4" fmla="*/ 15 w 30"/>
                  <a:gd name="T5" fmla="*/ 7 h 23"/>
                  <a:gd name="T6" fmla="*/ 15 w 30"/>
                  <a:gd name="T7" fmla="*/ 0 h 23"/>
                  <a:gd name="T8" fmla="*/ 17 w 30"/>
                  <a:gd name="T9" fmla="*/ 1 h 23"/>
                  <a:gd name="T10" fmla="*/ 29 w 30"/>
                  <a:gd name="T11" fmla="*/ 20 h 23"/>
                  <a:gd name="T12" fmla="*/ 30 w 30"/>
                  <a:gd name="T13" fmla="*/ 21 h 23"/>
                  <a:gd name="T14" fmla="*/ 27 w 30"/>
                  <a:gd name="T15" fmla="*/ 23 h 23"/>
                  <a:gd name="T16" fmla="*/ 15 w 30"/>
                  <a:gd name="T17" fmla="*/ 23 h 23"/>
                  <a:gd name="T18" fmla="*/ 15 w 30"/>
                  <a:gd name="T19" fmla="*/ 19 h 23"/>
                  <a:gd name="T20" fmla="*/ 23 w 30"/>
                  <a:gd name="T21" fmla="*/ 19 h 23"/>
                  <a:gd name="T22" fmla="*/ 15 w 30"/>
                  <a:gd name="T23" fmla="*/ 7 h 23"/>
                  <a:gd name="T24" fmla="*/ 7 w 30"/>
                  <a:gd name="T25" fmla="*/ 19 h 23"/>
                  <a:gd name="T26" fmla="*/ 15 w 30"/>
                  <a:gd name="T27" fmla="*/ 19 h 23"/>
                  <a:gd name="T28" fmla="*/ 15 w 30"/>
                  <a:gd name="T29" fmla="*/ 23 h 23"/>
                  <a:gd name="T30" fmla="*/ 3 w 30"/>
                  <a:gd name="T31" fmla="*/ 23 h 23"/>
                  <a:gd name="T32" fmla="*/ 3 w 30"/>
                  <a:gd name="T33" fmla="*/ 23 h 23"/>
                  <a:gd name="T34" fmla="*/ 2 w 30"/>
                  <a:gd name="T35" fmla="*/ 23 h 23"/>
                  <a:gd name="T36" fmla="*/ 1 w 30"/>
                  <a:gd name="T37" fmla="*/ 20 h 23"/>
                  <a:gd name="T38" fmla="*/ 13 w 30"/>
                  <a:gd name="T39" fmla="*/ 1 h 23"/>
                  <a:gd name="T40" fmla="*/ 14 w 30"/>
                  <a:gd name="T41" fmla="*/ 0 h 23"/>
                  <a:gd name="T42" fmla="*/ 15 w 30"/>
                  <a:gd name="T43" fmla="*/ 0 h 23"/>
                  <a:gd name="T44" fmla="*/ 15 w 30"/>
                  <a:gd name="T4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23">
                    <a:moveTo>
                      <a:pt x="23" y="19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30" y="20"/>
                      <a:pt x="30" y="21"/>
                    </a:cubicBezTo>
                    <a:cubicBezTo>
                      <a:pt x="30" y="22"/>
                      <a:pt x="29" y="23"/>
                      <a:pt x="27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23" y="19"/>
                    </a:lnTo>
                    <a:close/>
                    <a:moveTo>
                      <a:pt x="15" y="7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2"/>
                      <a:pt x="0" y="21"/>
                      <a:pt x="1" y="2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lnTo>
                      <a:pt x="1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2" name="Freeform 75"/>
              <p:cNvSpPr>
                <a:spLocks noEditPoints="1"/>
              </p:cNvSpPr>
              <p:nvPr/>
            </p:nvSpPr>
            <p:spPr bwMode="auto">
              <a:xfrm>
                <a:off x="6827838" y="1882775"/>
                <a:ext cx="55563" cy="65088"/>
              </a:xfrm>
              <a:custGeom>
                <a:avLst/>
                <a:gdLst>
                  <a:gd name="T0" fmla="*/ 11 w 25"/>
                  <a:gd name="T1" fmla="*/ 19 h 29"/>
                  <a:gd name="T2" fmla="*/ 17 w 25"/>
                  <a:gd name="T3" fmla="*/ 15 h 29"/>
                  <a:gd name="T4" fmla="*/ 11 w 25"/>
                  <a:gd name="T5" fmla="*/ 11 h 29"/>
                  <a:gd name="T6" fmla="*/ 11 w 25"/>
                  <a:gd name="T7" fmla="*/ 5 h 29"/>
                  <a:gd name="T8" fmla="*/ 23 w 25"/>
                  <a:gd name="T9" fmla="*/ 13 h 29"/>
                  <a:gd name="T10" fmla="*/ 24 w 25"/>
                  <a:gd name="T11" fmla="*/ 13 h 29"/>
                  <a:gd name="T12" fmla="*/ 23 w 25"/>
                  <a:gd name="T13" fmla="*/ 17 h 29"/>
                  <a:gd name="T14" fmla="*/ 11 w 25"/>
                  <a:gd name="T15" fmla="*/ 24 h 29"/>
                  <a:gd name="T16" fmla="*/ 11 w 25"/>
                  <a:gd name="T17" fmla="*/ 19 h 29"/>
                  <a:gd name="T18" fmla="*/ 5 w 25"/>
                  <a:gd name="T19" fmla="*/ 23 h 29"/>
                  <a:gd name="T20" fmla="*/ 11 w 25"/>
                  <a:gd name="T21" fmla="*/ 19 h 29"/>
                  <a:gd name="T22" fmla="*/ 11 w 25"/>
                  <a:gd name="T23" fmla="*/ 24 h 29"/>
                  <a:gd name="T24" fmla="*/ 4 w 25"/>
                  <a:gd name="T25" fmla="*/ 29 h 29"/>
                  <a:gd name="T26" fmla="*/ 3 w 25"/>
                  <a:gd name="T27" fmla="*/ 29 h 29"/>
                  <a:gd name="T28" fmla="*/ 0 w 25"/>
                  <a:gd name="T29" fmla="*/ 27 h 29"/>
                  <a:gd name="T30" fmla="*/ 0 w 25"/>
                  <a:gd name="T31" fmla="*/ 3 h 29"/>
                  <a:gd name="T32" fmla="*/ 0 w 25"/>
                  <a:gd name="T33" fmla="*/ 3 h 29"/>
                  <a:gd name="T34" fmla="*/ 1 w 25"/>
                  <a:gd name="T35" fmla="*/ 1 h 29"/>
                  <a:gd name="T36" fmla="*/ 4 w 25"/>
                  <a:gd name="T37" fmla="*/ 1 h 29"/>
                  <a:gd name="T38" fmla="*/ 11 w 25"/>
                  <a:gd name="T39" fmla="*/ 5 h 29"/>
                  <a:gd name="T40" fmla="*/ 11 w 25"/>
                  <a:gd name="T41" fmla="*/ 11 h 29"/>
                  <a:gd name="T42" fmla="*/ 5 w 25"/>
                  <a:gd name="T43" fmla="*/ 7 h 29"/>
                  <a:gd name="T44" fmla="*/ 5 w 25"/>
                  <a:gd name="T45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29">
                    <a:moveTo>
                      <a:pt x="11" y="19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5"/>
                      <a:pt x="24" y="16"/>
                      <a:pt x="23" y="17"/>
                    </a:cubicBezTo>
                    <a:cubicBezTo>
                      <a:pt x="11" y="24"/>
                      <a:pt x="11" y="24"/>
                      <a:pt x="11" y="24"/>
                    </a:cubicBezTo>
                    <a:lnTo>
                      <a:pt x="11" y="19"/>
                    </a:lnTo>
                    <a:close/>
                    <a:moveTo>
                      <a:pt x="5" y="23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2" y="29"/>
                      <a:pt x="0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3" name="Freeform 76"/>
              <p:cNvSpPr>
                <a:spLocks noEditPoints="1"/>
              </p:cNvSpPr>
              <p:nvPr/>
            </p:nvSpPr>
            <p:spPr bwMode="auto">
              <a:xfrm>
                <a:off x="6580188" y="1882775"/>
                <a:ext cx="39688" cy="34925"/>
              </a:xfrm>
              <a:custGeom>
                <a:avLst/>
                <a:gdLst>
                  <a:gd name="T0" fmla="*/ 12 w 17"/>
                  <a:gd name="T1" fmla="*/ 7 h 15"/>
                  <a:gd name="T2" fmla="*/ 11 w 17"/>
                  <a:gd name="T3" fmla="*/ 8 h 15"/>
                  <a:gd name="T4" fmla="*/ 11 w 17"/>
                  <a:gd name="T5" fmla="*/ 2 h 15"/>
                  <a:gd name="T6" fmla="*/ 13 w 17"/>
                  <a:gd name="T7" fmla="*/ 1 h 15"/>
                  <a:gd name="T8" fmla="*/ 14 w 17"/>
                  <a:gd name="T9" fmla="*/ 0 h 15"/>
                  <a:gd name="T10" fmla="*/ 17 w 17"/>
                  <a:gd name="T11" fmla="*/ 3 h 15"/>
                  <a:gd name="T12" fmla="*/ 17 w 17"/>
                  <a:gd name="T13" fmla="*/ 12 h 15"/>
                  <a:gd name="T14" fmla="*/ 17 w 17"/>
                  <a:gd name="T15" fmla="*/ 12 h 15"/>
                  <a:gd name="T16" fmla="*/ 17 w 17"/>
                  <a:gd name="T17" fmla="*/ 13 h 15"/>
                  <a:gd name="T18" fmla="*/ 14 w 17"/>
                  <a:gd name="T19" fmla="*/ 14 h 15"/>
                  <a:gd name="T20" fmla="*/ 11 w 17"/>
                  <a:gd name="T21" fmla="*/ 14 h 15"/>
                  <a:gd name="T22" fmla="*/ 11 w 17"/>
                  <a:gd name="T23" fmla="*/ 9 h 15"/>
                  <a:gd name="T24" fmla="*/ 12 w 17"/>
                  <a:gd name="T25" fmla="*/ 9 h 15"/>
                  <a:gd name="T26" fmla="*/ 12 w 17"/>
                  <a:gd name="T27" fmla="*/ 7 h 15"/>
                  <a:gd name="T28" fmla="*/ 11 w 17"/>
                  <a:gd name="T29" fmla="*/ 8 h 15"/>
                  <a:gd name="T30" fmla="*/ 9 w 17"/>
                  <a:gd name="T31" fmla="*/ 9 h 15"/>
                  <a:gd name="T32" fmla="*/ 11 w 17"/>
                  <a:gd name="T33" fmla="*/ 9 h 15"/>
                  <a:gd name="T34" fmla="*/ 11 w 17"/>
                  <a:gd name="T35" fmla="*/ 14 h 15"/>
                  <a:gd name="T36" fmla="*/ 8 w 17"/>
                  <a:gd name="T37" fmla="*/ 13 h 15"/>
                  <a:gd name="T38" fmla="*/ 2 w 17"/>
                  <a:gd name="T39" fmla="*/ 13 h 15"/>
                  <a:gd name="T40" fmla="*/ 2 w 17"/>
                  <a:gd name="T41" fmla="*/ 13 h 15"/>
                  <a:gd name="T42" fmla="*/ 0 w 17"/>
                  <a:gd name="T43" fmla="*/ 12 h 15"/>
                  <a:gd name="T44" fmla="*/ 1 w 17"/>
                  <a:gd name="T45" fmla="*/ 8 h 15"/>
                  <a:gd name="T46" fmla="*/ 11 w 17"/>
                  <a:gd name="T47" fmla="*/ 2 h 15"/>
                  <a:gd name="T48" fmla="*/ 11 w 17"/>
                  <a:gd name="T4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5">
                    <a:moveTo>
                      <a:pt x="12" y="7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3"/>
                    </a:cubicBezTo>
                    <a:cubicBezTo>
                      <a:pt x="16" y="14"/>
                      <a:pt x="15" y="15"/>
                      <a:pt x="14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lnTo>
                      <a:pt x="12" y="7"/>
                    </a:lnTo>
                    <a:close/>
                    <a:moveTo>
                      <a:pt x="11" y="8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3"/>
                      <a:pt x="8" y="13"/>
                    </a:cubicBezTo>
                    <a:cubicBezTo>
                      <a:pt x="6" y="13"/>
                      <a:pt x="4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2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4" name="Freeform 77"/>
              <p:cNvSpPr>
                <a:spLocks noEditPoints="1"/>
              </p:cNvSpPr>
              <p:nvPr/>
            </p:nvSpPr>
            <p:spPr bwMode="auto">
              <a:xfrm>
                <a:off x="6775451" y="1801813"/>
                <a:ext cx="63500" cy="63500"/>
              </a:xfrm>
              <a:custGeom>
                <a:avLst/>
                <a:gdLst>
                  <a:gd name="T0" fmla="*/ 15 w 28"/>
                  <a:gd name="T1" fmla="*/ 16 h 28"/>
                  <a:gd name="T2" fmla="*/ 19 w 28"/>
                  <a:gd name="T3" fmla="*/ 20 h 28"/>
                  <a:gd name="T4" fmla="*/ 22 w 28"/>
                  <a:gd name="T5" fmla="*/ 6 h 28"/>
                  <a:gd name="T6" fmla="*/ 15 w 28"/>
                  <a:gd name="T7" fmla="*/ 8 h 28"/>
                  <a:gd name="T8" fmla="*/ 15 w 28"/>
                  <a:gd name="T9" fmla="*/ 3 h 28"/>
                  <a:gd name="T10" fmla="*/ 25 w 28"/>
                  <a:gd name="T11" fmla="*/ 1 h 28"/>
                  <a:gd name="T12" fmla="*/ 26 w 28"/>
                  <a:gd name="T13" fmla="*/ 1 h 28"/>
                  <a:gd name="T14" fmla="*/ 27 w 28"/>
                  <a:gd name="T15" fmla="*/ 3 h 28"/>
                  <a:gd name="T16" fmla="*/ 23 w 28"/>
                  <a:gd name="T17" fmla="*/ 25 h 28"/>
                  <a:gd name="T18" fmla="*/ 23 w 28"/>
                  <a:gd name="T19" fmla="*/ 25 h 28"/>
                  <a:gd name="T20" fmla="*/ 22 w 28"/>
                  <a:gd name="T21" fmla="*/ 27 h 28"/>
                  <a:gd name="T22" fmla="*/ 18 w 28"/>
                  <a:gd name="T23" fmla="*/ 27 h 28"/>
                  <a:gd name="T24" fmla="*/ 15 w 28"/>
                  <a:gd name="T25" fmla="*/ 23 h 28"/>
                  <a:gd name="T26" fmla="*/ 15 w 28"/>
                  <a:gd name="T27" fmla="*/ 16 h 28"/>
                  <a:gd name="T28" fmla="*/ 8 w 28"/>
                  <a:gd name="T29" fmla="*/ 9 h 28"/>
                  <a:gd name="T30" fmla="*/ 15 w 28"/>
                  <a:gd name="T31" fmla="*/ 16 h 28"/>
                  <a:gd name="T32" fmla="*/ 15 w 28"/>
                  <a:gd name="T33" fmla="*/ 23 h 28"/>
                  <a:gd name="T34" fmla="*/ 1 w 28"/>
                  <a:gd name="T35" fmla="*/ 9 h 28"/>
                  <a:gd name="T36" fmla="*/ 1 w 28"/>
                  <a:gd name="T37" fmla="*/ 8 h 28"/>
                  <a:gd name="T38" fmla="*/ 3 w 28"/>
                  <a:gd name="T39" fmla="*/ 5 h 28"/>
                  <a:gd name="T40" fmla="*/ 15 w 28"/>
                  <a:gd name="T41" fmla="*/ 3 h 28"/>
                  <a:gd name="T42" fmla="*/ 15 w 28"/>
                  <a:gd name="T43" fmla="*/ 8 h 28"/>
                  <a:gd name="T44" fmla="*/ 8 w 28"/>
                  <a:gd name="T4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8">
                    <a:moveTo>
                      <a:pt x="15" y="16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6" y="1"/>
                    </a:cubicBezTo>
                    <a:cubicBezTo>
                      <a:pt x="27" y="1"/>
                      <a:pt x="28" y="2"/>
                      <a:pt x="27" y="3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6"/>
                      <a:pt x="22" y="26"/>
                      <a:pt x="22" y="27"/>
                    </a:cubicBezTo>
                    <a:cubicBezTo>
                      <a:pt x="21" y="28"/>
                      <a:pt x="19" y="28"/>
                      <a:pt x="18" y="27"/>
                    </a:cubicBezTo>
                    <a:cubicBezTo>
                      <a:pt x="15" y="23"/>
                      <a:pt x="15" y="23"/>
                      <a:pt x="15" y="23"/>
                    </a:cubicBezTo>
                    <a:lnTo>
                      <a:pt x="15" y="16"/>
                    </a:lnTo>
                    <a:close/>
                    <a:moveTo>
                      <a:pt x="8" y="9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7"/>
                      <a:pt x="1" y="6"/>
                      <a:pt x="3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8"/>
                      <a:pt x="15" y="8"/>
                      <a:pt x="15" y="8"/>
                    </a:cubicBez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5" name="Freeform 78"/>
              <p:cNvSpPr>
                <a:spLocks noEditPoints="1"/>
              </p:cNvSpPr>
              <p:nvPr/>
            </p:nvSpPr>
            <p:spPr bwMode="auto">
              <a:xfrm>
                <a:off x="6775451" y="1968500"/>
                <a:ext cx="60325" cy="61913"/>
              </a:xfrm>
              <a:custGeom>
                <a:avLst/>
                <a:gdLst>
                  <a:gd name="T0" fmla="*/ 19 w 27"/>
                  <a:gd name="T1" fmla="*/ 7 h 27"/>
                  <a:gd name="T2" fmla="*/ 15 w 27"/>
                  <a:gd name="T3" fmla="*/ 11 h 27"/>
                  <a:gd name="T4" fmla="*/ 15 w 27"/>
                  <a:gd name="T5" fmla="*/ 5 h 27"/>
                  <a:gd name="T6" fmla="*/ 18 w 27"/>
                  <a:gd name="T7" fmla="*/ 1 h 27"/>
                  <a:gd name="T8" fmla="*/ 20 w 27"/>
                  <a:gd name="T9" fmla="*/ 0 h 27"/>
                  <a:gd name="T10" fmla="*/ 23 w 27"/>
                  <a:gd name="T11" fmla="*/ 2 h 27"/>
                  <a:gd name="T12" fmla="*/ 27 w 27"/>
                  <a:gd name="T13" fmla="*/ 24 h 27"/>
                  <a:gd name="T14" fmla="*/ 27 w 27"/>
                  <a:gd name="T15" fmla="*/ 25 h 27"/>
                  <a:gd name="T16" fmla="*/ 25 w 27"/>
                  <a:gd name="T17" fmla="*/ 27 h 27"/>
                  <a:gd name="T18" fmla="*/ 15 w 27"/>
                  <a:gd name="T19" fmla="*/ 25 h 27"/>
                  <a:gd name="T20" fmla="*/ 15 w 27"/>
                  <a:gd name="T21" fmla="*/ 20 h 27"/>
                  <a:gd name="T22" fmla="*/ 22 w 27"/>
                  <a:gd name="T23" fmla="*/ 22 h 27"/>
                  <a:gd name="T24" fmla="*/ 19 w 27"/>
                  <a:gd name="T25" fmla="*/ 7 h 27"/>
                  <a:gd name="T26" fmla="*/ 15 w 27"/>
                  <a:gd name="T27" fmla="*/ 11 h 27"/>
                  <a:gd name="T28" fmla="*/ 8 w 27"/>
                  <a:gd name="T29" fmla="*/ 18 h 27"/>
                  <a:gd name="T30" fmla="*/ 15 w 27"/>
                  <a:gd name="T31" fmla="*/ 20 h 27"/>
                  <a:gd name="T32" fmla="*/ 15 w 27"/>
                  <a:gd name="T33" fmla="*/ 25 h 27"/>
                  <a:gd name="T34" fmla="*/ 3 w 27"/>
                  <a:gd name="T35" fmla="*/ 22 h 27"/>
                  <a:gd name="T36" fmla="*/ 3 w 27"/>
                  <a:gd name="T37" fmla="*/ 22 h 27"/>
                  <a:gd name="T38" fmla="*/ 1 w 27"/>
                  <a:gd name="T39" fmla="*/ 22 h 27"/>
                  <a:gd name="T40" fmla="*/ 1 w 27"/>
                  <a:gd name="T41" fmla="*/ 18 h 27"/>
                  <a:gd name="T42" fmla="*/ 15 w 27"/>
                  <a:gd name="T43" fmla="*/ 5 h 27"/>
                  <a:gd name="T44" fmla="*/ 15 w 27"/>
                  <a:gd name="T4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7">
                    <a:moveTo>
                      <a:pt x="19" y="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21" y="0"/>
                      <a:pt x="22" y="1"/>
                      <a:pt x="23" y="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5"/>
                      <a:pt x="27" y="25"/>
                    </a:cubicBezTo>
                    <a:cubicBezTo>
                      <a:pt x="27" y="26"/>
                      <a:pt x="26" y="27"/>
                      <a:pt x="25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2" y="22"/>
                      <a:pt x="22" y="22"/>
                      <a:pt x="22" y="22"/>
                    </a:cubicBezTo>
                    <a:lnTo>
                      <a:pt x="19" y="7"/>
                    </a:lnTo>
                    <a:close/>
                    <a:moveTo>
                      <a:pt x="15" y="11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6" name="Freeform 79"/>
              <p:cNvSpPr>
                <a:spLocks noEditPoints="1"/>
              </p:cNvSpPr>
              <p:nvPr/>
            </p:nvSpPr>
            <p:spPr bwMode="auto">
              <a:xfrm>
                <a:off x="6610351" y="1801813"/>
                <a:ext cx="60325" cy="63500"/>
              </a:xfrm>
              <a:custGeom>
                <a:avLst/>
                <a:gdLst>
                  <a:gd name="T0" fmla="*/ 12 w 27"/>
                  <a:gd name="T1" fmla="*/ 16 h 28"/>
                  <a:gd name="T2" fmla="*/ 19 w 27"/>
                  <a:gd name="T3" fmla="*/ 9 h 28"/>
                  <a:gd name="T4" fmla="*/ 12 w 27"/>
                  <a:gd name="T5" fmla="*/ 8 h 28"/>
                  <a:gd name="T6" fmla="*/ 12 w 27"/>
                  <a:gd name="T7" fmla="*/ 3 h 28"/>
                  <a:gd name="T8" fmla="*/ 25 w 27"/>
                  <a:gd name="T9" fmla="*/ 5 h 28"/>
                  <a:gd name="T10" fmla="*/ 25 w 27"/>
                  <a:gd name="T11" fmla="*/ 5 h 28"/>
                  <a:gd name="T12" fmla="*/ 26 w 27"/>
                  <a:gd name="T13" fmla="*/ 6 h 28"/>
                  <a:gd name="T14" fmla="*/ 26 w 27"/>
                  <a:gd name="T15" fmla="*/ 9 h 28"/>
                  <a:gd name="T16" fmla="*/ 12 w 27"/>
                  <a:gd name="T17" fmla="*/ 23 h 28"/>
                  <a:gd name="T18" fmla="*/ 12 w 27"/>
                  <a:gd name="T19" fmla="*/ 16 h 28"/>
                  <a:gd name="T20" fmla="*/ 9 w 27"/>
                  <a:gd name="T21" fmla="*/ 20 h 28"/>
                  <a:gd name="T22" fmla="*/ 12 w 27"/>
                  <a:gd name="T23" fmla="*/ 16 h 28"/>
                  <a:gd name="T24" fmla="*/ 12 w 27"/>
                  <a:gd name="T25" fmla="*/ 23 h 28"/>
                  <a:gd name="T26" fmla="*/ 9 w 27"/>
                  <a:gd name="T27" fmla="*/ 27 h 28"/>
                  <a:gd name="T28" fmla="*/ 9 w 27"/>
                  <a:gd name="T29" fmla="*/ 27 h 28"/>
                  <a:gd name="T30" fmla="*/ 8 w 27"/>
                  <a:gd name="T31" fmla="*/ 27 h 28"/>
                  <a:gd name="T32" fmla="*/ 5 w 27"/>
                  <a:gd name="T33" fmla="*/ 25 h 28"/>
                  <a:gd name="T34" fmla="*/ 0 w 27"/>
                  <a:gd name="T35" fmla="*/ 4 h 28"/>
                  <a:gd name="T36" fmla="*/ 0 w 27"/>
                  <a:gd name="T37" fmla="*/ 2 h 28"/>
                  <a:gd name="T38" fmla="*/ 3 w 27"/>
                  <a:gd name="T39" fmla="*/ 1 h 28"/>
                  <a:gd name="T40" fmla="*/ 12 w 27"/>
                  <a:gd name="T41" fmla="*/ 3 h 28"/>
                  <a:gd name="T42" fmla="*/ 12 w 27"/>
                  <a:gd name="T43" fmla="*/ 8 h 28"/>
                  <a:gd name="T44" fmla="*/ 5 w 27"/>
                  <a:gd name="T45" fmla="*/ 6 h 28"/>
                  <a:gd name="T46" fmla="*/ 9 w 27"/>
                  <a:gd name="T4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8">
                    <a:moveTo>
                      <a:pt x="12" y="16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7"/>
                      <a:pt x="27" y="9"/>
                      <a:pt x="26" y="9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12" y="16"/>
                    </a:lnTo>
                    <a:close/>
                    <a:moveTo>
                      <a:pt x="9" y="20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8"/>
                      <a:pt x="5" y="27"/>
                      <a:pt x="5" y="2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7" name="Freeform 80"/>
              <p:cNvSpPr>
                <a:spLocks noEditPoints="1"/>
              </p:cNvSpPr>
              <p:nvPr/>
            </p:nvSpPr>
            <p:spPr bwMode="auto">
              <a:xfrm>
                <a:off x="6402388" y="1912938"/>
                <a:ext cx="438150" cy="273050"/>
              </a:xfrm>
              <a:custGeom>
                <a:avLst/>
                <a:gdLst>
                  <a:gd name="T0" fmla="*/ 156 w 194"/>
                  <a:gd name="T1" fmla="*/ 54 h 121"/>
                  <a:gd name="T2" fmla="*/ 146 w 194"/>
                  <a:gd name="T3" fmla="*/ 57 h 121"/>
                  <a:gd name="T4" fmla="*/ 153 w 194"/>
                  <a:gd name="T5" fmla="*/ 50 h 121"/>
                  <a:gd name="T6" fmla="*/ 158 w 194"/>
                  <a:gd name="T7" fmla="*/ 49 h 121"/>
                  <a:gd name="T8" fmla="*/ 194 w 194"/>
                  <a:gd name="T9" fmla="*/ 85 h 121"/>
                  <a:gd name="T10" fmla="*/ 158 w 194"/>
                  <a:gd name="T11" fmla="*/ 121 h 121"/>
                  <a:gd name="T12" fmla="*/ 146 w 194"/>
                  <a:gd name="T13" fmla="*/ 116 h 121"/>
                  <a:gd name="T14" fmla="*/ 180 w 194"/>
                  <a:gd name="T15" fmla="*/ 107 h 121"/>
                  <a:gd name="T16" fmla="*/ 180 w 194"/>
                  <a:gd name="T17" fmla="*/ 63 h 121"/>
                  <a:gd name="T18" fmla="*/ 146 w 194"/>
                  <a:gd name="T19" fmla="*/ 51 h 121"/>
                  <a:gd name="T20" fmla="*/ 158 w 194"/>
                  <a:gd name="T21" fmla="*/ 54 h 121"/>
                  <a:gd name="T22" fmla="*/ 145 w 194"/>
                  <a:gd name="T23" fmla="*/ 57 h 121"/>
                  <a:gd name="T24" fmla="*/ 135 w 194"/>
                  <a:gd name="T25" fmla="*/ 61 h 121"/>
                  <a:gd name="T26" fmla="*/ 134 w 194"/>
                  <a:gd name="T27" fmla="*/ 55 h 121"/>
                  <a:gd name="T28" fmla="*/ 133 w 194"/>
                  <a:gd name="T29" fmla="*/ 51 h 121"/>
                  <a:gd name="T30" fmla="*/ 146 w 194"/>
                  <a:gd name="T31" fmla="*/ 51 h 121"/>
                  <a:gd name="T32" fmla="*/ 133 w 194"/>
                  <a:gd name="T33" fmla="*/ 48 h 121"/>
                  <a:gd name="T34" fmla="*/ 119 w 194"/>
                  <a:gd name="T35" fmla="*/ 23 h 121"/>
                  <a:gd name="T36" fmla="*/ 98 w 194"/>
                  <a:gd name="T37" fmla="*/ 9 h 121"/>
                  <a:gd name="T38" fmla="*/ 93 w 194"/>
                  <a:gd name="T39" fmla="*/ 7 h 121"/>
                  <a:gd name="T40" fmla="*/ 93 w 194"/>
                  <a:gd name="T41" fmla="*/ 7 h 121"/>
                  <a:gd name="T42" fmla="*/ 78 w 194"/>
                  <a:gd name="T43" fmla="*/ 5 h 121"/>
                  <a:gd name="T44" fmla="*/ 76 w 194"/>
                  <a:gd name="T45" fmla="*/ 5 h 121"/>
                  <a:gd name="T46" fmla="*/ 23 w 194"/>
                  <a:gd name="T47" fmla="*/ 61 h 121"/>
                  <a:gd name="T48" fmla="*/ 25 w 194"/>
                  <a:gd name="T49" fmla="*/ 77 h 121"/>
                  <a:gd name="T50" fmla="*/ 23 w 194"/>
                  <a:gd name="T51" fmla="*/ 80 h 121"/>
                  <a:gd name="T52" fmla="*/ 5 w 194"/>
                  <a:gd name="T53" fmla="*/ 98 h 121"/>
                  <a:gd name="T54" fmla="*/ 11 w 194"/>
                  <a:gd name="T55" fmla="*/ 111 h 121"/>
                  <a:gd name="T56" fmla="*/ 78 w 194"/>
                  <a:gd name="T57" fmla="*/ 116 h 121"/>
                  <a:gd name="T58" fmla="*/ 146 w 194"/>
                  <a:gd name="T59" fmla="*/ 116 h 121"/>
                  <a:gd name="T60" fmla="*/ 81 w 194"/>
                  <a:gd name="T61" fmla="*/ 121 h 121"/>
                  <a:gd name="T62" fmla="*/ 23 w 194"/>
                  <a:gd name="T63" fmla="*/ 121 h 121"/>
                  <a:gd name="T64" fmla="*/ 7 w 194"/>
                  <a:gd name="T65" fmla="*/ 115 h 121"/>
                  <a:gd name="T66" fmla="*/ 7 w 194"/>
                  <a:gd name="T67" fmla="*/ 82 h 121"/>
                  <a:gd name="T68" fmla="*/ 19 w 194"/>
                  <a:gd name="T69" fmla="*/ 70 h 121"/>
                  <a:gd name="T70" fmla="*/ 35 w 194"/>
                  <a:gd name="T71" fmla="*/ 19 h 121"/>
                  <a:gd name="T72" fmla="*/ 76 w 194"/>
                  <a:gd name="T73" fmla="*/ 0 h 121"/>
                  <a:gd name="T74" fmla="*/ 77 w 194"/>
                  <a:gd name="T75" fmla="*/ 0 h 121"/>
                  <a:gd name="T76" fmla="*/ 78 w 194"/>
                  <a:gd name="T77" fmla="*/ 0 h 121"/>
                  <a:gd name="T78" fmla="*/ 94 w 194"/>
                  <a:gd name="T79" fmla="*/ 2 h 121"/>
                  <a:gd name="T80" fmla="*/ 97 w 194"/>
                  <a:gd name="T81" fmla="*/ 3 h 121"/>
                  <a:gd name="T82" fmla="*/ 100 w 194"/>
                  <a:gd name="T83" fmla="*/ 4 h 121"/>
                  <a:gd name="T84" fmla="*/ 136 w 194"/>
                  <a:gd name="T85" fmla="*/ 43 h 121"/>
                  <a:gd name="T86" fmla="*/ 138 w 194"/>
                  <a:gd name="T87" fmla="*/ 50 h 121"/>
                  <a:gd name="T88" fmla="*/ 139 w 194"/>
                  <a:gd name="T89" fmla="*/ 55 h 121"/>
                  <a:gd name="T90" fmla="*/ 143 w 194"/>
                  <a:gd name="T91" fmla="*/ 52 h 121"/>
                  <a:gd name="T92" fmla="*/ 146 w 194"/>
                  <a:gd name="T93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4" h="121">
                    <a:moveTo>
                      <a:pt x="158" y="54"/>
                    </a:moveTo>
                    <a:cubicBezTo>
                      <a:pt x="157" y="54"/>
                      <a:pt x="156" y="54"/>
                      <a:pt x="156" y="54"/>
                    </a:cubicBezTo>
                    <a:cubicBezTo>
                      <a:pt x="155" y="54"/>
                      <a:pt x="154" y="54"/>
                      <a:pt x="154" y="54"/>
                    </a:cubicBezTo>
                    <a:cubicBezTo>
                      <a:pt x="151" y="55"/>
                      <a:pt x="148" y="56"/>
                      <a:pt x="146" y="57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48" y="51"/>
                      <a:pt x="150" y="50"/>
                      <a:pt x="153" y="50"/>
                    </a:cubicBezTo>
                    <a:cubicBezTo>
                      <a:pt x="154" y="50"/>
                      <a:pt x="155" y="50"/>
                      <a:pt x="155" y="49"/>
                    </a:cubicBezTo>
                    <a:cubicBezTo>
                      <a:pt x="156" y="49"/>
                      <a:pt x="157" y="49"/>
                      <a:pt x="158" y="49"/>
                    </a:cubicBezTo>
                    <a:cubicBezTo>
                      <a:pt x="168" y="49"/>
                      <a:pt x="177" y="53"/>
                      <a:pt x="183" y="60"/>
                    </a:cubicBezTo>
                    <a:cubicBezTo>
                      <a:pt x="190" y="66"/>
                      <a:pt x="194" y="75"/>
                      <a:pt x="194" y="85"/>
                    </a:cubicBezTo>
                    <a:cubicBezTo>
                      <a:pt x="194" y="95"/>
                      <a:pt x="190" y="104"/>
                      <a:pt x="183" y="111"/>
                    </a:cubicBezTo>
                    <a:cubicBezTo>
                      <a:pt x="177" y="117"/>
                      <a:pt x="168" y="121"/>
                      <a:pt x="158" y="121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67" y="116"/>
                      <a:pt x="174" y="113"/>
                      <a:pt x="180" y="107"/>
                    </a:cubicBezTo>
                    <a:cubicBezTo>
                      <a:pt x="186" y="102"/>
                      <a:pt x="189" y="94"/>
                      <a:pt x="189" y="85"/>
                    </a:cubicBezTo>
                    <a:cubicBezTo>
                      <a:pt x="189" y="77"/>
                      <a:pt x="186" y="69"/>
                      <a:pt x="180" y="63"/>
                    </a:cubicBezTo>
                    <a:cubicBezTo>
                      <a:pt x="174" y="58"/>
                      <a:pt x="167" y="54"/>
                      <a:pt x="158" y="54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46" y="51"/>
                      <a:pt x="146" y="51"/>
                      <a:pt x="146" y="51"/>
                    </a:cubicBezTo>
                    <a:lnTo>
                      <a:pt x="158" y="54"/>
                    </a:lnTo>
                    <a:close/>
                    <a:moveTo>
                      <a:pt x="146" y="57"/>
                    </a:moveTo>
                    <a:cubicBezTo>
                      <a:pt x="145" y="57"/>
                      <a:pt x="145" y="57"/>
                      <a:pt x="145" y="57"/>
                    </a:cubicBezTo>
                    <a:cubicBezTo>
                      <a:pt x="143" y="58"/>
                      <a:pt x="140" y="60"/>
                      <a:pt x="138" y="61"/>
                    </a:cubicBezTo>
                    <a:cubicBezTo>
                      <a:pt x="137" y="62"/>
                      <a:pt x="135" y="62"/>
                      <a:pt x="135" y="61"/>
                    </a:cubicBezTo>
                    <a:cubicBezTo>
                      <a:pt x="134" y="61"/>
                      <a:pt x="134" y="60"/>
                      <a:pt x="134" y="60"/>
                    </a:cubicBezTo>
                    <a:cubicBezTo>
                      <a:pt x="134" y="58"/>
                      <a:pt x="134" y="57"/>
                      <a:pt x="134" y="55"/>
                    </a:cubicBezTo>
                    <a:cubicBezTo>
                      <a:pt x="134" y="54"/>
                      <a:pt x="133" y="52"/>
                      <a:pt x="133" y="51"/>
                    </a:cubicBezTo>
                    <a:cubicBezTo>
                      <a:pt x="133" y="51"/>
                      <a:pt x="133" y="51"/>
                      <a:pt x="133" y="51"/>
                    </a:cubicBezTo>
                    <a:cubicBezTo>
                      <a:pt x="133" y="50"/>
                      <a:pt x="134" y="48"/>
                      <a:pt x="135" y="48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7"/>
                      <a:pt x="132" y="46"/>
                      <a:pt x="132" y="45"/>
                    </a:cubicBezTo>
                    <a:cubicBezTo>
                      <a:pt x="129" y="37"/>
                      <a:pt x="125" y="29"/>
                      <a:pt x="119" y="23"/>
                    </a:cubicBezTo>
                    <a:cubicBezTo>
                      <a:pt x="114" y="17"/>
                      <a:pt x="106" y="12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8"/>
                      <a:pt x="97" y="8"/>
                      <a:pt x="96" y="8"/>
                    </a:cubicBezTo>
                    <a:cubicBezTo>
                      <a:pt x="95" y="8"/>
                      <a:pt x="94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6"/>
                      <a:pt x="88" y="6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8" y="5"/>
                      <a:pt x="77" y="5"/>
                      <a:pt x="77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1" y="6"/>
                      <a:pt x="48" y="12"/>
                      <a:pt x="38" y="22"/>
                    </a:cubicBezTo>
                    <a:cubicBezTo>
                      <a:pt x="29" y="32"/>
                      <a:pt x="23" y="46"/>
                      <a:pt x="23" y="61"/>
                    </a:cubicBezTo>
                    <a:cubicBezTo>
                      <a:pt x="23" y="64"/>
                      <a:pt x="23" y="66"/>
                      <a:pt x="23" y="69"/>
                    </a:cubicBezTo>
                    <a:cubicBezTo>
                      <a:pt x="24" y="72"/>
                      <a:pt x="24" y="75"/>
                      <a:pt x="25" y="77"/>
                    </a:cubicBezTo>
                    <a:cubicBezTo>
                      <a:pt x="26" y="78"/>
                      <a:pt x="25" y="80"/>
                      <a:pt x="24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18" y="80"/>
                      <a:pt x="14" y="82"/>
                      <a:pt x="10" y="86"/>
                    </a:cubicBezTo>
                    <a:cubicBezTo>
                      <a:pt x="7" y="89"/>
                      <a:pt x="5" y="93"/>
                      <a:pt x="5" y="98"/>
                    </a:cubicBezTo>
                    <a:cubicBezTo>
                      <a:pt x="5" y="103"/>
                      <a:pt x="7" y="108"/>
                      <a:pt x="11" y="111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4" y="114"/>
                      <a:pt x="18" y="116"/>
                      <a:pt x="23" y="116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78" y="121"/>
                      <a:pt x="78" y="121"/>
                      <a:pt x="78" y="12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17" y="121"/>
                      <a:pt x="11" y="119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3" y="110"/>
                      <a:pt x="0" y="105"/>
                      <a:pt x="0" y="98"/>
                    </a:cubicBezTo>
                    <a:cubicBezTo>
                      <a:pt x="0" y="92"/>
                      <a:pt x="3" y="86"/>
                      <a:pt x="7" y="82"/>
                    </a:cubicBezTo>
                    <a:cubicBezTo>
                      <a:pt x="10" y="79"/>
                      <a:pt x="15" y="76"/>
                      <a:pt x="20" y="76"/>
                    </a:cubicBezTo>
                    <a:cubicBezTo>
                      <a:pt x="19" y="74"/>
                      <a:pt x="19" y="72"/>
                      <a:pt x="19" y="70"/>
                    </a:cubicBezTo>
                    <a:cubicBezTo>
                      <a:pt x="18" y="67"/>
                      <a:pt x="18" y="64"/>
                      <a:pt x="18" y="61"/>
                    </a:cubicBezTo>
                    <a:cubicBezTo>
                      <a:pt x="18" y="45"/>
                      <a:pt x="24" y="30"/>
                      <a:pt x="35" y="19"/>
                    </a:cubicBezTo>
                    <a:cubicBezTo>
                      <a:pt x="45" y="8"/>
                      <a:pt x="60" y="1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0"/>
                      <a:pt x="86" y="1"/>
                    </a:cubicBezTo>
                    <a:cubicBezTo>
                      <a:pt x="89" y="1"/>
                      <a:pt x="92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5" y="3"/>
                      <a:pt x="96" y="3"/>
                      <a:pt x="97" y="3"/>
                    </a:cubicBezTo>
                    <a:cubicBezTo>
                      <a:pt x="98" y="4"/>
                      <a:pt x="99" y="4"/>
                      <a:pt x="100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9" y="8"/>
                      <a:pt x="117" y="13"/>
                      <a:pt x="123" y="20"/>
                    </a:cubicBezTo>
                    <a:cubicBezTo>
                      <a:pt x="129" y="26"/>
                      <a:pt x="134" y="35"/>
                      <a:pt x="136" y="43"/>
                    </a:cubicBezTo>
                    <a:cubicBezTo>
                      <a:pt x="137" y="44"/>
                      <a:pt x="137" y="46"/>
                      <a:pt x="137" y="47"/>
                    </a:cubicBezTo>
                    <a:cubicBezTo>
                      <a:pt x="137" y="48"/>
                      <a:pt x="138" y="49"/>
                      <a:pt x="138" y="50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8" y="52"/>
                      <a:pt x="138" y="53"/>
                      <a:pt x="139" y="55"/>
                    </a:cubicBezTo>
                    <a:cubicBezTo>
                      <a:pt x="139" y="55"/>
                      <a:pt x="139" y="55"/>
                      <a:pt x="139" y="55"/>
                    </a:cubicBezTo>
                    <a:cubicBezTo>
                      <a:pt x="140" y="54"/>
                      <a:pt x="142" y="53"/>
                      <a:pt x="143" y="52"/>
                    </a:cubicBezTo>
                    <a:cubicBezTo>
                      <a:pt x="144" y="52"/>
                      <a:pt x="145" y="52"/>
                      <a:pt x="146" y="52"/>
                    </a:cubicBezTo>
                    <a:lnTo>
                      <a:pt x="14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8" name="Freeform 81"/>
              <p:cNvSpPr>
                <a:spLocks noEditPoints="1"/>
              </p:cNvSpPr>
              <p:nvPr/>
            </p:nvSpPr>
            <p:spPr bwMode="auto">
              <a:xfrm>
                <a:off x="6200776" y="2298700"/>
                <a:ext cx="290513" cy="323850"/>
              </a:xfrm>
              <a:custGeom>
                <a:avLst/>
                <a:gdLst>
                  <a:gd name="T0" fmla="*/ 123 w 128"/>
                  <a:gd name="T1" fmla="*/ 5 h 143"/>
                  <a:gd name="T2" fmla="*/ 114 w 128"/>
                  <a:gd name="T3" fmla="*/ 5 h 143"/>
                  <a:gd name="T4" fmla="*/ 125 w 128"/>
                  <a:gd name="T5" fmla="*/ 143 h 143"/>
                  <a:gd name="T6" fmla="*/ 109 w 128"/>
                  <a:gd name="T7" fmla="*/ 127 h 143"/>
                  <a:gd name="T8" fmla="*/ 109 w 128"/>
                  <a:gd name="T9" fmla="*/ 115 h 143"/>
                  <a:gd name="T10" fmla="*/ 116 w 128"/>
                  <a:gd name="T11" fmla="*/ 104 h 143"/>
                  <a:gd name="T12" fmla="*/ 114 w 128"/>
                  <a:gd name="T13" fmla="*/ 91 h 143"/>
                  <a:gd name="T14" fmla="*/ 119 w 128"/>
                  <a:gd name="T15" fmla="*/ 78 h 143"/>
                  <a:gd name="T16" fmla="*/ 114 w 128"/>
                  <a:gd name="T17" fmla="*/ 76 h 143"/>
                  <a:gd name="T18" fmla="*/ 119 w 128"/>
                  <a:gd name="T19" fmla="*/ 42 h 143"/>
                  <a:gd name="T20" fmla="*/ 109 w 128"/>
                  <a:gd name="T21" fmla="*/ 52 h 143"/>
                  <a:gd name="T22" fmla="*/ 116 w 128"/>
                  <a:gd name="T23" fmla="*/ 16 h 143"/>
                  <a:gd name="T24" fmla="*/ 109 w 128"/>
                  <a:gd name="T25" fmla="*/ 33 h 143"/>
                  <a:gd name="T26" fmla="*/ 100 w 128"/>
                  <a:gd name="T27" fmla="*/ 136 h 143"/>
                  <a:gd name="T28" fmla="*/ 102 w 128"/>
                  <a:gd name="T29" fmla="*/ 143 h 143"/>
                  <a:gd name="T30" fmla="*/ 109 w 128"/>
                  <a:gd name="T31" fmla="*/ 10 h 143"/>
                  <a:gd name="T32" fmla="*/ 93 w 128"/>
                  <a:gd name="T33" fmla="*/ 42 h 143"/>
                  <a:gd name="T34" fmla="*/ 102 w 128"/>
                  <a:gd name="T35" fmla="*/ 0 h 143"/>
                  <a:gd name="T36" fmla="*/ 102 w 128"/>
                  <a:gd name="T37" fmla="*/ 16 h 143"/>
                  <a:gd name="T38" fmla="*/ 105 w 128"/>
                  <a:gd name="T39" fmla="*/ 28 h 143"/>
                  <a:gd name="T40" fmla="*/ 100 w 128"/>
                  <a:gd name="T41" fmla="*/ 42 h 143"/>
                  <a:gd name="T42" fmla="*/ 105 w 128"/>
                  <a:gd name="T43" fmla="*/ 44 h 143"/>
                  <a:gd name="T44" fmla="*/ 105 w 128"/>
                  <a:gd name="T45" fmla="*/ 76 h 143"/>
                  <a:gd name="T46" fmla="*/ 102 w 128"/>
                  <a:gd name="T47" fmla="*/ 63 h 143"/>
                  <a:gd name="T48" fmla="*/ 102 w 128"/>
                  <a:gd name="T49" fmla="*/ 104 h 143"/>
                  <a:gd name="T50" fmla="*/ 109 w 128"/>
                  <a:gd name="T51" fmla="*/ 86 h 143"/>
                  <a:gd name="T52" fmla="*/ 109 w 128"/>
                  <a:gd name="T53" fmla="*/ 127 h 143"/>
                  <a:gd name="T54" fmla="*/ 64 w 128"/>
                  <a:gd name="T55" fmla="*/ 93 h 143"/>
                  <a:gd name="T56" fmla="*/ 93 w 128"/>
                  <a:gd name="T57" fmla="*/ 50 h 143"/>
                  <a:gd name="T58" fmla="*/ 28 w 128"/>
                  <a:gd name="T59" fmla="*/ 7 h 143"/>
                  <a:gd name="T60" fmla="*/ 25 w 128"/>
                  <a:gd name="T61" fmla="*/ 0 h 143"/>
                  <a:gd name="T62" fmla="*/ 35 w 128"/>
                  <a:gd name="T63" fmla="*/ 42 h 143"/>
                  <a:gd name="T64" fmla="*/ 28 w 128"/>
                  <a:gd name="T65" fmla="*/ 136 h 143"/>
                  <a:gd name="T66" fmla="*/ 64 w 128"/>
                  <a:gd name="T67" fmla="*/ 106 h 143"/>
                  <a:gd name="T68" fmla="*/ 23 w 128"/>
                  <a:gd name="T69" fmla="*/ 138 h 143"/>
                  <a:gd name="T70" fmla="*/ 37 w 128"/>
                  <a:gd name="T71" fmla="*/ 88 h 143"/>
                  <a:gd name="T72" fmla="*/ 35 w 128"/>
                  <a:gd name="T73" fmla="*/ 50 h 143"/>
                  <a:gd name="T74" fmla="*/ 25 w 128"/>
                  <a:gd name="T75" fmla="*/ 110 h 143"/>
                  <a:gd name="T76" fmla="*/ 18 w 128"/>
                  <a:gd name="T77" fmla="*/ 127 h 143"/>
                  <a:gd name="T78" fmla="*/ 18 w 128"/>
                  <a:gd name="T79" fmla="*/ 86 h 143"/>
                  <a:gd name="T80" fmla="*/ 18 w 128"/>
                  <a:gd name="T81" fmla="*/ 80 h 143"/>
                  <a:gd name="T82" fmla="*/ 25 w 128"/>
                  <a:gd name="T83" fmla="*/ 63 h 143"/>
                  <a:gd name="T84" fmla="*/ 25 w 128"/>
                  <a:gd name="T85" fmla="*/ 57 h 143"/>
                  <a:gd name="T86" fmla="*/ 23 w 128"/>
                  <a:gd name="T87" fmla="*/ 44 h 143"/>
                  <a:gd name="T88" fmla="*/ 28 w 128"/>
                  <a:gd name="T89" fmla="*/ 31 h 143"/>
                  <a:gd name="T90" fmla="*/ 23 w 128"/>
                  <a:gd name="T91" fmla="*/ 28 h 143"/>
                  <a:gd name="T92" fmla="*/ 9 w 128"/>
                  <a:gd name="T93" fmla="*/ 5 h 143"/>
                  <a:gd name="T94" fmla="*/ 18 w 128"/>
                  <a:gd name="T95" fmla="*/ 133 h 143"/>
                  <a:gd name="T96" fmla="*/ 0 w 128"/>
                  <a:gd name="T97" fmla="*/ 141 h 143"/>
                  <a:gd name="T98" fmla="*/ 18 w 128"/>
                  <a:gd name="T99" fmla="*/ 5 h 143"/>
                  <a:gd name="T100" fmla="*/ 11 w 128"/>
                  <a:gd name="T101" fmla="*/ 33 h 143"/>
                  <a:gd name="T102" fmla="*/ 18 w 128"/>
                  <a:gd name="T103" fmla="*/ 16 h 143"/>
                  <a:gd name="T104" fmla="*/ 18 w 128"/>
                  <a:gd name="T105" fmla="*/ 57 h 143"/>
                  <a:gd name="T106" fmla="*/ 18 w 128"/>
                  <a:gd name="T107" fmla="*/ 63 h 143"/>
                  <a:gd name="T108" fmla="*/ 18 w 128"/>
                  <a:gd name="T109" fmla="*/ 76 h 143"/>
                  <a:gd name="T110" fmla="*/ 11 w 128"/>
                  <a:gd name="T111" fmla="*/ 86 h 143"/>
                  <a:gd name="T112" fmla="*/ 13 w 128"/>
                  <a:gd name="T113" fmla="*/ 99 h 143"/>
                  <a:gd name="T114" fmla="*/ 9 w 128"/>
                  <a:gd name="T115" fmla="*/ 112 h 143"/>
                  <a:gd name="T116" fmla="*/ 13 w 128"/>
                  <a:gd name="T117" fmla="*/ 1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43">
                    <a:moveTo>
                      <a:pt x="109" y="133"/>
                    </a:move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8" y="133"/>
                      <a:pt x="119" y="134"/>
                      <a:pt x="119" y="136"/>
                    </a:cubicBezTo>
                    <a:cubicBezTo>
                      <a:pt x="119" y="138"/>
                      <a:pt x="119" y="138"/>
                      <a:pt x="119" y="138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9"/>
                      <a:pt x="118" y="10"/>
                      <a:pt x="116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4" y="1"/>
                      <a:pt x="115" y="0"/>
                      <a:pt x="116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7" y="0"/>
                      <a:pt x="128" y="1"/>
                      <a:pt x="128" y="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8" y="142"/>
                      <a:pt x="127" y="143"/>
                      <a:pt x="125" y="143"/>
                    </a:cubicBezTo>
                    <a:cubicBezTo>
                      <a:pt x="116" y="143"/>
                      <a:pt x="116" y="143"/>
                      <a:pt x="116" y="143"/>
                    </a:cubicBezTo>
                    <a:cubicBezTo>
                      <a:pt x="115" y="143"/>
                      <a:pt x="114" y="142"/>
                      <a:pt x="114" y="141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09" y="138"/>
                      <a:pt x="109" y="138"/>
                      <a:pt x="109" y="138"/>
                    </a:cubicBezTo>
                    <a:cubicBezTo>
                      <a:pt x="109" y="133"/>
                      <a:pt x="109" y="133"/>
                      <a:pt x="109" y="133"/>
                    </a:cubicBezTo>
                    <a:close/>
                    <a:moveTo>
                      <a:pt x="109" y="127"/>
                    </a:move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8" y="127"/>
                      <a:pt x="119" y="126"/>
                      <a:pt x="119" y="125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1"/>
                      <a:pt x="118" y="110"/>
                      <a:pt x="116" y="110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09" y="123"/>
                      <a:pt x="109" y="123"/>
                      <a:pt x="109" y="123"/>
                    </a:cubicBezTo>
                    <a:cubicBezTo>
                      <a:pt x="109" y="127"/>
                      <a:pt x="109" y="127"/>
                      <a:pt x="109" y="127"/>
                    </a:cubicBezTo>
                    <a:close/>
                    <a:moveTo>
                      <a:pt x="109" y="104"/>
                    </a:move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18" y="104"/>
                      <a:pt x="119" y="103"/>
                      <a:pt x="119" y="10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9" y="87"/>
                      <a:pt x="118" y="86"/>
                      <a:pt x="116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104"/>
                      <a:pt x="109" y="104"/>
                      <a:pt x="109" y="104"/>
                    </a:cubicBezTo>
                    <a:close/>
                    <a:moveTo>
                      <a:pt x="109" y="80"/>
                    </a:moveTo>
                    <a:cubicBezTo>
                      <a:pt x="116" y="80"/>
                      <a:pt x="116" y="80"/>
                      <a:pt x="116" y="80"/>
                    </a:cubicBezTo>
                    <a:cubicBezTo>
                      <a:pt x="118" y="80"/>
                      <a:pt x="119" y="79"/>
                      <a:pt x="119" y="78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4"/>
                      <a:pt x="118" y="63"/>
                      <a:pt x="116" y="63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80"/>
                      <a:pt x="109" y="80"/>
                      <a:pt x="109" y="80"/>
                    </a:cubicBezTo>
                    <a:close/>
                    <a:moveTo>
                      <a:pt x="109" y="57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18" y="57"/>
                      <a:pt x="119" y="56"/>
                      <a:pt x="119" y="54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9" y="40"/>
                      <a:pt x="118" y="39"/>
                      <a:pt x="116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09" y="52"/>
                      <a:pt x="109" y="52"/>
                      <a:pt x="109" y="52"/>
                    </a:cubicBezTo>
                    <a:cubicBezTo>
                      <a:pt x="109" y="57"/>
                      <a:pt x="109" y="57"/>
                      <a:pt x="109" y="57"/>
                    </a:cubicBezTo>
                    <a:close/>
                    <a:moveTo>
                      <a:pt x="109" y="33"/>
                    </a:moveTo>
                    <a:cubicBezTo>
                      <a:pt x="116" y="33"/>
                      <a:pt x="116" y="33"/>
                      <a:pt x="116" y="33"/>
                    </a:cubicBezTo>
                    <a:cubicBezTo>
                      <a:pt x="118" y="33"/>
                      <a:pt x="119" y="32"/>
                      <a:pt x="119" y="31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7"/>
                      <a:pt x="118" y="16"/>
                      <a:pt x="116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09" y="28"/>
                      <a:pt x="109" y="28"/>
                      <a:pt x="109" y="28"/>
                    </a:cubicBezTo>
                    <a:lnTo>
                      <a:pt x="109" y="33"/>
                    </a:lnTo>
                    <a:close/>
                    <a:moveTo>
                      <a:pt x="64" y="101"/>
                    </a:moveTo>
                    <a:cubicBezTo>
                      <a:pt x="93" y="101"/>
                      <a:pt x="93" y="101"/>
                      <a:pt x="93" y="101"/>
                    </a:cubicBezTo>
                    <a:cubicBezTo>
                      <a:pt x="94" y="101"/>
                      <a:pt x="96" y="102"/>
                      <a:pt x="96" y="104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100" y="138"/>
                      <a:pt x="100" y="138"/>
                      <a:pt x="100" y="138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0" y="134"/>
                      <a:pt x="101" y="133"/>
                      <a:pt x="102" y="133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38"/>
                      <a:pt x="109" y="138"/>
                      <a:pt x="109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5" y="142"/>
                      <a:pt x="104" y="143"/>
                      <a:pt x="102" y="143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2" y="143"/>
                      <a:pt x="91" y="142"/>
                      <a:pt x="91" y="141"/>
                    </a:cubicBezTo>
                    <a:cubicBezTo>
                      <a:pt x="91" y="106"/>
                      <a:pt x="91" y="106"/>
                      <a:pt x="91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1"/>
                      <a:pt x="64" y="101"/>
                      <a:pt x="64" y="101"/>
                    </a:cubicBezTo>
                    <a:close/>
                    <a:moveTo>
                      <a:pt x="109" y="10"/>
                    </a:moveTo>
                    <a:cubicBezTo>
                      <a:pt x="102" y="10"/>
                      <a:pt x="102" y="10"/>
                      <a:pt x="102" y="10"/>
                    </a:cubicBezTo>
                    <a:cubicBezTo>
                      <a:pt x="101" y="10"/>
                      <a:pt x="100" y="9"/>
                      <a:pt x="100" y="7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1"/>
                      <a:pt x="94" y="42"/>
                      <a:pt x="93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91" y="37"/>
                      <a:pt x="91" y="37"/>
                      <a:pt x="91" y="37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1"/>
                      <a:pt x="92" y="0"/>
                      <a:pt x="9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4" y="0"/>
                      <a:pt x="105" y="1"/>
                      <a:pt x="105" y="2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9" y="10"/>
                      <a:pt x="109" y="10"/>
                      <a:pt x="109" y="10"/>
                    </a:cubicBezTo>
                    <a:close/>
                    <a:moveTo>
                      <a:pt x="109" y="16"/>
                    </a:moveTo>
                    <a:cubicBezTo>
                      <a:pt x="102" y="16"/>
                      <a:pt x="102" y="16"/>
                      <a:pt x="102" y="16"/>
                    </a:cubicBezTo>
                    <a:cubicBezTo>
                      <a:pt x="101" y="16"/>
                      <a:pt x="100" y="17"/>
                      <a:pt x="100" y="18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100" y="32"/>
                      <a:pt x="101" y="33"/>
                      <a:pt x="102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16"/>
                      <a:pt x="109" y="16"/>
                      <a:pt x="109" y="16"/>
                    </a:cubicBezTo>
                    <a:close/>
                    <a:moveTo>
                      <a:pt x="109" y="39"/>
                    </a:moveTo>
                    <a:cubicBezTo>
                      <a:pt x="102" y="39"/>
                      <a:pt x="102" y="39"/>
                      <a:pt x="102" y="39"/>
                    </a:cubicBezTo>
                    <a:cubicBezTo>
                      <a:pt x="101" y="39"/>
                      <a:pt x="100" y="40"/>
                      <a:pt x="100" y="42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6"/>
                      <a:pt x="101" y="57"/>
                      <a:pt x="102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2"/>
                      <a:pt x="109" y="52"/>
                      <a:pt x="109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9" y="39"/>
                      <a:pt x="109" y="39"/>
                      <a:pt x="109" y="39"/>
                    </a:cubicBezTo>
                    <a:close/>
                    <a:moveTo>
                      <a:pt x="109" y="63"/>
                    </a:moveTo>
                    <a:cubicBezTo>
                      <a:pt x="109" y="67"/>
                      <a:pt x="109" y="67"/>
                      <a:pt x="109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1" y="80"/>
                      <a:pt x="100" y="79"/>
                      <a:pt x="100" y="78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100" y="64"/>
                      <a:pt x="101" y="63"/>
                      <a:pt x="102" y="63"/>
                    </a:cubicBezTo>
                    <a:cubicBezTo>
                      <a:pt x="109" y="63"/>
                      <a:pt x="109" y="63"/>
                      <a:pt x="109" y="63"/>
                    </a:cubicBezTo>
                    <a:close/>
                    <a:moveTo>
                      <a:pt x="109" y="86"/>
                    </a:moveTo>
                    <a:cubicBezTo>
                      <a:pt x="102" y="86"/>
                      <a:pt x="102" y="86"/>
                      <a:pt x="102" y="86"/>
                    </a:cubicBezTo>
                    <a:cubicBezTo>
                      <a:pt x="101" y="86"/>
                      <a:pt x="100" y="87"/>
                      <a:pt x="100" y="89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3"/>
                      <a:pt x="101" y="104"/>
                      <a:pt x="102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09" y="86"/>
                      <a:pt x="109" y="86"/>
                      <a:pt x="109" y="86"/>
                    </a:cubicBezTo>
                    <a:close/>
                    <a:moveTo>
                      <a:pt x="109" y="110"/>
                    </a:move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1" y="110"/>
                      <a:pt x="100" y="111"/>
                      <a:pt x="100" y="112"/>
                    </a:cubicBezTo>
                    <a:cubicBezTo>
                      <a:pt x="100" y="125"/>
                      <a:pt x="100" y="125"/>
                      <a:pt x="100" y="125"/>
                    </a:cubicBezTo>
                    <a:cubicBezTo>
                      <a:pt x="100" y="126"/>
                      <a:pt x="101" y="127"/>
                      <a:pt x="102" y="127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3"/>
                      <a:pt x="109" y="123"/>
                      <a:pt x="109" y="12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09" y="110"/>
                      <a:pt x="109" y="110"/>
                      <a:pt x="109" y="110"/>
                    </a:cubicBezTo>
                    <a:close/>
                    <a:moveTo>
                      <a:pt x="64" y="93"/>
                    </a:moveTo>
                    <a:cubicBezTo>
                      <a:pt x="64" y="88"/>
                      <a:pt x="64" y="88"/>
                      <a:pt x="64" y="88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4" y="50"/>
                      <a:pt x="96" y="51"/>
                      <a:pt x="96" y="53"/>
                    </a:cubicBez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92"/>
                      <a:pt x="94" y="93"/>
                      <a:pt x="93" y="93"/>
                    </a:cubicBezTo>
                    <a:lnTo>
                      <a:pt x="64" y="93"/>
                    </a:lnTo>
                    <a:close/>
                    <a:moveTo>
                      <a:pt x="28" y="5"/>
                    </a:moveTo>
                    <a:cubicBezTo>
                      <a:pt x="28" y="7"/>
                      <a:pt x="28" y="7"/>
                      <a:pt x="28" y="7"/>
                    </a:cubicBezTo>
                    <a:cubicBezTo>
                      <a:pt x="28" y="9"/>
                      <a:pt x="27" y="10"/>
                      <a:pt x="25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37" y="1"/>
                      <a:pt x="37" y="2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3" y="42"/>
                      <a:pt x="32" y="41"/>
                      <a:pt x="32" y="39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8" y="5"/>
                      <a:pt x="28" y="5"/>
                      <a:pt x="28" y="5"/>
                    </a:cubicBezTo>
                    <a:close/>
                    <a:moveTo>
                      <a:pt x="18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7" y="133"/>
                      <a:pt x="28" y="134"/>
                      <a:pt x="28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02"/>
                      <a:pt x="33" y="101"/>
                      <a:pt x="35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7" y="142"/>
                      <a:pt x="36" y="143"/>
                      <a:pt x="35" y="143"/>
                    </a:cubicBezTo>
                    <a:cubicBezTo>
                      <a:pt x="25" y="143"/>
                      <a:pt x="25" y="143"/>
                      <a:pt x="25" y="143"/>
                    </a:cubicBezTo>
                    <a:cubicBezTo>
                      <a:pt x="24" y="143"/>
                      <a:pt x="23" y="142"/>
                      <a:pt x="23" y="141"/>
                    </a:cubicBezTo>
                    <a:cubicBezTo>
                      <a:pt x="23" y="138"/>
                      <a:pt x="23" y="138"/>
                      <a:pt x="23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3"/>
                      <a:pt x="18" y="133"/>
                      <a:pt x="18" y="133"/>
                    </a:cubicBezTo>
                    <a:close/>
                    <a:moveTo>
                      <a:pt x="64" y="50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3" y="93"/>
                      <a:pt x="32" y="92"/>
                      <a:pt x="32" y="90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1"/>
                      <a:pt x="33" y="50"/>
                      <a:pt x="35" y="50"/>
                    </a:cubicBezTo>
                    <a:cubicBezTo>
                      <a:pt x="64" y="50"/>
                      <a:pt x="64" y="50"/>
                      <a:pt x="64" y="50"/>
                    </a:cubicBezTo>
                    <a:close/>
                    <a:moveTo>
                      <a:pt x="18" y="127"/>
                    </a:moveTo>
                    <a:cubicBezTo>
                      <a:pt x="25" y="127"/>
                      <a:pt x="25" y="127"/>
                      <a:pt x="25" y="127"/>
                    </a:cubicBezTo>
                    <a:cubicBezTo>
                      <a:pt x="27" y="127"/>
                      <a:pt x="28" y="126"/>
                      <a:pt x="28" y="125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1"/>
                      <a:pt x="27" y="110"/>
                      <a:pt x="25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18" y="127"/>
                      <a:pt x="18" y="127"/>
                      <a:pt x="18" y="127"/>
                    </a:cubicBezTo>
                    <a:close/>
                    <a:moveTo>
                      <a:pt x="18" y="104"/>
                    </a:moveTo>
                    <a:cubicBezTo>
                      <a:pt x="25" y="104"/>
                      <a:pt x="25" y="104"/>
                      <a:pt x="25" y="104"/>
                    </a:cubicBezTo>
                    <a:cubicBezTo>
                      <a:pt x="27" y="104"/>
                      <a:pt x="28" y="103"/>
                      <a:pt x="28" y="101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7"/>
                      <a:pt x="27" y="86"/>
                      <a:pt x="25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104"/>
                      <a:pt x="18" y="104"/>
                      <a:pt x="18" y="104"/>
                    </a:cubicBezTo>
                    <a:close/>
                    <a:moveTo>
                      <a:pt x="18" y="80"/>
                    </a:moveTo>
                    <a:cubicBezTo>
                      <a:pt x="18" y="76"/>
                      <a:pt x="18" y="76"/>
                      <a:pt x="18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3"/>
                      <a:pt x="28" y="64"/>
                      <a:pt x="28" y="6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9"/>
                      <a:pt x="27" y="80"/>
                      <a:pt x="25" y="80"/>
                    </a:cubicBezTo>
                    <a:cubicBezTo>
                      <a:pt x="18" y="80"/>
                      <a:pt x="18" y="80"/>
                      <a:pt x="18" y="80"/>
                    </a:cubicBezTo>
                    <a:close/>
                    <a:moveTo>
                      <a:pt x="18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7" y="57"/>
                      <a:pt x="28" y="56"/>
                      <a:pt x="28" y="54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0"/>
                      <a:pt x="27" y="39"/>
                      <a:pt x="25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7"/>
                      <a:pt x="18" y="57"/>
                      <a:pt x="18" y="57"/>
                    </a:cubicBezTo>
                    <a:close/>
                    <a:moveTo>
                      <a:pt x="18" y="33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3"/>
                      <a:pt x="28" y="32"/>
                      <a:pt x="28" y="31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7" y="16"/>
                      <a:pt x="25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8" y="28"/>
                      <a:pt x="18" y="28"/>
                      <a:pt x="18" y="28"/>
                    </a:cubicBezTo>
                    <a:lnTo>
                      <a:pt x="18" y="33"/>
                    </a:lnTo>
                    <a:close/>
                    <a:moveTo>
                      <a:pt x="18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6"/>
                      <a:pt x="9" y="136"/>
                      <a:pt x="9" y="136"/>
                    </a:cubicBezTo>
                    <a:cubicBezTo>
                      <a:pt x="9" y="134"/>
                      <a:pt x="10" y="133"/>
                      <a:pt x="11" y="133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2"/>
                      <a:pt x="12" y="143"/>
                      <a:pt x="11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10"/>
                      <a:pt x="18" y="10"/>
                      <a:pt x="18" y="10"/>
                    </a:cubicBezTo>
                    <a:close/>
                    <a:moveTo>
                      <a:pt x="18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7"/>
                      <a:pt x="9" y="1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10" y="33"/>
                      <a:pt x="11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8" y="39"/>
                    </a:move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9" y="40"/>
                      <a:pt x="9" y="42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6"/>
                      <a:pt x="10" y="57"/>
                      <a:pt x="11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39"/>
                      <a:pt x="18" y="39"/>
                      <a:pt x="18" y="39"/>
                    </a:cubicBezTo>
                    <a:close/>
                    <a:moveTo>
                      <a:pt x="18" y="63"/>
                    </a:moveTo>
                    <a:cubicBezTo>
                      <a:pt x="11" y="63"/>
                      <a:pt x="11" y="63"/>
                      <a:pt x="11" y="63"/>
                    </a:cubicBezTo>
                    <a:cubicBezTo>
                      <a:pt x="10" y="63"/>
                      <a:pt x="9" y="64"/>
                      <a:pt x="9" y="65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9"/>
                      <a:pt x="10" y="80"/>
                      <a:pt x="11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3"/>
                      <a:pt x="18" y="63"/>
                      <a:pt x="18" y="63"/>
                    </a:cubicBezTo>
                    <a:close/>
                    <a:moveTo>
                      <a:pt x="18" y="86"/>
                    </a:moveTo>
                    <a:cubicBezTo>
                      <a:pt x="11" y="86"/>
                      <a:pt x="11" y="86"/>
                      <a:pt x="11" y="86"/>
                    </a:cubicBezTo>
                    <a:cubicBezTo>
                      <a:pt x="10" y="86"/>
                      <a:pt x="9" y="87"/>
                      <a:pt x="9" y="8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103"/>
                      <a:pt x="10" y="104"/>
                      <a:pt x="11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86"/>
                      <a:pt x="18" y="86"/>
                      <a:pt x="18" y="86"/>
                    </a:cubicBezTo>
                    <a:close/>
                    <a:moveTo>
                      <a:pt x="18" y="110"/>
                    </a:moveTo>
                    <a:cubicBezTo>
                      <a:pt x="11" y="110"/>
                      <a:pt x="11" y="110"/>
                      <a:pt x="11" y="110"/>
                    </a:cubicBezTo>
                    <a:cubicBezTo>
                      <a:pt x="10" y="110"/>
                      <a:pt x="9" y="111"/>
                      <a:pt x="9" y="112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9" y="126"/>
                      <a:pt x="10" y="127"/>
                      <a:pt x="11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8" y="115"/>
                      <a:pt x="18" y="115"/>
                      <a:pt x="18" y="115"/>
                    </a:cubicBezTo>
                    <a:lnTo>
                      <a:pt x="18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9" name="Freeform 82"/>
              <p:cNvSpPr>
                <a:spLocks noEditPoints="1"/>
              </p:cNvSpPr>
              <p:nvPr/>
            </p:nvSpPr>
            <p:spPr bwMode="auto">
              <a:xfrm>
                <a:off x="5703888" y="884238"/>
                <a:ext cx="42863" cy="325438"/>
              </a:xfrm>
              <a:custGeom>
                <a:avLst/>
                <a:gdLst>
                  <a:gd name="T0" fmla="*/ 9 w 19"/>
                  <a:gd name="T1" fmla="*/ 139 h 144"/>
                  <a:gd name="T2" fmla="*/ 14 w 19"/>
                  <a:gd name="T3" fmla="*/ 139 h 144"/>
                  <a:gd name="T4" fmla="*/ 14 w 19"/>
                  <a:gd name="T5" fmla="*/ 6 h 144"/>
                  <a:gd name="T6" fmla="*/ 13 w 19"/>
                  <a:gd name="T7" fmla="*/ 6 h 144"/>
                  <a:gd name="T8" fmla="*/ 9 w 19"/>
                  <a:gd name="T9" fmla="*/ 6 h 144"/>
                  <a:gd name="T10" fmla="*/ 9 w 19"/>
                  <a:gd name="T11" fmla="*/ 6 h 144"/>
                  <a:gd name="T12" fmla="*/ 9 w 19"/>
                  <a:gd name="T13" fmla="*/ 2 h 144"/>
                  <a:gd name="T14" fmla="*/ 9 w 19"/>
                  <a:gd name="T15" fmla="*/ 2 h 144"/>
                  <a:gd name="T16" fmla="*/ 12 w 19"/>
                  <a:gd name="T17" fmla="*/ 1 h 144"/>
                  <a:gd name="T18" fmla="*/ 15 w 19"/>
                  <a:gd name="T19" fmla="*/ 0 h 144"/>
                  <a:gd name="T20" fmla="*/ 16 w 19"/>
                  <a:gd name="T21" fmla="*/ 0 h 144"/>
                  <a:gd name="T22" fmla="*/ 19 w 19"/>
                  <a:gd name="T23" fmla="*/ 2 h 144"/>
                  <a:gd name="T24" fmla="*/ 19 w 19"/>
                  <a:gd name="T25" fmla="*/ 141 h 144"/>
                  <a:gd name="T26" fmla="*/ 16 w 19"/>
                  <a:gd name="T27" fmla="*/ 144 h 144"/>
                  <a:gd name="T28" fmla="*/ 9 w 19"/>
                  <a:gd name="T29" fmla="*/ 144 h 144"/>
                  <a:gd name="T30" fmla="*/ 9 w 19"/>
                  <a:gd name="T31" fmla="*/ 139 h 144"/>
                  <a:gd name="T32" fmla="*/ 4 w 19"/>
                  <a:gd name="T33" fmla="*/ 6 h 144"/>
                  <a:gd name="T34" fmla="*/ 4 w 19"/>
                  <a:gd name="T35" fmla="*/ 139 h 144"/>
                  <a:gd name="T36" fmla="*/ 9 w 19"/>
                  <a:gd name="T37" fmla="*/ 139 h 144"/>
                  <a:gd name="T38" fmla="*/ 9 w 19"/>
                  <a:gd name="T39" fmla="*/ 144 h 144"/>
                  <a:gd name="T40" fmla="*/ 2 w 19"/>
                  <a:gd name="T41" fmla="*/ 144 h 144"/>
                  <a:gd name="T42" fmla="*/ 0 w 19"/>
                  <a:gd name="T43" fmla="*/ 141 h 144"/>
                  <a:gd name="T44" fmla="*/ 0 w 19"/>
                  <a:gd name="T45" fmla="*/ 2 h 144"/>
                  <a:gd name="T46" fmla="*/ 0 w 19"/>
                  <a:gd name="T47" fmla="*/ 2 h 144"/>
                  <a:gd name="T48" fmla="*/ 0 w 19"/>
                  <a:gd name="T49" fmla="*/ 1 h 144"/>
                  <a:gd name="T50" fmla="*/ 3 w 19"/>
                  <a:gd name="T51" fmla="*/ 0 h 144"/>
                  <a:gd name="T52" fmla="*/ 6 w 19"/>
                  <a:gd name="T53" fmla="*/ 1 h 144"/>
                  <a:gd name="T54" fmla="*/ 9 w 19"/>
                  <a:gd name="T55" fmla="*/ 2 h 144"/>
                  <a:gd name="T56" fmla="*/ 9 w 19"/>
                  <a:gd name="T57" fmla="*/ 6 h 144"/>
                  <a:gd name="T58" fmla="*/ 5 w 19"/>
                  <a:gd name="T59" fmla="*/ 6 h 144"/>
                  <a:gd name="T60" fmla="*/ 4 w 19"/>
                  <a:gd name="T61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44">
                    <a:moveTo>
                      <a:pt x="9" y="139"/>
                    </a:moveTo>
                    <a:cubicBezTo>
                      <a:pt x="14" y="139"/>
                      <a:pt x="14" y="139"/>
                      <a:pt x="14" y="13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19" y="142"/>
                      <a:pt x="18" y="144"/>
                      <a:pt x="16" y="144"/>
                    </a:cubicBezTo>
                    <a:cubicBezTo>
                      <a:pt x="9" y="144"/>
                      <a:pt x="9" y="144"/>
                      <a:pt x="9" y="144"/>
                    </a:cubicBezTo>
                    <a:lnTo>
                      <a:pt x="9" y="139"/>
                    </a:lnTo>
                    <a:close/>
                    <a:moveTo>
                      <a:pt x="4" y="6"/>
                    </a:moveTo>
                    <a:cubicBezTo>
                      <a:pt x="4" y="139"/>
                      <a:pt x="4" y="139"/>
                      <a:pt x="4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44"/>
                      <a:pt x="9" y="144"/>
                      <a:pt x="9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1" y="144"/>
                      <a:pt x="0" y="142"/>
                      <a:pt x="0" y="1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6"/>
                      <a:pt x="5" y="6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0" name="Freeform 83"/>
              <p:cNvSpPr>
                <a:spLocks noEditPoints="1"/>
              </p:cNvSpPr>
              <p:nvPr/>
            </p:nvSpPr>
            <p:spPr bwMode="auto">
              <a:xfrm>
                <a:off x="5694363" y="827088"/>
                <a:ext cx="61913" cy="61913"/>
              </a:xfrm>
              <a:custGeom>
                <a:avLst/>
                <a:gdLst>
                  <a:gd name="T0" fmla="*/ 13 w 27"/>
                  <a:gd name="T1" fmla="*/ 0 h 27"/>
                  <a:gd name="T2" fmla="*/ 23 w 27"/>
                  <a:gd name="T3" fmla="*/ 4 h 27"/>
                  <a:gd name="T4" fmla="*/ 23 w 27"/>
                  <a:gd name="T5" fmla="*/ 4 h 27"/>
                  <a:gd name="T6" fmla="*/ 27 w 27"/>
                  <a:gd name="T7" fmla="*/ 13 h 27"/>
                  <a:gd name="T8" fmla="*/ 23 w 27"/>
                  <a:gd name="T9" fmla="*/ 23 h 27"/>
                  <a:gd name="T10" fmla="*/ 23 w 27"/>
                  <a:gd name="T11" fmla="*/ 23 h 27"/>
                  <a:gd name="T12" fmla="*/ 13 w 27"/>
                  <a:gd name="T13" fmla="*/ 27 h 27"/>
                  <a:gd name="T14" fmla="*/ 13 w 27"/>
                  <a:gd name="T15" fmla="*/ 27 h 27"/>
                  <a:gd name="T16" fmla="*/ 13 w 27"/>
                  <a:gd name="T17" fmla="*/ 22 h 27"/>
                  <a:gd name="T18" fmla="*/ 13 w 27"/>
                  <a:gd name="T19" fmla="*/ 22 h 27"/>
                  <a:gd name="T20" fmla="*/ 19 w 27"/>
                  <a:gd name="T21" fmla="*/ 19 h 27"/>
                  <a:gd name="T22" fmla="*/ 19 w 27"/>
                  <a:gd name="T23" fmla="*/ 19 h 27"/>
                  <a:gd name="T24" fmla="*/ 19 w 27"/>
                  <a:gd name="T25" fmla="*/ 19 h 27"/>
                  <a:gd name="T26" fmla="*/ 22 w 27"/>
                  <a:gd name="T27" fmla="*/ 13 h 27"/>
                  <a:gd name="T28" fmla="*/ 19 w 27"/>
                  <a:gd name="T29" fmla="*/ 7 h 27"/>
                  <a:gd name="T30" fmla="*/ 19 w 27"/>
                  <a:gd name="T31" fmla="*/ 7 h 27"/>
                  <a:gd name="T32" fmla="*/ 19 w 27"/>
                  <a:gd name="T33" fmla="*/ 7 h 27"/>
                  <a:gd name="T34" fmla="*/ 13 w 27"/>
                  <a:gd name="T35" fmla="*/ 4 h 27"/>
                  <a:gd name="T36" fmla="*/ 13 w 27"/>
                  <a:gd name="T37" fmla="*/ 4 h 27"/>
                  <a:gd name="T38" fmla="*/ 13 w 27"/>
                  <a:gd name="T39" fmla="*/ 0 h 27"/>
                  <a:gd name="T40" fmla="*/ 13 w 27"/>
                  <a:gd name="T41" fmla="*/ 27 h 27"/>
                  <a:gd name="T42" fmla="*/ 4 w 27"/>
                  <a:gd name="T43" fmla="*/ 23 h 27"/>
                  <a:gd name="T44" fmla="*/ 4 w 27"/>
                  <a:gd name="T45" fmla="*/ 23 h 27"/>
                  <a:gd name="T46" fmla="*/ 4 w 27"/>
                  <a:gd name="T47" fmla="*/ 23 h 27"/>
                  <a:gd name="T48" fmla="*/ 4 w 27"/>
                  <a:gd name="T49" fmla="*/ 23 h 27"/>
                  <a:gd name="T50" fmla="*/ 0 w 27"/>
                  <a:gd name="T51" fmla="*/ 13 h 27"/>
                  <a:gd name="T52" fmla="*/ 4 w 27"/>
                  <a:gd name="T53" fmla="*/ 4 h 27"/>
                  <a:gd name="T54" fmla="*/ 4 w 27"/>
                  <a:gd name="T55" fmla="*/ 3 h 27"/>
                  <a:gd name="T56" fmla="*/ 13 w 27"/>
                  <a:gd name="T57" fmla="*/ 0 h 27"/>
                  <a:gd name="T58" fmla="*/ 13 w 27"/>
                  <a:gd name="T59" fmla="*/ 4 h 27"/>
                  <a:gd name="T60" fmla="*/ 7 w 27"/>
                  <a:gd name="T61" fmla="*/ 7 h 27"/>
                  <a:gd name="T62" fmla="*/ 7 w 27"/>
                  <a:gd name="T63" fmla="*/ 7 h 27"/>
                  <a:gd name="T64" fmla="*/ 4 w 27"/>
                  <a:gd name="T65" fmla="*/ 13 h 27"/>
                  <a:gd name="T66" fmla="*/ 7 w 27"/>
                  <a:gd name="T67" fmla="*/ 19 h 27"/>
                  <a:gd name="T68" fmla="*/ 7 w 27"/>
                  <a:gd name="T69" fmla="*/ 19 h 27"/>
                  <a:gd name="T70" fmla="*/ 13 w 27"/>
                  <a:gd name="T71" fmla="*/ 22 h 27"/>
                  <a:gd name="T72" fmla="*/ 13 w 27"/>
                  <a:gd name="T7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17" y="0"/>
                      <a:pt x="20" y="1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5" y="6"/>
                      <a:pt x="27" y="9"/>
                      <a:pt x="27" y="13"/>
                    </a:cubicBezTo>
                    <a:cubicBezTo>
                      <a:pt x="27" y="17"/>
                      <a:pt x="25" y="20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0" y="25"/>
                      <a:pt x="17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2"/>
                      <a:pt x="18" y="21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8"/>
                      <a:pt x="22" y="16"/>
                      <a:pt x="22" y="13"/>
                    </a:cubicBezTo>
                    <a:cubicBezTo>
                      <a:pt x="22" y="11"/>
                      <a:pt x="21" y="9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6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  <a:moveTo>
                      <a:pt x="13" y="27"/>
                    </a:moveTo>
                    <a:cubicBezTo>
                      <a:pt x="9" y="27"/>
                      <a:pt x="6" y="25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1" y="20"/>
                      <a:pt x="0" y="17"/>
                      <a:pt x="0" y="13"/>
                    </a:cubicBezTo>
                    <a:cubicBezTo>
                      <a:pt x="0" y="9"/>
                      <a:pt x="1" y="6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10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9" y="5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9"/>
                      <a:pt x="4" y="11"/>
                      <a:pt x="4" y="13"/>
                    </a:cubicBezTo>
                    <a:cubicBezTo>
                      <a:pt x="4" y="16"/>
                      <a:pt x="5" y="18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11" y="22"/>
                      <a:pt x="13" y="22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1" name="Freeform 84"/>
              <p:cNvSpPr>
                <a:spLocks noEditPoints="1"/>
              </p:cNvSpPr>
              <p:nvPr/>
            </p:nvSpPr>
            <p:spPr bwMode="auto">
              <a:xfrm>
                <a:off x="5753101" y="885825"/>
                <a:ext cx="282575" cy="203200"/>
              </a:xfrm>
              <a:custGeom>
                <a:avLst/>
                <a:gdLst>
                  <a:gd name="T0" fmla="*/ 63 w 125"/>
                  <a:gd name="T1" fmla="*/ 0 h 90"/>
                  <a:gd name="T2" fmla="*/ 123 w 125"/>
                  <a:gd name="T3" fmla="*/ 0 h 90"/>
                  <a:gd name="T4" fmla="*/ 125 w 125"/>
                  <a:gd name="T5" fmla="*/ 2 h 90"/>
                  <a:gd name="T6" fmla="*/ 125 w 125"/>
                  <a:gd name="T7" fmla="*/ 88 h 90"/>
                  <a:gd name="T8" fmla="*/ 123 w 125"/>
                  <a:gd name="T9" fmla="*/ 90 h 90"/>
                  <a:gd name="T10" fmla="*/ 63 w 125"/>
                  <a:gd name="T11" fmla="*/ 90 h 90"/>
                  <a:gd name="T12" fmla="*/ 63 w 125"/>
                  <a:gd name="T13" fmla="*/ 86 h 90"/>
                  <a:gd name="T14" fmla="*/ 120 w 125"/>
                  <a:gd name="T15" fmla="*/ 86 h 90"/>
                  <a:gd name="T16" fmla="*/ 120 w 125"/>
                  <a:gd name="T17" fmla="*/ 5 h 90"/>
                  <a:gd name="T18" fmla="*/ 63 w 125"/>
                  <a:gd name="T19" fmla="*/ 5 h 90"/>
                  <a:gd name="T20" fmla="*/ 63 w 125"/>
                  <a:gd name="T21" fmla="*/ 0 h 90"/>
                  <a:gd name="T22" fmla="*/ 3 w 125"/>
                  <a:gd name="T23" fmla="*/ 0 h 90"/>
                  <a:gd name="T24" fmla="*/ 63 w 125"/>
                  <a:gd name="T25" fmla="*/ 0 h 90"/>
                  <a:gd name="T26" fmla="*/ 63 w 125"/>
                  <a:gd name="T27" fmla="*/ 5 h 90"/>
                  <a:gd name="T28" fmla="*/ 5 w 125"/>
                  <a:gd name="T29" fmla="*/ 5 h 90"/>
                  <a:gd name="T30" fmla="*/ 5 w 125"/>
                  <a:gd name="T31" fmla="*/ 86 h 90"/>
                  <a:gd name="T32" fmla="*/ 63 w 125"/>
                  <a:gd name="T33" fmla="*/ 86 h 90"/>
                  <a:gd name="T34" fmla="*/ 63 w 125"/>
                  <a:gd name="T35" fmla="*/ 90 h 90"/>
                  <a:gd name="T36" fmla="*/ 3 w 125"/>
                  <a:gd name="T37" fmla="*/ 90 h 90"/>
                  <a:gd name="T38" fmla="*/ 0 w 125"/>
                  <a:gd name="T39" fmla="*/ 88 h 90"/>
                  <a:gd name="T40" fmla="*/ 0 w 125"/>
                  <a:gd name="T41" fmla="*/ 2 h 90"/>
                  <a:gd name="T42" fmla="*/ 3 w 125"/>
                  <a:gd name="T4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0">
                    <a:moveTo>
                      <a:pt x="6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1"/>
                      <a:pt x="125" y="2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9"/>
                      <a:pt x="124" y="90"/>
                      <a:pt x="12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63" y="5"/>
                      <a:pt x="63" y="5"/>
                      <a:pt x="63" y="5"/>
                    </a:cubicBezTo>
                    <a:lnTo>
                      <a:pt x="63" y="0"/>
                    </a:lnTo>
                    <a:close/>
                    <a:moveTo>
                      <a:pt x="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" y="90"/>
                      <a:pt x="0" y="89"/>
                      <a:pt x="0" y="8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2" name="Freeform 85"/>
              <p:cNvSpPr>
                <a:spLocks noEditPoints="1"/>
              </p:cNvSpPr>
              <p:nvPr/>
            </p:nvSpPr>
            <p:spPr bwMode="auto">
              <a:xfrm>
                <a:off x="5810251" y="1144588"/>
                <a:ext cx="158750" cy="439738"/>
              </a:xfrm>
              <a:custGeom>
                <a:avLst/>
                <a:gdLst>
                  <a:gd name="T0" fmla="*/ 41 w 70"/>
                  <a:gd name="T1" fmla="*/ 190 h 195"/>
                  <a:gd name="T2" fmla="*/ 43 w 70"/>
                  <a:gd name="T3" fmla="*/ 87 h 195"/>
                  <a:gd name="T4" fmla="*/ 60 w 70"/>
                  <a:gd name="T5" fmla="*/ 67 h 195"/>
                  <a:gd name="T6" fmla="*/ 60 w 70"/>
                  <a:gd name="T7" fmla="*/ 67 h 195"/>
                  <a:gd name="T8" fmla="*/ 64 w 70"/>
                  <a:gd name="T9" fmla="*/ 49 h 195"/>
                  <a:gd name="T10" fmla="*/ 58 w 70"/>
                  <a:gd name="T11" fmla="*/ 26 h 195"/>
                  <a:gd name="T12" fmla="*/ 57 w 70"/>
                  <a:gd name="T13" fmla="*/ 24 h 195"/>
                  <a:gd name="T14" fmla="*/ 48 w 70"/>
                  <a:gd name="T15" fmla="*/ 7 h 195"/>
                  <a:gd name="T16" fmla="*/ 50 w 70"/>
                  <a:gd name="T17" fmla="*/ 50 h 195"/>
                  <a:gd name="T18" fmla="*/ 50 w 70"/>
                  <a:gd name="T19" fmla="*/ 50 h 195"/>
                  <a:gd name="T20" fmla="*/ 42 w 70"/>
                  <a:gd name="T21" fmla="*/ 47 h 195"/>
                  <a:gd name="T22" fmla="*/ 35 w 70"/>
                  <a:gd name="T23" fmla="*/ 5 h 195"/>
                  <a:gd name="T24" fmla="*/ 35 w 70"/>
                  <a:gd name="T25" fmla="*/ 0 h 195"/>
                  <a:gd name="T26" fmla="*/ 39 w 70"/>
                  <a:gd name="T27" fmla="*/ 0 h 195"/>
                  <a:gd name="T28" fmla="*/ 42 w 70"/>
                  <a:gd name="T29" fmla="*/ 2 h 195"/>
                  <a:gd name="T30" fmla="*/ 47 w 70"/>
                  <a:gd name="T31" fmla="*/ 45 h 195"/>
                  <a:gd name="T32" fmla="*/ 43 w 70"/>
                  <a:gd name="T33" fmla="*/ 3 h 195"/>
                  <a:gd name="T34" fmla="*/ 61 w 70"/>
                  <a:gd name="T35" fmla="*/ 22 h 195"/>
                  <a:gd name="T36" fmla="*/ 62 w 70"/>
                  <a:gd name="T37" fmla="*/ 24 h 195"/>
                  <a:gd name="T38" fmla="*/ 69 w 70"/>
                  <a:gd name="T39" fmla="*/ 48 h 195"/>
                  <a:gd name="T40" fmla="*/ 64 w 70"/>
                  <a:gd name="T41" fmla="*/ 70 h 195"/>
                  <a:gd name="T42" fmla="*/ 55 w 70"/>
                  <a:gd name="T43" fmla="*/ 83 h 195"/>
                  <a:gd name="T44" fmla="*/ 46 w 70"/>
                  <a:gd name="T45" fmla="*/ 193 h 195"/>
                  <a:gd name="T46" fmla="*/ 35 w 70"/>
                  <a:gd name="T47" fmla="*/ 195 h 195"/>
                  <a:gd name="T48" fmla="*/ 12 w 70"/>
                  <a:gd name="T49" fmla="*/ 26 h 195"/>
                  <a:gd name="T50" fmla="*/ 5 w 70"/>
                  <a:gd name="T51" fmla="*/ 49 h 195"/>
                  <a:gd name="T52" fmla="*/ 9 w 70"/>
                  <a:gd name="T53" fmla="*/ 67 h 195"/>
                  <a:gd name="T54" fmla="*/ 18 w 70"/>
                  <a:gd name="T55" fmla="*/ 80 h 195"/>
                  <a:gd name="T56" fmla="*/ 28 w 70"/>
                  <a:gd name="T57" fmla="*/ 89 h 195"/>
                  <a:gd name="T58" fmla="*/ 28 w 70"/>
                  <a:gd name="T59" fmla="*/ 190 h 195"/>
                  <a:gd name="T60" fmla="*/ 35 w 70"/>
                  <a:gd name="T61" fmla="*/ 195 h 195"/>
                  <a:gd name="T62" fmla="*/ 23 w 70"/>
                  <a:gd name="T63" fmla="*/ 193 h 195"/>
                  <a:gd name="T64" fmla="*/ 15 w 70"/>
                  <a:gd name="T65" fmla="*/ 83 h 195"/>
                  <a:gd name="T66" fmla="*/ 5 w 70"/>
                  <a:gd name="T67" fmla="*/ 70 h 195"/>
                  <a:gd name="T68" fmla="*/ 0 w 70"/>
                  <a:gd name="T69" fmla="*/ 48 h 195"/>
                  <a:gd name="T70" fmla="*/ 7 w 70"/>
                  <a:gd name="T71" fmla="*/ 24 h 195"/>
                  <a:gd name="T72" fmla="*/ 8 w 70"/>
                  <a:gd name="T73" fmla="*/ 22 h 195"/>
                  <a:gd name="T74" fmla="*/ 24 w 70"/>
                  <a:gd name="T75" fmla="*/ 0 h 195"/>
                  <a:gd name="T76" fmla="*/ 24 w 70"/>
                  <a:gd name="T77" fmla="*/ 0 h 195"/>
                  <a:gd name="T78" fmla="*/ 22 w 70"/>
                  <a:gd name="T79" fmla="*/ 45 h 195"/>
                  <a:gd name="T80" fmla="*/ 28 w 70"/>
                  <a:gd name="T81" fmla="*/ 3 h 195"/>
                  <a:gd name="T82" fmla="*/ 35 w 70"/>
                  <a:gd name="T83" fmla="*/ 0 h 195"/>
                  <a:gd name="T84" fmla="*/ 32 w 70"/>
                  <a:gd name="T85" fmla="*/ 5 h 195"/>
                  <a:gd name="T86" fmla="*/ 25 w 70"/>
                  <a:gd name="T87" fmla="*/ 50 h 195"/>
                  <a:gd name="T88" fmla="*/ 19 w 70"/>
                  <a:gd name="T89" fmla="*/ 50 h 195"/>
                  <a:gd name="T90" fmla="*/ 17 w 70"/>
                  <a:gd name="T91" fmla="*/ 47 h 195"/>
                  <a:gd name="T92" fmla="*/ 12 w 70"/>
                  <a:gd name="T93" fmla="*/ 24 h 195"/>
                  <a:gd name="T94" fmla="*/ 12 w 70"/>
                  <a:gd name="T95" fmla="*/ 2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195">
                    <a:moveTo>
                      <a:pt x="35" y="190"/>
                    </a:moveTo>
                    <a:cubicBezTo>
                      <a:pt x="41" y="190"/>
                      <a:pt x="41" y="190"/>
                      <a:pt x="41" y="1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8"/>
                      <a:pt x="42" y="87"/>
                      <a:pt x="43" y="87"/>
                    </a:cubicBezTo>
                    <a:cubicBezTo>
                      <a:pt x="46" y="85"/>
                      <a:pt x="49" y="83"/>
                      <a:pt x="51" y="80"/>
                    </a:cubicBezTo>
                    <a:cubicBezTo>
                      <a:pt x="55" y="76"/>
                      <a:pt x="58" y="71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2" y="64"/>
                      <a:pt x="63" y="61"/>
                      <a:pt x="64" y="58"/>
                    </a:cubicBezTo>
                    <a:cubicBezTo>
                      <a:pt x="65" y="55"/>
                      <a:pt x="65" y="52"/>
                      <a:pt x="64" y="49"/>
                    </a:cubicBezTo>
                    <a:cubicBezTo>
                      <a:pt x="64" y="42"/>
                      <a:pt x="61" y="35"/>
                      <a:pt x="59" y="29"/>
                    </a:cubicBezTo>
                    <a:cubicBezTo>
                      <a:pt x="58" y="28"/>
                      <a:pt x="58" y="27"/>
                      <a:pt x="58" y="26"/>
                    </a:cubicBezTo>
                    <a:cubicBezTo>
                      <a:pt x="57" y="25"/>
                      <a:pt x="57" y="24"/>
                      <a:pt x="57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5" y="18"/>
                      <a:pt x="52" y="10"/>
                      <a:pt x="48" y="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8"/>
                      <a:pt x="52" y="49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50"/>
                      <a:pt x="42" y="49"/>
                      <a:pt x="42" y="4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2" y="1"/>
                      <a:pt x="42" y="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4" y="0"/>
                      <a:pt x="46" y="0"/>
                    </a:cubicBezTo>
                    <a:cubicBezTo>
                      <a:pt x="54" y="1"/>
                      <a:pt x="59" y="15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2" y="23"/>
                      <a:pt x="62" y="23"/>
                      <a:pt x="62" y="24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6" y="34"/>
                      <a:pt x="68" y="41"/>
                      <a:pt x="69" y="48"/>
                    </a:cubicBezTo>
                    <a:cubicBezTo>
                      <a:pt x="70" y="52"/>
                      <a:pt x="69" y="56"/>
                      <a:pt x="68" y="60"/>
                    </a:cubicBezTo>
                    <a:cubicBezTo>
                      <a:pt x="68" y="63"/>
                      <a:pt x="66" y="66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74"/>
                      <a:pt x="59" y="79"/>
                      <a:pt x="55" y="83"/>
                    </a:cubicBezTo>
                    <a:cubicBezTo>
                      <a:pt x="52" y="86"/>
                      <a:pt x="49" y="89"/>
                      <a:pt x="46" y="91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46" y="194"/>
                      <a:pt x="45" y="195"/>
                      <a:pt x="44" y="195"/>
                    </a:cubicBezTo>
                    <a:cubicBezTo>
                      <a:pt x="35" y="195"/>
                      <a:pt x="35" y="195"/>
                      <a:pt x="35" y="195"/>
                    </a:cubicBezTo>
                    <a:lnTo>
                      <a:pt x="35" y="190"/>
                    </a:lnTo>
                    <a:close/>
                    <a:moveTo>
                      <a:pt x="12" y="26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8" y="35"/>
                      <a:pt x="6" y="42"/>
                      <a:pt x="5" y="49"/>
                    </a:cubicBezTo>
                    <a:cubicBezTo>
                      <a:pt x="4" y="52"/>
                      <a:pt x="5" y="55"/>
                      <a:pt x="5" y="58"/>
                    </a:cubicBezTo>
                    <a:cubicBezTo>
                      <a:pt x="6" y="61"/>
                      <a:pt x="7" y="64"/>
                      <a:pt x="9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1" y="71"/>
                      <a:pt x="14" y="76"/>
                      <a:pt x="18" y="80"/>
                    </a:cubicBezTo>
                    <a:cubicBezTo>
                      <a:pt x="21" y="83"/>
                      <a:pt x="24" y="86"/>
                      <a:pt x="27" y="87"/>
                    </a:cubicBezTo>
                    <a:cubicBezTo>
                      <a:pt x="28" y="88"/>
                      <a:pt x="28" y="89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90"/>
                      <a:pt x="28" y="190"/>
                      <a:pt x="28" y="190"/>
                    </a:cubicBezTo>
                    <a:cubicBezTo>
                      <a:pt x="35" y="190"/>
                      <a:pt x="35" y="190"/>
                      <a:pt x="35" y="190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26" y="195"/>
                      <a:pt x="26" y="195"/>
                      <a:pt x="26" y="195"/>
                    </a:cubicBezTo>
                    <a:cubicBezTo>
                      <a:pt x="24" y="195"/>
                      <a:pt x="23" y="194"/>
                      <a:pt x="23" y="193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0" y="89"/>
                      <a:pt x="17" y="86"/>
                      <a:pt x="15" y="83"/>
                    </a:cubicBezTo>
                    <a:cubicBezTo>
                      <a:pt x="11" y="79"/>
                      <a:pt x="7" y="74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3" y="66"/>
                      <a:pt x="2" y="63"/>
                      <a:pt x="1" y="60"/>
                    </a:cubicBezTo>
                    <a:cubicBezTo>
                      <a:pt x="0" y="56"/>
                      <a:pt x="0" y="52"/>
                      <a:pt x="0" y="48"/>
                    </a:cubicBezTo>
                    <a:cubicBezTo>
                      <a:pt x="1" y="41"/>
                      <a:pt x="4" y="34"/>
                      <a:pt x="6" y="2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3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15"/>
                      <a:pt x="1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"/>
                      <a:pt x="26" y="2"/>
                      <a:pt x="26" y="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9" y="0"/>
                      <a:pt x="3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7" y="49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0"/>
                      <a:pt x="17" y="4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7" y="10"/>
                      <a:pt x="14" y="18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3" name="Freeform 87"/>
              <p:cNvSpPr>
                <a:spLocks noEditPoints="1"/>
              </p:cNvSpPr>
              <p:nvPr/>
            </p:nvSpPr>
            <p:spPr bwMode="auto">
              <a:xfrm>
                <a:off x="7907338" y="1200150"/>
                <a:ext cx="111125" cy="207963"/>
              </a:xfrm>
              <a:custGeom>
                <a:avLst/>
                <a:gdLst>
                  <a:gd name="T0" fmla="*/ 24 w 49"/>
                  <a:gd name="T1" fmla="*/ 61 h 92"/>
                  <a:gd name="T2" fmla="*/ 43 w 49"/>
                  <a:gd name="T3" fmla="*/ 38 h 92"/>
                  <a:gd name="T4" fmla="*/ 24 w 49"/>
                  <a:gd name="T5" fmla="*/ 23 h 92"/>
                  <a:gd name="T6" fmla="*/ 24 w 49"/>
                  <a:gd name="T7" fmla="*/ 17 h 92"/>
                  <a:gd name="T8" fmla="*/ 47 w 49"/>
                  <a:gd name="T9" fmla="*/ 36 h 92"/>
                  <a:gd name="T10" fmla="*/ 48 w 49"/>
                  <a:gd name="T11" fmla="*/ 36 h 92"/>
                  <a:gd name="T12" fmla="*/ 48 w 49"/>
                  <a:gd name="T13" fmla="*/ 39 h 92"/>
                  <a:gd name="T14" fmla="*/ 24 w 49"/>
                  <a:gd name="T15" fmla="*/ 68 h 92"/>
                  <a:gd name="T16" fmla="*/ 24 w 49"/>
                  <a:gd name="T17" fmla="*/ 61 h 92"/>
                  <a:gd name="T18" fmla="*/ 5 w 49"/>
                  <a:gd name="T19" fmla="*/ 83 h 92"/>
                  <a:gd name="T20" fmla="*/ 24 w 49"/>
                  <a:gd name="T21" fmla="*/ 61 h 92"/>
                  <a:gd name="T22" fmla="*/ 24 w 49"/>
                  <a:gd name="T23" fmla="*/ 68 h 92"/>
                  <a:gd name="T24" fmla="*/ 5 w 49"/>
                  <a:gd name="T25" fmla="*/ 91 h 92"/>
                  <a:gd name="T26" fmla="*/ 3 w 49"/>
                  <a:gd name="T27" fmla="*/ 92 h 92"/>
                  <a:gd name="T28" fmla="*/ 0 w 49"/>
                  <a:gd name="T29" fmla="*/ 90 h 92"/>
                  <a:gd name="T30" fmla="*/ 0 w 49"/>
                  <a:gd name="T31" fmla="*/ 3 h 92"/>
                  <a:gd name="T32" fmla="*/ 0 w 49"/>
                  <a:gd name="T33" fmla="*/ 3 h 92"/>
                  <a:gd name="T34" fmla="*/ 1 w 49"/>
                  <a:gd name="T35" fmla="*/ 1 h 92"/>
                  <a:gd name="T36" fmla="*/ 4 w 49"/>
                  <a:gd name="T37" fmla="*/ 1 h 92"/>
                  <a:gd name="T38" fmla="*/ 24 w 49"/>
                  <a:gd name="T39" fmla="*/ 17 h 92"/>
                  <a:gd name="T40" fmla="*/ 24 w 49"/>
                  <a:gd name="T41" fmla="*/ 23 h 92"/>
                  <a:gd name="T42" fmla="*/ 5 w 49"/>
                  <a:gd name="T43" fmla="*/ 8 h 92"/>
                  <a:gd name="T44" fmla="*/ 5 w 49"/>
                  <a:gd name="T45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92">
                    <a:moveTo>
                      <a:pt x="24" y="61"/>
                    </a:moveTo>
                    <a:cubicBezTo>
                      <a:pt x="43" y="38"/>
                      <a:pt x="43" y="38"/>
                      <a:pt x="43" y="3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49" y="38"/>
                      <a:pt x="48" y="39"/>
                    </a:cubicBezTo>
                    <a:cubicBezTo>
                      <a:pt x="24" y="68"/>
                      <a:pt x="24" y="68"/>
                      <a:pt x="24" y="68"/>
                    </a:cubicBezTo>
                    <a:lnTo>
                      <a:pt x="24" y="61"/>
                    </a:lnTo>
                    <a:close/>
                    <a:moveTo>
                      <a:pt x="5" y="83"/>
                    </a:move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1" y="92"/>
                      <a:pt x="0" y="91"/>
                      <a:pt x="0" y="9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5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4" name="Freeform 88"/>
              <p:cNvSpPr>
                <a:spLocks noEditPoints="1"/>
              </p:cNvSpPr>
              <p:nvPr/>
            </p:nvSpPr>
            <p:spPr bwMode="auto">
              <a:xfrm>
                <a:off x="8142288" y="1203325"/>
                <a:ext cx="111125" cy="204788"/>
              </a:xfrm>
              <a:custGeom>
                <a:avLst/>
                <a:gdLst>
                  <a:gd name="T0" fmla="*/ 44 w 49"/>
                  <a:gd name="T1" fmla="*/ 82 h 91"/>
                  <a:gd name="T2" fmla="*/ 44 w 49"/>
                  <a:gd name="T3" fmla="*/ 7 h 91"/>
                  <a:gd name="T4" fmla="*/ 25 w 49"/>
                  <a:gd name="T5" fmla="*/ 22 h 91"/>
                  <a:gd name="T6" fmla="*/ 25 w 49"/>
                  <a:gd name="T7" fmla="*/ 16 h 91"/>
                  <a:gd name="T8" fmla="*/ 45 w 49"/>
                  <a:gd name="T9" fmla="*/ 0 h 91"/>
                  <a:gd name="T10" fmla="*/ 46 w 49"/>
                  <a:gd name="T11" fmla="*/ 0 h 91"/>
                  <a:gd name="T12" fmla="*/ 49 w 49"/>
                  <a:gd name="T13" fmla="*/ 2 h 91"/>
                  <a:gd name="T14" fmla="*/ 49 w 49"/>
                  <a:gd name="T15" fmla="*/ 89 h 91"/>
                  <a:gd name="T16" fmla="*/ 49 w 49"/>
                  <a:gd name="T17" fmla="*/ 89 h 91"/>
                  <a:gd name="T18" fmla="*/ 48 w 49"/>
                  <a:gd name="T19" fmla="*/ 91 h 91"/>
                  <a:gd name="T20" fmla="*/ 45 w 49"/>
                  <a:gd name="T21" fmla="*/ 90 h 91"/>
                  <a:gd name="T22" fmla="*/ 25 w 49"/>
                  <a:gd name="T23" fmla="*/ 67 h 91"/>
                  <a:gd name="T24" fmla="*/ 25 w 49"/>
                  <a:gd name="T25" fmla="*/ 60 h 91"/>
                  <a:gd name="T26" fmla="*/ 44 w 49"/>
                  <a:gd name="T27" fmla="*/ 82 h 91"/>
                  <a:gd name="T28" fmla="*/ 25 w 49"/>
                  <a:gd name="T29" fmla="*/ 22 h 91"/>
                  <a:gd name="T30" fmla="*/ 6 w 49"/>
                  <a:gd name="T31" fmla="*/ 37 h 91"/>
                  <a:gd name="T32" fmla="*/ 25 w 49"/>
                  <a:gd name="T33" fmla="*/ 60 h 91"/>
                  <a:gd name="T34" fmla="*/ 25 w 49"/>
                  <a:gd name="T35" fmla="*/ 67 h 91"/>
                  <a:gd name="T36" fmla="*/ 1 w 49"/>
                  <a:gd name="T37" fmla="*/ 38 h 91"/>
                  <a:gd name="T38" fmla="*/ 1 w 49"/>
                  <a:gd name="T39" fmla="*/ 38 h 91"/>
                  <a:gd name="T40" fmla="*/ 1 w 49"/>
                  <a:gd name="T41" fmla="*/ 38 h 91"/>
                  <a:gd name="T42" fmla="*/ 2 w 49"/>
                  <a:gd name="T43" fmla="*/ 35 h 91"/>
                  <a:gd name="T44" fmla="*/ 25 w 49"/>
                  <a:gd name="T45" fmla="*/ 16 h 91"/>
                  <a:gd name="T46" fmla="*/ 25 w 49"/>
                  <a:gd name="T47" fmla="*/ 2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91">
                    <a:moveTo>
                      <a:pt x="44" y="82"/>
                    </a:moveTo>
                    <a:cubicBezTo>
                      <a:pt x="44" y="7"/>
                      <a:pt x="44" y="7"/>
                      <a:pt x="44" y="7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6" y="0"/>
                      <a:pt x="46" y="0"/>
                    </a:cubicBezTo>
                    <a:cubicBezTo>
                      <a:pt x="48" y="0"/>
                      <a:pt x="49" y="1"/>
                      <a:pt x="49" y="2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8" y="90"/>
                      <a:pt x="48" y="91"/>
                    </a:cubicBezTo>
                    <a:cubicBezTo>
                      <a:pt x="47" y="91"/>
                      <a:pt x="45" y="91"/>
                      <a:pt x="45" y="9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0"/>
                      <a:pt x="25" y="60"/>
                      <a:pt x="25" y="60"/>
                    </a:cubicBezTo>
                    <a:lnTo>
                      <a:pt x="44" y="82"/>
                    </a:lnTo>
                    <a:close/>
                    <a:moveTo>
                      <a:pt x="25" y="22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7"/>
                      <a:pt x="0" y="36"/>
                      <a:pt x="2" y="35"/>
                    </a:cubicBezTo>
                    <a:cubicBezTo>
                      <a:pt x="25" y="16"/>
                      <a:pt x="25" y="16"/>
                      <a:pt x="25" y="16"/>
                    </a:cubicBezTo>
                    <a:lnTo>
                      <a:pt x="2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5" name="Freeform 89"/>
              <p:cNvSpPr/>
              <p:nvPr/>
            </p:nvSpPr>
            <p:spPr bwMode="auto">
              <a:xfrm>
                <a:off x="8239126" y="1406525"/>
                <a:ext cx="14288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3 w 6"/>
                  <a:gd name="T5" fmla="*/ 5 h 5"/>
                  <a:gd name="T6" fmla="*/ 1 w 6"/>
                  <a:gd name="T7" fmla="*/ 4 h 5"/>
                  <a:gd name="T8" fmla="*/ 1 w 6"/>
                  <a:gd name="T9" fmla="*/ 0 h 5"/>
                  <a:gd name="T10" fmla="*/ 2 w 6"/>
                  <a:gd name="T11" fmla="*/ 0 h 5"/>
                  <a:gd name="T12" fmla="*/ 3 w 6"/>
                  <a:gd name="T13" fmla="*/ 0 h 5"/>
                  <a:gd name="T14" fmla="*/ 6 w 6"/>
                  <a:gd name="T15" fmla="*/ 2 h 5"/>
                  <a:gd name="T16" fmla="*/ 6 w 6"/>
                  <a:gd name="T17" fmla="*/ 2 h 5"/>
                  <a:gd name="T18" fmla="*/ 3 w 6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5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6" name="Freeform 90"/>
              <p:cNvSpPr/>
              <p:nvPr/>
            </p:nvSpPr>
            <p:spPr bwMode="auto">
              <a:xfrm>
                <a:off x="7907338" y="1403350"/>
                <a:ext cx="11113" cy="14288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3 h 6"/>
                  <a:gd name="T6" fmla="*/ 0 w 5"/>
                  <a:gd name="T7" fmla="*/ 3 h 6"/>
                  <a:gd name="T8" fmla="*/ 0 w 5"/>
                  <a:gd name="T9" fmla="*/ 3 h 6"/>
                  <a:gd name="T10" fmla="*/ 1 w 5"/>
                  <a:gd name="T11" fmla="*/ 1 h 6"/>
                  <a:gd name="T12" fmla="*/ 4 w 5"/>
                  <a:gd name="T13" fmla="*/ 1 h 6"/>
                  <a:gd name="T14" fmla="*/ 4 w 5"/>
                  <a:gd name="T15" fmla="*/ 1 h 6"/>
                  <a:gd name="T16" fmla="*/ 5 w 5"/>
                  <a:gd name="T17" fmla="*/ 3 h 6"/>
                  <a:gd name="T18" fmla="*/ 3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4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7" name="Freeform 91"/>
              <p:cNvSpPr>
                <a:spLocks noEditPoints="1"/>
              </p:cNvSpPr>
              <p:nvPr/>
            </p:nvSpPr>
            <p:spPr bwMode="auto">
              <a:xfrm>
                <a:off x="7912101" y="1285875"/>
                <a:ext cx="334963" cy="131763"/>
              </a:xfrm>
              <a:custGeom>
                <a:avLst/>
                <a:gdLst>
                  <a:gd name="T0" fmla="*/ 147 w 148"/>
                  <a:gd name="T1" fmla="*/ 53 h 58"/>
                  <a:gd name="T2" fmla="*/ 148 w 148"/>
                  <a:gd name="T3" fmla="*/ 54 h 58"/>
                  <a:gd name="T4" fmla="*/ 148 w 148"/>
                  <a:gd name="T5" fmla="*/ 55 h 58"/>
                  <a:gd name="T6" fmla="*/ 146 w 148"/>
                  <a:gd name="T7" fmla="*/ 58 h 58"/>
                  <a:gd name="T8" fmla="*/ 75 w 148"/>
                  <a:gd name="T9" fmla="*/ 58 h 58"/>
                  <a:gd name="T10" fmla="*/ 75 w 148"/>
                  <a:gd name="T11" fmla="*/ 53 h 58"/>
                  <a:gd name="T12" fmla="*/ 141 w 148"/>
                  <a:gd name="T13" fmla="*/ 53 h 58"/>
                  <a:gd name="T14" fmla="*/ 101 w 148"/>
                  <a:gd name="T15" fmla="*/ 6 h 58"/>
                  <a:gd name="T16" fmla="*/ 76 w 148"/>
                  <a:gd name="T17" fmla="*/ 26 h 58"/>
                  <a:gd name="T18" fmla="*/ 75 w 148"/>
                  <a:gd name="T19" fmla="*/ 27 h 58"/>
                  <a:gd name="T20" fmla="*/ 75 w 148"/>
                  <a:gd name="T21" fmla="*/ 21 h 58"/>
                  <a:gd name="T22" fmla="*/ 100 w 148"/>
                  <a:gd name="T23" fmla="*/ 1 h 58"/>
                  <a:gd name="T24" fmla="*/ 100 w 148"/>
                  <a:gd name="T25" fmla="*/ 1 h 58"/>
                  <a:gd name="T26" fmla="*/ 104 w 148"/>
                  <a:gd name="T27" fmla="*/ 1 h 58"/>
                  <a:gd name="T28" fmla="*/ 147 w 148"/>
                  <a:gd name="T29" fmla="*/ 53 h 58"/>
                  <a:gd name="T30" fmla="*/ 75 w 148"/>
                  <a:gd name="T31" fmla="*/ 58 h 58"/>
                  <a:gd name="T32" fmla="*/ 3 w 148"/>
                  <a:gd name="T33" fmla="*/ 58 h 58"/>
                  <a:gd name="T34" fmla="*/ 3 w 148"/>
                  <a:gd name="T35" fmla="*/ 58 h 58"/>
                  <a:gd name="T36" fmla="*/ 2 w 148"/>
                  <a:gd name="T37" fmla="*/ 57 h 58"/>
                  <a:gd name="T38" fmla="*/ 1 w 148"/>
                  <a:gd name="T39" fmla="*/ 54 h 58"/>
                  <a:gd name="T40" fmla="*/ 2 w 148"/>
                  <a:gd name="T41" fmla="*/ 54 h 58"/>
                  <a:gd name="T42" fmla="*/ 2 w 148"/>
                  <a:gd name="T43" fmla="*/ 53 h 58"/>
                  <a:gd name="T44" fmla="*/ 45 w 148"/>
                  <a:gd name="T45" fmla="*/ 1 h 58"/>
                  <a:gd name="T46" fmla="*/ 45 w 148"/>
                  <a:gd name="T47" fmla="*/ 1 h 58"/>
                  <a:gd name="T48" fmla="*/ 49 w 148"/>
                  <a:gd name="T49" fmla="*/ 1 h 58"/>
                  <a:gd name="T50" fmla="*/ 75 w 148"/>
                  <a:gd name="T51" fmla="*/ 21 h 58"/>
                  <a:gd name="T52" fmla="*/ 75 w 148"/>
                  <a:gd name="T53" fmla="*/ 21 h 58"/>
                  <a:gd name="T54" fmla="*/ 75 w 148"/>
                  <a:gd name="T55" fmla="*/ 27 h 58"/>
                  <a:gd name="T56" fmla="*/ 73 w 148"/>
                  <a:gd name="T57" fmla="*/ 26 h 58"/>
                  <a:gd name="T58" fmla="*/ 48 w 148"/>
                  <a:gd name="T59" fmla="*/ 6 h 58"/>
                  <a:gd name="T60" fmla="*/ 8 w 148"/>
                  <a:gd name="T61" fmla="*/ 53 h 58"/>
                  <a:gd name="T62" fmla="*/ 75 w 148"/>
                  <a:gd name="T63" fmla="*/ 53 h 58"/>
                  <a:gd name="T64" fmla="*/ 75 w 148"/>
                  <a:gd name="T6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58">
                    <a:moveTo>
                      <a:pt x="147" y="53"/>
                    </a:moveTo>
                    <a:cubicBezTo>
                      <a:pt x="148" y="54"/>
                      <a:pt x="148" y="54"/>
                      <a:pt x="148" y="54"/>
                    </a:cubicBezTo>
                    <a:cubicBezTo>
                      <a:pt x="148" y="54"/>
                      <a:pt x="148" y="55"/>
                      <a:pt x="148" y="55"/>
                    </a:cubicBezTo>
                    <a:cubicBezTo>
                      <a:pt x="148" y="57"/>
                      <a:pt x="147" y="58"/>
                      <a:pt x="146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7"/>
                      <a:pt x="75" y="27"/>
                      <a:pt x="75" y="2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1" y="0"/>
                      <a:pt x="103" y="0"/>
                      <a:pt x="104" y="1"/>
                    </a:cubicBezTo>
                    <a:cubicBezTo>
                      <a:pt x="147" y="53"/>
                      <a:pt x="147" y="53"/>
                      <a:pt x="147" y="53"/>
                    </a:cubicBezTo>
                    <a:close/>
                    <a:moveTo>
                      <a:pt x="75" y="58"/>
                    </a:move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8"/>
                      <a:pt x="2" y="57"/>
                    </a:cubicBezTo>
                    <a:cubicBezTo>
                      <a:pt x="1" y="56"/>
                      <a:pt x="0" y="55"/>
                      <a:pt x="1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0"/>
                      <a:pt x="48" y="0"/>
                      <a:pt x="49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7"/>
                      <a:pt x="73" y="27"/>
                      <a:pt x="73" y="2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75" y="53"/>
                      <a:pt x="75" y="53"/>
                      <a:pt x="75" y="53"/>
                    </a:cubicBezTo>
                    <a:lnTo>
                      <a:pt x="7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8" name="Freeform 92"/>
              <p:cNvSpPr>
                <a:spLocks noEditPoints="1"/>
              </p:cNvSpPr>
              <p:nvPr/>
            </p:nvSpPr>
            <p:spPr bwMode="auto">
              <a:xfrm>
                <a:off x="7916863" y="1195388"/>
                <a:ext cx="330200" cy="138113"/>
              </a:xfrm>
              <a:custGeom>
                <a:avLst/>
                <a:gdLst>
                  <a:gd name="T0" fmla="*/ 73 w 146"/>
                  <a:gd name="T1" fmla="*/ 56 h 61"/>
                  <a:gd name="T2" fmla="*/ 95 w 146"/>
                  <a:gd name="T3" fmla="*/ 37 h 61"/>
                  <a:gd name="T4" fmla="*/ 97 w 146"/>
                  <a:gd name="T5" fmla="*/ 36 h 61"/>
                  <a:gd name="T6" fmla="*/ 99 w 146"/>
                  <a:gd name="T7" fmla="*/ 35 h 61"/>
                  <a:gd name="T8" fmla="*/ 136 w 146"/>
                  <a:gd name="T9" fmla="*/ 5 h 61"/>
                  <a:gd name="T10" fmla="*/ 73 w 146"/>
                  <a:gd name="T11" fmla="*/ 5 h 61"/>
                  <a:gd name="T12" fmla="*/ 73 w 146"/>
                  <a:gd name="T13" fmla="*/ 0 h 61"/>
                  <a:gd name="T14" fmla="*/ 143 w 146"/>
                  <a:gd name="T15" fmla="*/ 0 h 61"/>
                  <a:gd name="T16" fmla="*/ 143 w 146"/>
                  <a:gd name="T17" fmla="*/ 0 h 61"/>
                  <a:gd name="T18" fmla="*/ 145 w 146"/>
                  <a:gd name="T19" fmla="*/ 1 h 61"/>
                  <a:gd name="T20" fmla="*/ 144 w 146"/>
                  <a:gd name="T21" fmla="*/ 4 h 61"/>
                  <a:gd name="T22" fmla="*/ 102 w 146"/>
                  <a:gd name="T23" fmla="*/ 38 h 61"/>
                  <a:gd name="T24" fmla="*/ 100 w 146"/>
                  <a:gd name="T25" fmla="*/ 40 h 61"/>
                  <a:gd name="T26" fmla="*/ 98 w 146"/>
                  <a:gd name="T27" fmla="*/ 41 h 61"/>
                  <a:gd name="T28" fmla="*/ 74 w 146"/>
                  <a:gd name="T29" fmla="*/ 61 h 61"/>
                  <a:gd name="T30" fmla="*/ 73 w 146"/>
                  <a:gd name="T31" fmla="*/ 61 h 61"/>
                  <a:gd name="T32" fmla="*/ 73 w 146"/>
                  <a:gd name="T33" fmla="*/ 56 h 61"/>
                  <a:gd name="T34" fmla="*/ 46 w 146"/>
                  <a:gd name="T35" fmla="*/ 35 h 61"/>
                  <a:gd name="T36" fmla="*/ 48 w 146"/>
                  <a:gd name="T37" fmla="*/ 36 h 61"/>
                  <a:gd name="T38" fmla="*/ 50 w 146"/>
                  <a:gd name="T39" fmla="*/ 37 h 61"/>
                  <a:gd name="T40" fmla="*/ 73 w 146"/>
                  <a:gd name="T41" fmla="*/ 56 h 61"/>
                  <a:gd name="T42" fmla="*/ 73 w 146"/>
                  <a:gd name="T43" fmla="*/ 56 h 61"/>
                  <a:gd name="T44" fmla="*/ 73 w 146"/>
                  <a:gd name="T45" fmla="*/ 61 h 61"/>
                  <a:gd name="T46" fmla="*/ 71 w 146"/>
                  <a:gd name="T47" fmla="*/ 61 h 61"/>
                  <a:gd name="T48" fmla="*/ 47 w 146"/>
                  <a:gd name="T49" fmla="*/ 41 h 61"/>
                  <a:gd name="T50" fmla="*/ 45 w 146"/>
                  <a:gd name="T51" fmla="*/ 40 h 61"/>
                  <a:gd name="T52" fmla="*/ 43 w 146"/>
                  <a:gd name="T53" fmla="*/ 38 h 61"/>
                  <a:gd name="T54" fmla="*/ 1 w 146"/>
                  <a:gd name="T55" fmla="*/ 4 h 61"/>
                  <a:gd name="T56" fmla="*/ 0 w 146"/>
                  <a:gd name="T57" fmla="*/ 2 h 61"/>
                  <a:gd name="T58" fmla="*/ 2 w 146"/>
                  <a:gd name="T59" fmla="*/ 0 h 61"/>
                  <a:gd name="T60" fmla="*/ 73 w 146"/>
                  <a:gd name="T61" fmla="*/ 0 h 61"/>
                  <a:gd name="T62" fmla="*/ 73 w 146"/>
                  <a:gd name="T63" fmla="*/ 5 h 61"/>
                  <a:gd name="T64" fmla="*/ 9 w 146"/>
                  <a:gd name="T65" fmla="*/ 5 h 61"/>
                  <a:gd name="T66" fmla="*/ 46 w 146"/>
                  <a:gd name="T67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6" h="61">
                    <a:moveTo>
                      <a:pt x="73" y="56"/>
                    </a:moveTo>
                    <a:cubicBezTo>
                      <a:pt x="95" y="37"/>
                      <a:pt x="95" y="37"/>
                      <a:pt x="95" y="37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4" y="0"/>
                      <a:pt x="144" y="0"/>
                      <a:pt x="145" y="1"/>
                    </a:cubicBezTo>
                    <a:cubicBezTo>
                      <a:pt x="146" y="2"/>
                      <a:pt x="146" y="3"/>
                      <a:pt x="144" y="4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3" y="61"/>
                      <a:pt x="73" y="61"/>
                    </a:cubicBezTo>
                    <a:lnTo>
                      <a:pt x="73" y="56"/>
                    </a:lnTo>
                    <a:close/>
                    <a:moveTo>
                      <a:pt x="46" y="35"/>
                    </a:moveTo>
                    <a:cubicBezTo>
                      <a:pt x="48" y="36"/>
                      <a:pt x="48" y="36"/>
                      <a:pt x="48" y="36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2" y="61"/>
                      <a:pt x="71" y="61"/>
                      <a:pt x="71" y="6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9" name="Freeform 93"/>
              <p:cNvSpPr>
                <a:spLocks noEditPoints="1"/>
              </p:cNvSpPr>
              <p:nvPr/>
            </p:nvSpPr>
            <p:spPr bwMode="auto">
              <a:xfrm>
                <a:off x="7161213" y="2211388"/>
                <a:ext cx="69850" cy="34925"/>
              </a:xfrm>
              <a:custGeom>
                <a:avLst/>
                <a:gdLst>
                  <a:gd name="T0" fmla="*/ 15 w 31"/>
                  <a:gd name="T1" fmla="*/ 0 h 16"/>
                  <a:gd name="T2" fmla="*/ 28 w 31"/>
                  <a:gd name="T3" fmla="*/ 0 h 16"/>
                  <a:gd name="T4" fmla="*/ 31 w 31"/>
                  <a:gd name="T5" fmla="*/ 2 h 16"/>
                  <a:gd name="T6" fmla="*/ 31 w 31"/>
                  <a:gd name="T7" fmla="*/ 13 h 16"/>
                  <a:gd name="T8" fmla="*/ 28 w 31"/>
                  <a:gd name="T9" fmla="*/ 16 h 16"/>
                  <a:gd name="T10" fmla="*/ 15 w 31"/>
                  <a:gd name="T11" fmla="*/ 16 h 16"/>
                  <a:gd name="T12" fmla="*/ 15 w 31"/>
                  <a:gd name="T13" fmla="*/ 11 h 16"/>
                  <a:gd name="T14" fmla="*/ 26 w 31"/>
                  <a:gd name="T15" fmla="*/ 11 h 16"/>
                  <a:gd name="T16" fmla="*/ 26 w 31"/>
                  <a:gd name="T17" fmla="*/ 5 h 16"/>
                  <a:gd name="T18" fmla="*/ 15 w 31"/>
                  <a:gd name="T19" fmla="*/ 5 h 16"/>
                  <a:gd name="T20" fmla="*/ 15 w 31"/>
                  <a:gd name="T21" fmla="*/ 0 h 16"/>
                  <a:gd name="T22" fmla="*/ 2 w 31"/>
                  <a:gd name="T23" fmla="*/ 0 h 16"/>
                  <a:gd name="T24" fmla="*/ 15 w 31"/>
                  <a:gd name="T25" fmla="*/ 0 h 16"/>
                  <a:gd name="T26" fmla="*/ 15 w 31"/>
                  <a:gd name="T27" fmla="*/ 5 h 16"/>
                  <a:gd name="T28" fmla="*/ 5 w 31"/>
                  <a:gd name="T29" fmla="*/ 5 h 16"/>
                  <a:gd name="T30" fmla="*/ 5 w 31"/>
                  <a:gd name="T31" fmla="*/ 11 h 16"/>
                  <a:gd name="T32" fmla="*/ 15 w 31"/>
                  <a:gd name="T33" fmla="*/ 11 h 16"/>
                  <a:gd name="T34" fmla="*/ 15 w 31"/>
                  <a:gd name="T35" fmla="*/ 16 h 16"/>
                  <a:gd name="T36" fmla="*/ 2 w 31"/>
                  <a:gd name="T37" fmla="*/ 16 h 16"/>
                  <a:gd name="T38" fmla="*/ 0 w 31"/>
                  <a:gd name="T39" fmla="*/ 13 h 16"/>
                  <a:gd name="T40" fmla="*/ 0 w 31"/>
                  <a:gd name="T41" fmla="*/ 2 h 16"/>
                  <a:gd name="T42" fmla="*/ 2 w 31"/>
                  <a:gd name="T4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6">
                    <a:moveTo>
                      <a:pt x="15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1"/>
                      <a:pt x="31" y="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5"/>
                      <a:pt x="30" y="16"/>
                      <a:pt x="2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0"/>
                    </a:lnTo>
                    <a:close/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0" name="Freeform 95"/>
              <p:cNvSpPr>
                <a:spLocks noEditPoints="1"/>
              </p:cNvSpPr>
              <p:nvPr/>
            </p:nvSpPr>
            <p:spPr bwMode="auto">
              <a:xfrm>
                <a:off x="7038976" y="2298700"/>
                <a:ext cx="131763" cy="133350"/>
              </a:xfrm>
              <a:custGeom>
                <a:avLst/>
                <a:gdLst>
                  <a:gd name="T0" fmla="*/ 29 w 58"/>
                  <a:gd name="T1" fmla="*/ 54 h 59"/>
                  <a:gd name="T2" fmla="*/ 46 w 58"/>
                  <a:gd name="T3" fmla="*/ 47 h 59"/>
                  <a:gd name="T4" fmla="*/ 47 w 58"/>
                  <a:gd name="T5" fmla="*/ 47 h 59"/>
                  <a:gd name="T6" fmla="*/ 54 w 58"/>
                  <a:gd name="T7" fmla="*/ 29 h 59"/>
                  <a:gd name="T8" fmla="*/ 46 w 58"/>
                  <a:gd name="T9" fmla="*/ 12 h 59"/>
                  <a:gd name="T10" fmla="*/ 29 w 58"/>
                  <a:gd name="T11" fmla="*/ 5 h 59"/>
                  <a:gd name="T12" fmla="*/ 29 w 58"/>
                  <a:gd name="T13" fmla="*/ 5 h 59"/>
                  <a:gd name="T14" fmla="*/ 29 w 58"/>
                  <a:gd name="T15" fmla="*/ 0 h 59"/>
                  <a:gd name="T16" fmla="*/ 29 w 58"/>
                  <a:gd name="T17" fmla="*/ 0 h 59"/>
                  <a:gd name="T18" fmla="*/ 50 w 58"/>
                  <a:gd name="T19" fmla="*/ 9 h 59"/>
                  <a:gd name="T20" fmla="*/ 58 w 58"/>
                  <a:gd name="T21" fmla="*/ 29 h 59"/>
                  <a:gd name="T22" fmla="*/ 50 w 58"/>
                  <a:gd name="T23" fmla="*/ 50 h 59"/>
                  <a:gd name="T24" fmla="*/ 50 w 58"/>
                  <a:gd name="T25" fmla="*/ 50 h 59"/>
                  <a:gd name="T26" fmla="*/ 29 w 58"/>
                  <a:gd name="T27" fmla="*/ 59 h 59"/>
                  <a:gd name="T28" fmla="*/ 29 w 58"/>
                  <a:gd name="T29" fmla="*/ 59 h 59"/>
                  <a:gd name="T30" fmla="*/ 29 w 58"/>
                  <a:gd name="T31" fmla="*/ 54 h 59"/>
                  <a:gd name="T32" fmla="*/ 29 w 58"/>
                  <a:gd name="T33" fmla="*/ 5 h 59"/>
                  <a:gd name="T34" fmla="*/ 12 w 58"/>
                  <a:gd name="T35" fmla="*/ 12 h 59"/>
                  <a:gd name="T36" fmla="*/ 5 w 58"/>
                  <a:gd name="T37" fmla="*/ 29 h 59"/>
                  <a:gd name="T38" fmla="*/ 12 w 58"/>
                  <a:gd name="T39" fmla="*/ 47 h 59"/>
                  <a:gd name="T40" fmla="*/ 12 w 58"/>
                  <a:gd name="T41" fmla="*/ 47 h 59"/>
                  <a:gd name="T42" fmla="*/ 12 w 58"/>
                  <a:gd name="T43" fmla="*/ 47 h 59"/>
                  <a:gd name="T44" fmla="*/ 29 w 58"/>
                  <a:gd name="T45" fmla="*/ 54 h 59"/>
                  <a:gd name="T46" fmla="*/ 29 w 58"/>
                  <a:gd name="T47" fmla="*/ 59 h 59"/>
                  <a:gd name="T48" fmla="*/ 9 w 58"/>
                  <a:gd name="T49" fmla="*/ 50 h 59"/>
                  <a:gd name="T50" fmla="*/ 9 w 58"/>
                  <a:gd name="T51" fmla="*/ 50 h 59"/>
                  <a:gd name="T52" fmla="*/ 0 w 58"/>
                  <a:gd name="T53" fmla="*/ 29 h 59"/>
                  <a:gd name="T54" fmla="*/ 9 w 58"/>
                  <a:gd name="T55" fmla="*/ 9 h 59"/>
                  <a:gd name="T56" fmla="*/ 9 w 58"/>
                  <a:gd name="T57" fmla="*/ 9 h 59"/>
                  <a:gd name="T58" fmla="*/ 29 w 58"/>
                  <a:gd name="T59" fmla="*/ 0 h 59"/>
                  <a:gd name="T60" fmla="*/ 29 w 58"/>
                  <a:gd name="T61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59">
                    <a:moveTo>
                      <a:pt x="29" y="54"/>
                    </a:moveTo>
                    <a:cubicBezTo>
                      <a:pt x="36" y="54"/>
                      <a:pt x="42" y="51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51" y="42"/>
                      <a:pt x="54" y="36"/>
                      <a:pt x="54" y="29"/>
                    </a:cubicBezTo>
                    <a:cubicBezTo>
                      <a:pt x="54" y="23"/>
                      <a:pt x="51" y="17"/>
                      <a:pt x="46" y="12"/>
                    </a:cubicBezTo>
                    <a:cubicBezTo>
                      <a:pt x="42" y="8"/>
                      <a:pt x="36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7" y="0"/>
                      <a:pt x="44" y="4"/>
                      <a:pt x="50" y="9"/>
                    </a:cubicBezTo>
                    <a:cubicBezTo>
                      <a:pt x="55" y="14"/>
                      <a:pt x="58" y="21"/>
                      <a:pt x="58" y="29"/>
                    </a:cubicBezTo>
                    <a:cubicBezTo>
                      <a:pt x="58" y="37"/>
                      <a:pt x="55" y="45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4" y="55"/>
                      <a:pt x="37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4"/>
                      <a:pt x="29" y="54"/>
                      <a:pt x="29" y="54"/>
                    </a:cubicBezTo>
                    <a:close/>
                    <a:moveTo>
                      <a:pt x="29" y="5"/>
                    </a:moveTo>
                    <a:cubicBezTo>
                      <a:pt x="22" y="5"/>
                      <a:pt x="16" y="8"/>
                      <a:pt x="12" y="12"/>
                    </a:cubicBezTo>
                    <a:cubicBezTo>
                      <a:pt x="8" y="17"/>
                      <a:pt x="5" y="23"/>
                      <a:pt x="5" y="29"/>
                    </a:cubicBezTo>
                    <a:cubicBezTo>
                      <a:pt x="5" y="36"/>
                      <a:pt x="8" y="42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6" y="51"/>
                      <a:pt x="22" y="54"/>
                      <a:pt x="29" y="5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1" y="59"/>
                      <a:pt x="14" y="55"/>
                      <a:pt x="9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3" y="45"/>
                      <a:pt x="0" y="37"/>
                      <a:pt x="0" y="29"/>
                    </a:cubicBezTo>
                    <a:cubicBezTo>
                      <a:pt x="0" y="21"/>
                      <a:pt x="3" y="14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4" y="4"/>
                      <a:pt x="21" y="0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1" name="Freeform 97"/>
              <p:cNvSpPr>
                <a:spLocks noEditPoints="1"/>
              </p:cNvSpPr>
              <p:nvPr/>
            </p:nvSpPr>
            <p:spPr bwMode="auto">
              <a:xfrm>
                <a:off x="8535988" y="320675"/>
                <a:ext cx="39688" cy="74613"/>
              </a:xfrm>
              <a:custGeom>
                <a:avLst/>
                <a:gdLst>
                  <a:gd name="T0" fmla="*/ 9 w 18"/>
                  <a:gd name="T1" fmla="*/ 0 h 33"/>
                  <a:gd name="T2" fmla="*/ 16 w 18"/>
                  <a:gd name="T3" fmla="*/ 0 h 33"/>
                  <a:gd name="T4" fmla="*/ 18 w 18"/>
                  <a:gd name="T5" fmla="*/ 2 h 33"/>
                  <a:gd name="T6" fmla="*/ 18 w 18"/>
                  <a:gd name="T7" fmla="*/ 31 h 33"/>
                  <a:gd name="T8" fmla="*/ 16 w 18"/>
                  <a:gd name="T9" fmla="*/ 33 h 33"/>
                  <a:gd name="T10" fmla="*/ 9 w 18"/>
                  <a:gd name="T11" fmla="*/ 33 h 33"/>
                  <a:gd name="T12" fmla="*/ 9 w 18"/>
                  <a:gd name="T13" fmla="*/ 29 h 33"/>
                  <a:gd name="T14" fmla="*/ 13 w 18"/>
                  <a:gd name="T15" fmla="*/ 29 h 33"/>
                  <a:gd name="T16" fmla="*/ 13 w 18"/>
                  <a:gd name="T17" fmla="*/ 5 h 33"/>
                  <a:gd name="T18" fmla="*/ 9 w 18"/>
                  <a:gd name="T19" fmla="*/ 5 h 33"/>
                  <a:gd name="T20" fmla="*/ 9 w 18"/>
                  <a:gd name="T21" fmla="*/ 0 h 33"/>
                  <a:gd name="T22" fmla="*/ 3 w 18"/>
                  <a:gd name="T23" fmla="*/ 0 h 33"/>
                  <a:gd name="T24" fmla="*/ 9 w 18"/>
                  <a:gd name="T25" fmla="*/ 0 h 33"/>
                  <a:gd name="T26" fmla="*/ 9 w 18"/>
                  <a:gd name="T27" fmla="*/ 5 h 33"/>
                  <a:gd name="T28" fmla="*/ 5 w 18"/>
                  <a:gd name="T29" fmla="*/ 5 h 33"/>
                  <a:gd name="T30" fmla="*/ 5 w 18"/>
                  <a:gd name="T31" fmla="*/ 29 h 33"/>
                  <a:gd name="T32" fmla="*/ 9 w 18"/>
                  <a:gd name="T33" fmla="*/ 29 h 33"/>
                  <a:gd name="T34" fmla="*/ 9 w 18"/>
                  <a:gd name="T35" fmla="*/ 33 h 33"/>
                  <a:gd name="T36" fmla="*/ 3 w 18"/>
                  <a:gd name="T37" fmla="*/ 33 h 33"/>
                  <a:gd name="T38" fmla="*/ 0 w 18"/>
                  <a:gd name="T39" fmla="*/ 31 h 33"/>
                  <a:gd name="T40" fmla="*/ 0 w 18"/>
                  <a:gd name="T41" fmla="*/ 2 h 33"/>
                  <a:gd name="T42" fmla="*/ 3 w 18"/>
                  <a:gd name="T4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33">
                    <a:moveTo>
                      <a:pt x="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7" y="33"/>
                      <a:pt x="16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2" name="Freeform 98"/>
              <p:cNvSpPr>
                <a:spLocks noEditPoints="1"/>
              </p:cNvSpPr>
              <p:nvPr/>
            </p:nvSpPr>
            <p:spPr bwMode="auto">
              <a:xfrm>
                <a:off x="8607426" y="357188"/>
                <a:ext cx="41275" cy="74613"/>
              </a:xfrm>
              <a:custGeom>
                <a:avLst/>
                <a:gdLst>
                  <a:gd name="T0" fmla="*/ 9 w 18"/>
                  <a:gd name="T1" fmla="*/ 0 h 33"/>
                  <a:gd name="T2" fmla="*/ 15 w 18"/>
                  <a:gd name="T3" fmla="*/ 0 h 33"/>
                  <a:gd name="T4" fmla="*/ 18 w 18"/>
                  <a:gd name="T5" fmla="*/ 2 h 33"/>
                  <a:gd name="T6" fmla="*/ 18 w 18"/>
                  <a:gd name="T7" fmla="*/ 31 h 33"/>
                  <a:gd name="T8" fmla="*/ 15 w 18"/>
                  <a:gd name="T9" fmla="*/ 33 h 33"/>
                  <a:gd name="T10" fmla="*/ 9 w 18"/>
                  <a:gd name="T11" fmla="*/ 33 h 33"/>
                  <a:gd name="T12" fmla="*/ 9 w 18"/>
                  <a:gd name="T13" fmla="*/ 28 h 33"/>
                  <a:gd name="T14" fmla="*/ 13 w 18"/>
                  <a:gd name="T15" fmla="*/ 28 h 33"/>
                  <a:gd name="T16" fmla="*/ 13 w 18"/>
                  <a:gd name="T17" fmla="*/ 4 h 33"/>
                  <a:gd name="T18" fmla="*/ 9 w 18"/>
                  <a:gd name="T19" fmla="*/ 4 h 33"/>
                  <a:gd name="T20" fmla="*/ 9 w 18"/>
                  <a:gd name="T21" fmla="*/ 0 h 33"/>
                  <a:gd name="T22" fmla="*/ 2 w 18"/>
                  <a:gd name="T23" fmla="*/ 0 h 33"/>
                  <a:gd name="T24" fmla="*/ 9 w 18"/>
                  <a:gd name="T25" fmla="*/ 0 h 33"/>
                  <a:gd name="T26" fmla="*/ 9 w 18"/>
                  <a:gd name="T27" fmla="*/ 4 h 33"/>
                  <a:gd name="T28" fmla="*/ 5 w 18"/>
                  <a:gd name="T29" fmla="*/ 4 h 33"/>
                  <a:gd name="T30" fmla="*/ 5 w 18"/>
                  <a:gd name="T31" fmla="*/ 28 h 33"/>
                  <a:gd name="T32" fmla="*/ 9 w 18"/>
                  <a:gd name="T33" fmla="*/ 28 h 33"/>
                  <a:gd name="T34" fmla="*/ 9 w 18"/>
                  <a:gd name="T35" fmla="*/ 33 h 33"/>
                  <a:gd name="T36" fmla="*/ 2 w 18"/>
                  <a:gd name="T37" fmla="*/ 33 h 33"/>
                  <a:gd name="T38" fmla="*/ 0 w 18"/>
                  <a:gd name="T39" fmla="*/ 31 h 33"/>
                  <a:gd name="T40" fmla="*/ 0 w 18"/>
                  <a:gd name="T41" fmla="*/ 2 h 33"/>
                  <a:gd name="T42" fmla="*/ 2 w 18"/>
                  <a:gd name="T4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33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7" y="33"/>
                      <a:pt x="15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9" y="0"/>
                    </a:lnTo>
                    <a:close/>
                    <a:moveTo>
                      <a:pt x="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3" name="Freeform 99"/>
              <p:cNvSpPr>
                <a:spLocks noEditPoints="1"/>
              </p:cNvSpPr>
              <p:nvPr/>
            </p:nvSpPr>
            <p:spPr bwMode="auto">
              <a:xfrm>
                <a:off x="8680451" y="320675"/>
                <a:ext cx="41275" cy="74613"/>
              </a:xfrm>
              <a:custGeom>
                <a:avLst/>
                <a:gdLst>
                  <a:gd name="T0" fmla="*/ 9 w 18"/>
                  <a:gd name="T1" fmla="*/ 0 h 33"/>
                  <a:gd name="T2" fmla="*/ 15 w 18"/>
                  <a:gd name="T3" fmla="*/ 0 h 33"/>
                  <a:gd name="T4" fmla="*/ 18 w 18"/>
                  <a:gd name="T5" fmla="*/ 2 h 33"/>
                  <a:gd name="T6" fmla="*/ 18 w 18"/>
                  <a:gd name="T7" fmla="*/ 31 h 33"/>
                  <a:gd name="T8" fmla="*/ 15 w 18"/>
                  <a:gd name="T9" fmla="*/ 33 h 33"/>
                  <a:gd name="T10" fmla="*/ 9 w 18"/>
                  <a:gd name="T11" fmla="*/ 33 h 33"/>
                  <a:gd name="T12" fmla="*/ 9 w 18"/>
                  <a:gd name="T13" fmla="*/ 29 h 33"/>
                  <a:gd name="T14" fmla="*/ 13 w 18"/>
                  <a:gd name="T15" fmla="*/ 29 h 33"/>
                  <a:gd name="T16" fmla="*/ 13 w 18"/>
                  <a:gd name="T17" fmla="*/ 5 h 33"/>
                  <a:gd name="T18" fmla="*/ 9 w 18"/>
                  <a:gd name="T19" fmla="*/ 5 h 33"/>
                  <a:gd name="T20" fmla="*/ 9 w 18"/>
                  <a:gd name="T21" fmla="*/ 0 h 33"/>
                  <a:gd name="T22" fmla="*/ 2 w 18"/>
                  <a:gd name="T23" fmla="*/ 0 h 33"/>
                  <a:gd name="T24" fmla="*/ 9 w 18"/>
                  <a:gd name="T25" fmla="*/ 0 h 33"/>
                  <a:gd name="T26" fmla="*/ 9 w 18"/>
                  <a:gd name="T27" fmla="*/ 5 h 33"/>
                  <a:gd name="T28" fmla="*/ 5 w 18"/>
                  <a:gd name="T29" fmla="*/ 5 h 33"/>
                  <a:gd name="T30" fmla="*/ 5 w 18"/>
                  <a:gd name="T31" fmla="*/ 29 h 33"/>
                  <a:gd name="T32" fmla="*/ 9 w 18"/>
                  <a:gd name="T33" fmla="*/ 29 h 33"/>
                  <a:gd name="T34" fmla="*/ 9 w 18"/>
                  <a:gd name="T35" fmla="*/ 33 h 33"/>
                  <a:gd name="T36" fmla="*/ 2 w 18"/>
                  <a:gd name="T37" fmla="*/ 33 h 33"/>
                  <a:gd name="T38" fmla="*/ 0 w 18"/>
                  <a:gd name="T39" fmla="*/ 31 h 33"/>
                  <a:gd name="T40" fmla="*/ 0 w 18"/>
                  <a:gd name="T41" fmla="*/ 2 h 33"/>
                  <a:gd name="T42" fmla="*/ 2 w 18"/>
                  <a:gd name="T4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33">
                    <a:moveTo>
                      <a:pt x="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6" y="33"/>
                      <a:pt x="15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4" name="Freeform 100"/>
              <p:cNvSpPr>
                <a:spLocks noEditPoints="1"/>
              </p:cNvSpPr>
              <p:nvPr/>
            </p:nvSpPr>
            <p:spPr bwMode="auto">
              <a:xfrm>
                <a:off x="8751888" y="357188"/>
                <a:ext cx="39688" cy="74613"/>
              </a:xfrm>
              <a:custGeom>
                <a:avLst/>
                <a:gdLst>
                  <a:gd name="T0" fmla="*/ 8 w 17"/>
                  <a:gd name="T1" fmla="*/ 0 h 33"/>
                  <a:gd name="T2" fmla="*/ 15 w 17"/>
                  <a:gd name="T3" fmla="*/ 0 h 33"/>
                  <a:gd name="T4" fmla="*/ 17 w 17"/>
                  <a:gd name="T5" fmla="*/ 2 h 33"/>
                  <a:gd name="T6" fmla="*/ 17 w 17"/>
                  <a:gd name="T7" fmla="*/ 31 h 33"/>
                  <a:gd name="T8" fmla="*/ 15 w 17"/>
                  <a:gd name="T9" fmla="*/ 33 h 33"/>
                  <a:gd name="T10" fmla="*/ 8 w 17"/>
                  <a:gd name="T11" fmla="*/ 33 h 33"/>
                  <a:gd name="T12" fmla="*/ 8 w 17"/>
                  <a:gd name="T13" fmla="*/ 28 h 33"/>
                  <a:gd name="T14" fmla="*/ 13 w 17"/>
                  <a:gd name="T15" fmla="*/ 28 h 33"/>
                  <a:gd name="T16" fmla="*/ 13 w 17"/>
                  <a:gd name="T17" fmla="*/ 4 h 33"/>
                  <a:gd name="T18" fmla="*/ 8 w 17"/>
                  <a:gd name="T19" fmla="*/ 4 h 33"/>
                  <a:gd name="T20" fmla="*/ 8 w 17"/>
                  <a:gd name="T21" fmla="*/ 0 h 33"/>
                  <a:gd name="T22" fmla="*/ 2 w 17"/>
                  <a:gd name="T23" fmla="*/ 0 h 33"/>
                  <a:gd name="T24" fmla="*/ 8 w 17"/>
                  <a:gd name="T25" fmla="*/ 0 h 33"/>
                  <a:gd name="T26" fmla="*/ 8 w 17"/>
                  <a:gd name="T27" fmla="*/ 4 h 33"/>
                  <a:gd name="T28" fmla="*/ 4 w 17"/>
                  <a:gd name="T29" fmla="*/ 4 h 33"/>
                  <a:gd name="T30" fmla="*/ 4 w 17"/>
                  <a:gd name="T31" fmla="*/ 28 h 33"/>
                  <a:gd name="T32" fmla="*/ 8 w 17"/>
                  <a:gd name="T33" fmla="*/ 28 h 33"/>
                  <a:gd name="T34" fmla="*/ 8 w 17"/>
                  <a:gd name="T35" fmla="*/ 33 h 33"/>
                  <a:gd name="T36" fmla="*/ 2 w 17"/>
                  <a:gd name="T37" fmla="*/ 33 h 33"/>
                  <a:gd name="T38" fmla="*/ 0 w 17"/>
                  <a:gd name="T39" fmla="*/ 31 h 33"/>
                  <a:gd name="T40" fmla="*/ 0 w 17"/>
                  <a:gd name="T41" fmla="*/ 2 h 33"/>
                  <a:gd name="T42" fmla="*/ 2 w 17"/>
                  <a:gd name="T4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3">
                    <a:moveTo>
                      <a:pt x="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2"/>
                      <a:pt x="16" y="33"/>
                      <a:pt x="15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8" y="0"/>
                    </a:lnTo>
                    <a:close/>
                    <a:moveTo>
                      <a:pt x="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5" name="Freeform 101"/>
              <p:cNvSpPr>
                <a:spLocks noEditPoints="1"/>
              </p:cNvSpPr>
              <p:nvPr/>
            </p:nvSpPr>
            <p:spPr bwMode="auto">
              <a:xfrm>
                <a:off x="7672388" y="4024313"/>
                <a:ext cx="47625" cy="47625"/>
              </a:xfrm>
              <a:custGeom>
                <a:avLst/>
                <a:gdLst>
                  <a:gd name="T0" fmla="*/ 10 w 21"/>
                  <a:gd name="T1" fmla="*/ 0 h 21"/>
                  <a:gd name="T2" fmla="*/ 18 w 21"/>
                  <a:gd name="T3" fmla="*/ 3 h 21"/>
                  <a:gd name="T4" fmla="*/ 21 w 21"/>
                  <a:gd name="T5" fmla="*/ 10 h 21"/>
                  <a:gd name="T6" fmla="*/ 18 w 21"/>
                  <a:gd name="T7" fmla="*/ 18 h 21"/>
                  <a:gd name="T8" fmla="*/ 18 w 21"/>
                  <a:gd name="T9" fmla="*/ 18 h 21"/>
                  <a:gd name="T10" fmla="*/ 10 w 21"/>
                  <a:gd name="T11" fmla="*/ 21 h 21"/>
                  <a:gd name="T12" fmla="*/ 10 w 21"/>
                  <a:gd name="T13" fmla="*/ 16 h 21"/>
                  <a:gd name="T14" fmla="*/ 14 w 21"/>
                  <a:gd name="T15" fmla="*/ 14 h 21"/>
                  <a:gd name="T16" fmla="*/ 14 w 21"/>
                  <a:gd name="T17" fmla="*/ 14 h 21"/>
                  <a:gd name="T18" fmla="*/ 16 w 21"/>
                  <a:gd name="T19" fmla="*/ 10 h 21"/>
                  <a:gd name="T20" fmla="*/ 14 w 21"/>
                  <a:gd name="T21" fmla="*/ 6 h 21"/>
                  <a:gd name="T22" fmla="*/ 10 w 21"/>
                  <a:gd name="T23" fmla="*/ 5 h 21"/>
                  <a:gd name="T24" fmla="*/ 10 w 21"/>
                  <a:gd name="T25" fmla="*/ 0 h 21"/>
                  <a:gd name="T26" fmla="*/ 10 w 21"/>
                  <a:gd name="T27" fmla="*/ 0 h 21"/>
                  <a:gd name="T28" fmla="*/ 10 w 21"/>
                  <a:gd name="T29" fmla="*/ 0 h 21"/>
                  <a:gd name="T30" fmla="*/ 10 w 21"/>
                  <a:gd name="T31" fmla="*/ 5 h 21"/>
                  <a:gd name="T32" fmla="*/ 10 w 21"/>
                  <a:gd name="T33" fmla="*/ 5 h 21"/>
                  <a:gd name="T34" fmla="*/ 6 w 21"/>
                  <a:gd name="T35" fmla="*/ 6 h 21"/>
                  <a:gd name="T36" fmla="*/ 6 w 21"/>
                  <a:gd name="T37" fmla="*/ 6 h 21"/>
                  <a:gd name="T38" fmla="*/ 5 w 21"/>
                  <a:gd name="T39" fmla="*/ 10 h 21"/>
                  <a:gd name="T40" fmla="*/ 6 w 21"/>
                  <a:gd name="T41" fmla="*/ 14 h 21"/>
                  <a:gd name="T42" fmla="*/ 10 w 21"/>
                  <a:gd name="T43" fmla="*/ 16 h 21"/>
                  <a:gd name="T44" fmla="*/ 10 w 21"/>
                  <a:gd name="T45" fmla="*/ 16 h 21"/>
                  <a:gd name="T46" fmla="*/ 10 w 21"/>
                  <a:gd name="T47" fmla="*/ 21 h 21"/>
                  <a:gd name="T48" fmla="*/ 10 w 21"/>
                  <a:gd name="T49" fmla="*/ 21 h 21"/>
                  <a:gd name="T50" fmla="*/ 3 w 21"/>
                  <a:gd name="T51" fmla="*/ 18 h 21"/>
                  <a:gd name="T52" fmla="*/ 0 w 21"/>
                  <a:gd name="T53" fmla="*/ 10 h 21"/>
                  <a:gd name="T54" fmla="*/ 3 w 21"/>
                  <a:gd name="T55" fmla="*/ 3 h 21"/>
                  <a:gd name="T56" fmla="*/ 3 w 21"/>
                  <a:gd name="T57" fmla="*/ 3 h 21"/>
                  <a:gd name="T58" fmla="*/ 10 w 21"/>
                  <a:gd name="T5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1" y="7"/>
                      <a:pt x="21" y="10"/>
                    </a:cubicBezTo>
                    <a:cubicBezTo>
                      <a:pt x="21" y="13"/>
                      <a:pt x="19" y="16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3" y="21"/>
                      <a:pt x="10" y="2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2"/>
                      <a:pt x="16" y="10"/>
                    </a:cubicBezTo>
                    <a:cubicBezTo>
                      <a:pt x="16" y="9"/>
                      <a:pt x="15" y="7"/>
                      <a:pt x="14" y="6"/>
                    </a:cubicBezTo>
                    <a:cubicBezTo>
                      <a:pt x="13" y="5"/>
                      <a:pt x="12" y="5"/>
                      <a:pt x="10" y="5"/>
                    </a:cubicBezTo>
                    <a:lnTo>
                      <a:pt x="10" y="0"/>
                    </a:ln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9"/>
                      <a:pt x="5" y="10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7" y="15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5" y="19"/>
                      <a:pt x="3" y="18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6" name="Freeform 102"/>
              <p:cNvSpPr>
                <a:spLocks noEditPoints="1"/>
              </p:cNvSpPr>
              <p:nvPr/>
            </p:nvSpPr>
            <p:spPr bwMode="auto">
              <a:xfrm>
                <a:off x="7708901" y="3984625"/>
                <a:ext cx="38100" cy="39688"/>
              </a:xfrm>
              <a:custGeom>
                <a:avLst/>
                <a:gdLst>
                  <a:gd name="T0" fmla="*/ 8 w 17"/>
                  <a:gd name="T1" fmla="*/ 0 h 17"/>
                  <a:gd name="T2" fmla="*/ 14 w 17"/>
                  <a:gd name="T3" fmla="*/ 3 h 17"/>
                  <a:gd name="T4" fmla="*/ 17 w 17"/>
                  <a:gd name="T5" fmla="*/ 9 h 17"/>
                  <a:gd name="T6" fmla="*/ 14 w 17"/>
                  <a:gd name="T7" fmla="*/ 15 h 17"/>
                  <a:gd name="T8" fmla="*/ 14 w 17"/>
                  <a:gd name="T9" fmla="*/ 15 h 17"/>
                  <a:gd name="T10" fmla="*/ 14 w 17"/>
                  <a:gd name="T11" fmla="*/ 15 h 17"/>
                  <a:gd name="T12" fmla="*/ 8 w 17"/>
                  <a:gd name="T13" fmla="*/ 17 h 17"/>
                  <a:gd name="T14" fmla="*/ 8 w 17"/>
                  <a:gd name="T15" fmla="*/ 17 h 17"/>
                  <a:gd name="T16" fmla="*/ 8 w 17"/>
                  <a:gd name="T17" fmla="*/ 13 h 17"/>
                  <a:gd name="T18" fmla="*/ 8 w 17"/>
                  <a:gd name="T19" fmla="*/ 13 h 17"/>
                  <a:gd name="T20" fmla="*/ 11 w 17"/>
                  <a:gd name="T21" fmla="*/ 12 h 17"/>
                  <a:gd name="T22" fmla="*/ 11 w 17"/>
                  <a:gd name="T23" fmla="*/ 12 h 17"/>
                  <a:gd name="T24" fmla="*/ 12 w 17"/>
                  <a:gd name="T25" fmla="*/ 9 h 17"/>
                  <a:gd name="T26" fmla="*/ 11 w 17"/>
                  <a:gd name="T27" fmla="*/ 6 h 17"/>
                  <a:gd name="T28" fmla="*/ 8 w 17"/>
                  <a:gd name="T29" fmla="*/ 5 h 17"/>
                  <a:gd name="T30" fmla="*/ 8 w 17"/>
                  <a:gd name="T31" fmla="*/ 5 h 17"/>
                  <a:gd name="T32" fmla="*/ 8 w 17"/>
                  <a:gd name="T33" fmla="*/ 0 h 17"/>
                  <a:gd name="T34" fmla="*/ 8 w 17"/>
                  <a:gd name="T35" fmla="*/ 17 h 17"/>
                  <a:gd name="T36" fmla="*/ 2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9 h 17"/>
                  <a:gd name="T44" fmla="*/ 2 w 17"/>
                  <a:gd name="T45" fmla="*/ 3 h 17"/>
                  <a:gd name="T46" fmla="*/ 2 w 17"/>
                  <a:gd name="T47" fmla="*/ 3 h 17"/>
                  <a:gd name="T48" fmla="*/ 8 w 17"/>
                  <a:gd name="T49" fmla="*/ 0 h 17"/>
                  <a:gd name="T50" fmla="*/ 8 w 17"/>
                  <a:gd name="T51" fmla="*/ 5 h 17"/>
                  <a:gd name="T52" fmla="*/ 6 w 17"/>
                  <a:gd name="T53" fmla="*/ 6 h 17"/>
                  <a:gd name="T54" fmla="*/ 6 w 17"/>
                  <a:gd name="T55" fmla="*/ 6 h 17"/>
                  <a:gd name="T56" fmla="*/ 6 w 17"/>
                  <a:gd name="T57" fmla="*/ 6 h 17"/>
                  <a:gd name="T58" fmla="*/ 5 w 17"/>
                  <a:gd name="T59" fmla="*/ 9 h 17"/>
                  <a:gd name="T60" fmla="*/ 6 w 17"/>
                  <a:gd name="T61" fmla="*/ 12 h 17"/>
                  <a:gd name="T62" fmla="*/ 6 w 17"/>
                  <a:gd name="T63" fmla="*/ 12 h 17"/>
                  <a:gd name="T64" fmla="*/ 8 w 17"/>
                  <a:gd name="T65" fmla="*/ 13 h 17"/>
                  <a:gd name="T66" fmla="*/ 8 w 17"/>
                  <a:gd name="T6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cubicBezTo>
                      <a:pt x="11" y="0"/>
                      <a:pt x="13" y="1"/>
                      <a:pt x="14" y="3"/>
                    </a:cubicBezTo>
                    <a:cubicBezTo>
                      <a:pt x="16" y="4"/>
                      <a:pt x="17" y="7"/>
                      <a:pt x="17" y="9"/>
                    </a:cubicBezTo>
                    <a:cubicBezTo>
                      <a:pt x="17" y="11"/>
                      <a:pt x="16" y="13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7"/>
                      <a:pt x="11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2" y="8"/>
                      <a:pt x="12" y="7"/>
                      <a:pt x="11" y="6"/>
                    </a:cubicBezTo>
                    <a:cubicBezTo>
                      <a:pt x="10" y="6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8" y="17"/>
                    </a:moveTo>
                    <a:cubicBezTo>
                      <a:pt x="6" y="17"/>
                      <a:pt x="4" y="17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7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3"/>
                      <a:pt x="8" y="13"/>
                    </a:cubicBezTo>
                    <a:lnTo>
                      <a:pt x="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7" name="Freeform 103"/>
              <p:cNvSpPr>
                <a:spLocks noEditPoints="1"/>
              </p:cNvSpPr>
              <p:nvPr/>
            </p:nvSpPr>
            <p:spPr bwMode="auto">
              <a:xfrm>
                <a:off x="7681913" y="3938588"/>
                <a:ext cx="28575" cy="28575"/>
              </a:xfrm>
              <a:custGeom>
                <a:avLst/>
                <a:gdLst>
                  <a:gd name="T0" fmla="*/ 6 w 13"/>
                  <a:gd name="T1" fmla="*/ 0 h 13"/>
                  <a:gd name="T2" fmla="*/ 11 w 13"/>
                  <a:gd name="T3" fmla="*/ 2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11 w 13"/>
                  <a:gd name="T11" fmla="*/ 11 h 13"/>
                  <a:gd name="T12" fmla="*/ 6 w 13"/>
                  <a:gd name="T13" fmla="*/ 13 h 13"/>
                  <a:gd name="T14" fmla="*/ 6 w 13"/>
                  <a:gd name="T15" fmla="*/ 9 h 13"/>
                  <a:gd name="T16" fmla="*/ 8 w 13"/>
                  <a:gd name="T17" fmla="*/ 8 h 13"/>
                  <a:gd name="T18" fmla="*/ 8 w 13"/>
                  <a:gd name="T19" fmla="*/ 8 h 13"/>
                  <a:gd name="T20" fmla="*/ 8 w 13"/>
                  <a:gd name="T21" fmla="*/ 7 h 13"/>
                  <a:gd name="T22" fmla="*/ 8 w 13"/>
                  <a:gd name="T23" fmla="*/ 5 h 13"/>
                  <a:gd name="T24" fmla="*/ 8 w 13"/>
                  <a:gd name="T25" fmla="*/ 5 h 13"/>
                  <a:gd name="T26" fmla="*/ 6 w 13"/>
                  <a:gd name="T27" fmla="*/ 5 h 13"/>
                  <a:gd name="T28" fmla="*/ 6 w 13"/>
                  <a:gd name="T29" fmla="*/ 0 h 13"/>
                  <a:gd name="T30" fmla="*/ 6 w 13"/>
                  <a:gd name="T31" fmla="*/ 13 h 13"/>
                  <a:gd name="T32" fmla="*/ 1 w 13"/>
                  <a:gd name="T33" fmla="*/ 11 h 13"/>
                  <a:gd name="T34" fmla="*/ 0 w 13"/>
                  <a:gd name="T35" fmla="*/ 7 h 13"/>
                  <a:gd name="T36" fmla="*/ 1 w 13"/>
                  <a:gd name="T37" fmla="*/ 2 h 13"/>
                  <a:gd name="T38" fmla="*/ 1 w 13"/>
                  <a:gd name="T39" fmla="*/ 2 h 13"/>
                  <a:gd name="T40" fmla="*/ 6 w 13"/>
                  <a:gd name="T41" fmla="*/ 0 h 13"/>
                  <a:gd name="T42" fmla="*/ 6 w 13"/>
                  <a:gd name="T43" fmla="*/ 5 h 13"/>
                  <a:gd name="T44" fmla="*/ 5 w 13"/>
                  <a:gd name="T45" fmla="*/ 5 h 13"/>
                  <a:gd name="T46" fmla="*/ 5 w 13"/>
                  <a:gd name="T47" fmla="*/ 5 h 13"/>
                  <a:gd name="T48" fmla="*/ 5 w 13"/>
                  <a:gd name="T49" fmla="*/ 5 h 13"/>
                  <a:gd name="T50" fmla="*/ 4 w 13"/>
                  <a:gd name="T51" fmla="*/ 7 h 13"/>
                  <a:gd name="T52" fmla="*/ 5 w 13"/>
                  <a:gd name="T53" fmla="*/ 8 h 13"/>
                  <a:gd name="T54" fmla="*/ 6 w 13"/>
                  <a:gd name="T55" fmla="*/ 9 h 13"/>
                  <a:gd name="T56" fmla="*/ 6 w 13"/>
                  <a:gd name="T5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8" y="0"/>
                      <a:pt x="10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8"/>
                      <a:pt x="12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6" y="5"/>
                    </a:cubicBezTo>
                    <a:lnTo>
                      <a:pt x="6" y="0"/>
                    </a:lnTo>
                    <a:close/>
                    <a:moveTo>
                      <a:pt x="6" y="13"/>
                    </a:moveTo>
                    <a:cubicBezTo>
                      <a:pt x="4" y="13"/>
                      <a:pt x="3" y="13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9"/>
                    </a:cubicBezTo>
                    <a:lnTo>
                      <a:pt x="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8" name="Freeform 104"/>
              <p:cNvSpPr>
                <a:spLocks noEditPoints="1"/>
              </p:cNvSpPr>
              <p:nvPr/>
            </p:nvSpPr>
            <p:spPr bwMode="auto">
              <a:xfrm>
                <a:off x="7672388" y="3859213"/>
                <a:ext cx="47625" cy="44450"/>
              </a:xfrm>
              <a:custGeom>
                <a:avLst/>
                <a:gdLst>
                  <a:gd name="T0" fmla="*/ 10 w 21"/>
                  <a:gd name="T1" fmla="*/ 0 h 20"/>
                  <a:gd name="T2" fmla="*/ 18 w 21"/>
                  <a:gd name="T3" fmla="*/ 3 h 20"/>
                  <a:gd name="T4" fmla="*/ 18 w 21"/>
                  <a:gd name="T5" fmla="*/ 3 h 20"/>
                  <a:gd name="T6" fmla="*/ 21 w 21"/>
                  <a:gd name="T7" fmla="*/ 10 h 20"/>
                  <a:gd name="T8" fmla="*/ 18 w 21"/>
                  <a:gd name="T9" fmla="*/ 17 h 20"/>
                  <a:gd name="T10" fmla="*/ 18 w 21"/>
                  <a:gd name="T11" fmla="*/ 17 h 20"/>
                  <a:gd name="T12" fmla="*/ 10 w 21"/>
                  <a:gd name="T13" fmla="*/ 20 h 20"/>
                  <a:gd name="T14" fmla="*/ 10 w 21"/>
                  <a:gd name="T15" fmla="*/ 16 h 20"/>
                  <a:gd name="T16" fmla="*/ 14 w 21"/>
                  <a:gd name="T17" fmla="*/ 14 h 20"/>
                  <a:gd name="T18" fmla="*/ 14 w 21"/>
                  <a:gd name="T19" fmla="*/ 14 h 20"/>
                  <a:gd name="T20" fmla="*/ 16 w 21"/>
                  <a:gd name="T21" fmla="*/ 10 h 20"/>
                  <a:gd name="T22" fmla="*/ 14 w 21"/>
                  <a:gd name="T23" fmla="*/ 6 h 20"/>
                  <a:gd name="T24" fmla="*/ 14 w 21"/>
                  <a:gd name="T25" fmla="*/ 6 h 20"/>
                  <a:gd name="T26" fmla="*/ 10 w 21"/>
                  <a:gd name="T27" fmla="*/ 4 h 20"/>
                  <a:gd name="T28" fmla="*/ 10 w 21"/>
                  <a:gd name="T29" fmla="*/ 0 h 20"/>
                  <a:gd name="T30" fmla="*/ 10 w 21"/>
                  <a:gd name="T31" fmla="*/ 0 h 20"/>
                  <a:gd name="T32" fmla="*/ 10 w 21"/>
                  <a:gd name="T33" fmla="*/ 0 h 20"/>
                  <a:gd name="T34" fmla="*/ 10 w 21"/>
                  <a:gd name="T35" fmla="*/ 4 h 20"/>
                  <a:gd name="T36" fmla="*/ 10 w 21"/>
                  <a:gd name="T37" fmla="*/ 4 h 20"/>
                  <a:gd name="T38" fmla="*/ 6 w 21"/>
                  <a:gd name="T39" fmla="*/ 6 h 20"/>
                  <a:gd name="T40" fmla="*/ 5 w 21"/>
                  <a:gd name="T41" fmla="*/ 10 h 20"/>
                  <a:gd name="T42" fmla="*/ 6 w 21"/>
                  <a:gd name="T43" fmla="*/ 14 h 20"/>
                  <a:gd name="T44" fmla="*/ 6 w 21"/>
                  <a:gd name="T45" fmla="*/ 14 h 20"/>
                  <a:gd name="T46" fmla="*/ 6 w 21"/>
                  <a:gd name="T47" fmla="*/ 14 h 20"/>
                  <a:gd name="T48" fmla="*/ 10 w 21"/>
                  <a:gd name="T49" fmla="*/ 16 h 20"/>
                  <a:gd name="T50" fmla="*/ 10 w 21"/>
                  <a:gd name="T51" fmla="*/ 16 h 20"/>
                  <a:gd name="T52" fmla="*/ 10 w 21"/>
                  <a:gd name="T53" fmla="*/ 20 h 20"/>
                  <a:gd name="T54" fmla="*/ 10 w 21"/>
                  <a:gd name="T55" fmla="*/ 20 h 20"/>
                  <a:gd name="T56" fmla="*/ 3 w 21"/>
                  <a:gd name="T57" fmla="*/ 17 h 20"/>
                  <a:gd name="T58" fmla="*/ 3 w 21"/>
                  <a:gd name="T59" fmla="*/ 17 h 20"/>
                  <a:gd name="T60" fmla="*/ 0 w 21"/>
                  <a:gd name="T61" fmla="*/ 10 h 20"/>
                  <a:gd name="T62" fmla="*/ 3 w 21"/>
                  <a:gd name="T63" fmla="*/ 3 h 20"/>
                  <a:gd name="T64" fmla="*/ 10 w 21"/>
                  <a:gd name="T6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20">
                    <a:moveTo>
                      <a:pt x="10" y="0"/>
                    </a:moveTo>
                    <a:cubicBezTo>
                      <a:pt x="13" y="0"/>
                      <a:pt x="16" y="1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5"/>
                      <a:pt x="21" y="7"/>
                      <a:pt x="21" y="10"/>
                    </a:cubicBezTo>
                    <a:cubicBezTo>
                      <a:pt x="21" y="13"/>
                      <a:pt x="19" y="16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6" y="19"/>
                      <a:pt x="13" y="20"/>
                      <a:pt x="10" y="2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2"/>
                      <a:pt x="16" y="10"/>
                    </a:cubicBezTo>
                    <a:cubicBezTo>
                      <a:pt x="16" y="9"/>
                      <a:pt x="15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2" y="4"/>
                      <a:pt x="10" y="4"/>
                    </a:cubicBezTo>
                    <a:lnTo>
                      <a:pt x="10" y="0"/>
                    </a:ln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7" y="5"/>
                      <a:pt x="6" y="6"/>
                    </a:cubicBezTo>
                    <a:cubicBezTo>
                      <a:pt x="5" y="7"/>
                      <a:pt x="5" y="8"/>
                      <a:pt x="5" y="10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0"/>
                      <a:pt x="5" y="19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9" name="Freeform 106"/>
              <p:cNvSpPr>
                <a:spLocks noEditPoints="1"/>
              </p:cNvSpPr>
              <p:nvPr/>
            </p:nvSpPr>
            <p:spPr bwMode="auto">
              <a:xfrm>
                <a:off x="6211888" y="987425"/>
                <a:ext cx="696913" cy="447675"/>
              </a:xfrm>
              <a:custGeom>
                <a:avLst/>
                <a:gdLst>
                  <a:gd name="T0" fmla="*/ 154 w 308"/>
                  <a:gd name="T1" fmla="*/ 0 h 198"/>
                  <a:gd name="T2" fmla="*/ 305 w 308"/>
                  <a:gd name="T3" fmla="*/ 0 h 198"/>
                  <a:gd name="T4" fmla="*/ 308 w 308"/>
                  <a:gd name="T5" fmla="*/ 2 h 198"/>
                  <a:gd name="T6" fmla="*/ 308 w 308"/>
                  <a:gd name="T7" fmla="*/ 195 h 198"/>
                  <a:gd name="T8" fmla="*/ 305 w 308"/>
                  <a:gd name="T9" fmla="*/ 198 h 198"/>
                  <a:gd name="T10" fmla="*/ 154 w 308"/>
                  <a:gd name="T11" fmla="*/ 198 h 198"/>
                  <a:gd name="T12" fmla="*/ 154 w 308"/>
                  <a:gd name="T13" fmla="*/ 193 h 198"/>
                  <a:gd name="T14" fmla="*/ 303 w 308"/>
                  <a:gd name="T15" fmla="*/ 193 h 198"/>
                  <a:gd name="T16" fmla="*/ 303 w 308"/>
                  <a:gd name="T17" fmla="*/ 5 h 198"/>
                  <a:gd name="T18" fmla="*/ 154 w 308"/>
                  <a:gd name="T19" fmla="*/ 5 h 198"/>
                  <a:gd name="T20" fmla="*/ 154 w 308"/>
                  <a:gd name="T21" fmla="*/ 0 h 198"/>
                  <a:gd name="T22" fmla="*/ 3 w 308"/>
                  <a:gd name="T23" fmla="*/ 0 h 198"/>
                  <a:gd name="T24" fmla="*/ 154 w 308"/>
                  <a:gd name="T25" fmla="*/ 0 h 198"/>
                  <a:gd name="T26" fmla="*/ 154 w 308"/>
                  <a:gd name="T27" fmla="*/ 5 h 198"/>
                  <a:gd name="T28" fmla="*/ 5 w 308"/>
                  <a:gd name="T29" fmla="*/ 5 h 198"/>
                  <a:gd name="T30" fmla="*/ 5 w 308"/>
                  <a:gd name="T31" fmla="*/ 193 h 198"/>
                  <a:gd name="T32" fmla="*/ 154 w 308"/>
                  <a:gd name="T33" fmla="*/ 193 h 198"/>
                  <a:gd name="T34" fmla="*/ 154 w 308"/>
                  <a:gd name="T35" fmla="*/ 198 h 198"/>
                  <a:gd name="T36" fmla="*/ 3 w 308"/>
                  <a:gd name="T37" fmla="*/ 198 h 198"/>
                  <a:gd name="T38" fmla="*/ 0 w 308"/>
                  <a:gd name="T39" fmla="*/ 195 h 198"/>
                  <a:gd name="T40" fmla="*/ 0 w 308"/>
                  <a:gd name="T41" fmla="*/ 2 h 198"/>
                  <a:gd name="T42" fmla="*/ 3 w 308"/>
                  <a:gd name="T4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198">
                    <a:moveTo>
                      <a:pt x="154" y="0"/>
                    </a:moveTo>
                    <a:cubicBezTo>
                      <a:pt x="305" y="0"/>
                      <a:pt x="305" y="0"/>
                      <a:pt x="305" y="0"/>
                    </a:cubicBezTo>
                    <a:cubicBezTo>
                      <a:pt x="307" y="0"/>
                      <a:pt x="308" y="1"/>
                      <a:pt x="308" y="2"/>
                    </a:cubicBezTo>
                    <a:cubicBezTo>
                      <a:pt x="308" y="195"/>
                      <a:pt x="308" y="195"/>
                      <a:pt x="308" y="195"/>
                    </a:cubicBezTo>
                    <a:cubicBezTo>
                      <a:pt x="308" y="196"/>
                      <a:pt x="307" y="198"/>
                      <a:pt x="305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3"/>
                      <a:pt x="154" y="193"/>
                      <a:pt x="154" y="193"/>
                    </a:cubicBezTo>
                    <a:cubicBezTo>
                      <a:pt x="303" y="193"/>
                      <a:pt x="303" y="193"/>
                      <a:pt x="303" y="193"/>
                    </a:cubicBezTo>
                    <a:cubicBezTo>
                      <a:pt x="303" y="5"/>
                      <a:pt x="303" y="5"/>
                      <a:pt x="303" y="5"/>
                    </a:cubicBezTo>
                    <a:cubicBezTo>
                      <a:pt x="154" y="5"/>
                      <a:pt x="154" y="5"/>
                      <a:pt x="154" y="5"/>
                    </a:cubicBezTo>
                    <a:lnTo>
                      <a:pt x="154" y="0"/>
                    </a:lnTo>
                    <a:close/>
                    <a:moveTo>
                      <a:pt x="3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93"/>
                      <a:pt x="5" y="193"/>
                      <a:pt x="5" y="193"/>
                    </a:cubicBezTo>
                    <a:cubicBezTo>
                      <a:pt x="154" y="193"/>
                      <a:pt x="154" y="193"/>
                      <a:pt x="154" y="193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3" y="198"/>
                      <a:pt x="3" y="198"/>
                      <a:pt x="3" y="198"/>
                    </a:cubicBezTo>
                    <a:cubicBezTo>
                      <a:pt x="2" y="198"/>
                      <a:pt x="0" y="196"/>
                      <a:pt x="0" y="19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0" name="Freeform 107"/>
              <p:cNvSpPr>
                <a:spLocks noEditPoints="1"/>
              </p:cNvSpPr>
              <p:nvPr/>
            </p:nvSpPr>
            <p:spPr bwMode="auto">
              <a:xfrm>
                <a:off x="6269038" y="1482725"/>
                <a:ext cx="119063" cy="80963"/>
              </a:xfrm>
              <a:custGeom>
                <a:avLst/>
                <a:gdLst>
                  <a:gd name="T0" fmla="*/ 26 w 53"/>
                  <a:gd name="T1" fmla="*/ 0 h 36"/>
                  <a:gd name="T2" fmla="*/ 26 w 53"/>
                  <a:gd name="T3" fmla="*/ 0 h 36"/>
                  <a:gd name="T4" fmla="*/ 45 w 53"/>
                  <a:gd name="T5" fmla="*/ 8 h 36"/>
                  <a:gd name="T6" fmla="*/ 45 w 53"/>
                  <a:gd name="T7" fmla="*/ 8 h 36"/>
                  <a:gd name="T8" fmla="*/ 53 w 53"/>
                  <a:gd name="T9" fmla="*/ 27 h 36"/>
                  <a:gd name="T10" fmla="*/ 53 w 53"/>
                  <a:gd name="T11" fmla="*/ 29 h 36"/>
                  <a:gd name="T12" fmla="*/ 52 w 53"/>
                  <a:gd name="T13" fmla="*/ 30 h 36"/>
                  <a:gd name="T14" fmla="*/ 52 w 53"/>
                  <a:gd name="T15" fmla="*/ 32 h 36"/>
                  <a:gd name="T16" fmla="*/ 50 w 53"/>
                  <a:gd name="T17" fmla="*/ 33 h 36"/>
                  <a:gd name="T18" fmla="*/ 49 w 53"/>
                  <a:gd name="T19" fmla="*/ 35 h 36"/>
                  <a:gd name="T20" fmla="*/ 48 w 53"/>
                  <a:gd name="T21" fmla="*/ 35 h 36"/>
                  <a:gd name="T22" fmla="*/ 47 w 53"/>
                  <a:gd name="T23" fmla="*/ 36 h 36"/>
                  <a:gd name="T24" fmla="*/ 45 w 53"/>
                  <a:gd name="T25" fmla="*/ 36 h 36"/>
                  <a:gd name="T26" fmla="*/ 26 w 53"/>
                  <a:gd name="T27" fmla="*/ 36 h 36"/>
                  <a:gd name="T28" fmla="*/ 26 w 53"/>
                  <a:gd name="T29" fmla="*/ 31 h 36"/>
                  <a:gd name="T30" fmla="*/ 45 w 53"/>
                  <a:gd name="T31" fmla="*/ 31 h 36"/>
                  <a:gd name="T32" fmla="*/ 47 w 53"/>
                  <a:gd name="T33" fmla="*/ 30 h 36"/>
                  <a:gd name="T34" fmla="*/ 48 w 53"/>
                  <a:gd name="T35" fmla="*/ 29 h 36"/>
                  <a:gd name="T36" fmla="*/ 48 w 53"/>
                  <a:gd name="T37" fmla="*/ 28 h 36"/>
                  <a:gd name="T38" fmla="*/ 48 w 53"/>
                  <a:gd name="T39" fmla="*/ 27 h 36"/>
                  <a:gd name="T40" fmla="*/ 42 w 53"/>
                  <a:gd name="T41" fmla="*/ 11 h 36"/>
                  <a:gd name="T42" fmla="*/ 41 w 53"/>
                  <a:gd name="T43" fmla="*/ 11 h 36"/>
                  <a:gd name="T44" fmla="*/ 26 w 53"/>
                  <a:gd name="T45" fmla="*/ 5 h 36"/>
                  <a:gd name="T46" fmla="*/ 26 w 53"/>
                  <a:gd name="T47" fmla="*/ 5 h 36"/>
                  <a:gd name="T48" fmla="*/ 26 w 53"/>
                  <a:gd name="T49" fmla="*/ 0 h 36"/>
                  <a:gd name="T50" fmla="*/ 5 w 53"/>
                  <a:gd name="T51" fmla="*/ 36 h 36"/>
                  <a:gd name="T52" fmla="*/ 4 w 53"/>
                  <a:gd name="T53" fmla="*/ 35 h 36"/>
                  <a:gd name="T54" fmla="*/ 4 w 53"/>
                  <a:gd name="T55" fmla="*/ 35 h 36"/>
                  <a:gd name="T56" fmla="*/ 3 w 53"/>
                  <a:gd name="T57" fmla="*/ 33 h 36"/>
                  <a:gd name="T58" fmla="*/ 3 w 53"/>
                  <a:gd name="T59" fmla="*/ 33 h 36"/>
                  <a:gd name="T60" fmla="*/ 1 w 53"/>
                  <a:gd name="T61" fmla="*/ 32 h 36"/>
                  <a:gd name="T62" fmla="*/ 1 w 53"/>
                  <a:gd name="T63" fmla="*/ 32 h 36"/>
                  <a:gd name="T64" fmla="*/ 0 w 53"/>
                  <a:gd name="T65" fmla="*/ 30 h 36"/>
                  <a:gd name="T66" fmla="*/ 0 w 53"/>
                  <a:gd name="T67" fmla="*/ 29 h 36"/>
                  <a:gd name="T68" fmla="*/ 0 w 53"/>
                  <a:gd name="T69" fmla="*/ 27 h 36"/>
                  <a:gd name="T70" fmla="*/ 8 w 53"/>
                  <a:gd name="T71" fmla="*/ 8 h 36"/>
                  <a:gd name="T72" fmla="*/ 26 w 53"/>
                  <a:gd name="T73" fmla="*/ 0 h 36"/>
                  <a:gd name="T74" fmla="*/ 26 w 53"/>
                  <a:gd name="T75" fmla="*/ 5 h 36"/>
                  <a:gd name="T76" fmla="*/ 11 w 53"/>
                  <a:gd name="T77" fmla="*/ 11 h 36"/>
                  <a:gd name="T78" fmla="*/ 5 w 53"/>
                  <a:gd name="T79" fmla="*/ 27 h 36"/>
                  <a:gd name="T80" fmla="*/ 5 w 53"/>
                  <a:gd name="T81" fmla="*/ 28 h 36"/>
                  <a:gd name="T82" fmla="*/ 5 w 53"/>
                  <a:gd name="T83" fmla="*/ 29 h 36"/>
                  <a:gd name="T84" fmla="*/ 6 w 53"/>
                  <a:gd name="T85" fmla="*/ 30 h 36"/>
                  <a:gd name="T86" fmla="*/ 6 w 53"/>
                  <a:gd name="T87" fmla="*/ 30 h 36"/>
                  <a:gd name="T88" fmla="*/ 7 w 53"/>
                  <a:gd name="T89" fmla="*/ 31 h 36"/>
                  <a:gd name="T90" fmla="*/ 26 w 53"/>
                  <a:gd name="T91" fmla="*/ 31 h 36"/>
                  <a:gd name="T92" fmla="*/ 26 w 53"/>
                  <a:gd name="T93" fmla="*/ 36 h 36"/>
                  <a:gd name="T94" fmla="*/ 7 w 53"/>
                  <a:gd name="T95" fmla="*/ 36 h 36"/>
                  <a:gd name="T96" fmla="*/ 5 w 53"/>
                  <a:gd name="T9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36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3" y="0"/>
                      <a:pt x="40" y="3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50" y="13"/>
                      <a:pt x="53" y="19"/>
                      <a:pt x="53" y="27"/>
                    </a:cubicBezTo>
                    <a:cubicBezTo>
                      <a:pt x="53" y="27"/>
                      <a:pt x="53" y="28"/>
                      <a:pt x="53" y="29"/>
                    </a:cubicBezTo>
                    <a:cubicBezTo>
                      <a:pt x="53" y="29"/>
                      <a:pt x="53" y="30"/>
                      <a:pt x="52" y="30"/>
                    </a:cubicBezTo>
                    <a:cubicBezTo>
                      <a:pt x="52" y="31"/>
                      <a:pt x="52" y="31"/>
                      <a:pt x="52" y="32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7" y="36"/>
                    </a:cubicBezTo>
                    <a:cubicBezTo>
                      <a:pt x="47" y="36"/>
                      <a:pt x="46" y="36"/>
                      <a:pt x="45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6" y="31"/>
                      <a:pt x="46" y="30"/>
                      <a:pt x="47" y="30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8" y="21"/>
                      <a:pt x="46" y="15"/>
                      <a:pt x="42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38" y="7"/>
                      <a:pt x="32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6" y="0"/>
                    </a:lnTo>
                    <a:close/>
                    <a:moveTo>
                      <a:pt x="5" y="36"/>
                    </a:moveTo>
                    <a:cubicBezTo>
                      <a:pt x="5" y="36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3" y="34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0" y="27"/>
                      <a:pt x="0" y="27"/>
                    </a:cubicBezTo>
                    <a:cubicBezTo>
                      <a:pt x="0" y="19"/>
                      <a:pt x="3" y="13"/>
                      <a:pt x="8" y="8"/>
                    </a:cubicBezTo>
                    <a:cubicBezTo>
                      <a:pt x="12" y="3"/>
                      <a:pt x="19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0" y="5"/>
                      <a:pt x="15" y="8"/>
                      <a:pt x="11" y="11"/>
                    </a:cubicBezTo>
                    <a:cubicBezTo>
                      <a:pt x="7" y="15"/>
                      <a:pt x="5" y="21"/>
                      <a:pt x="5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1" name="Freeform 108"/>
              <p:cNvSpPr>
                <a:spLocks noEditPoints="1"/>
              </p:cNvSpPr>
              <p:nvPr/>
            </p:nvSpPr>
            <p:spPr bwMode="auto">
              <a:xfrm>
                <a:off x="6502401" y="1482725"/>
                <a:ext cx="119063" cy="80963"/>
              </a:xfrm>
              <a:custGeom>
                <a:avLst/>
                <a:gdLst>
                  <a:gd name="T0" fmla="*/ 26 w 53"/>
                  <a:gd name="T1" fmla="*/ 0 h 36"/>
                  <a:gd name="T2" fmla="*/ 26 w 53"/>
                  <a:gd name="T3" fmla="*/ 0 h 36"/>
                  <a:gd name="T4" fmla="*/ 45 w 53"/>
                  <a:gd name="T5" fmla="*/ 8 h 36"/>
                  <a:gd name="T6" fmla="*/ 45 w 53"/>
                  <a:gd name="T7" fmla="*/ 8 h 36"/>
                  <a:gd name="T8" fmla="*/ 45 w 53"/>
                  <a:gd name="T9" fmla="*/ 8 h 36"/>
                  <a:gd name="T10" fmla="*/ 53 w 53"/>
                  <a:gd name="T11" fmla="*/ 27 h 36"/>
                  <a:gd name="T12" fmla="*/ 53 w 53"/>
                  <a:gd name="T13" fmla="*/ 29 h 36"/>
                  <a:gd name="T14" fmla="*/ 52 w 53"/>
                  <a:gd name="T15" fmla="*/ 30 h 36"/>
                  <a:gd name="T16" fmla="*/ 51 w 53"/>
                  <a:gd name="T17" fmla="*/ 32 h 36"/>
                  <a:gd name="T18" fmla="*/ 50 w 53"/>
                  <a:gd name="T19" fmla="*/ 33 h 36"/>
                  <a:gd name="T20" fmla="*/ 50 w 53"/>
                  <a:gd name="T21" fmla="*/ 33 h 36"/>
                  <a:gd name="T22" fmla="*/ 50 w 53"/>
                  <a:gd name="T23" fmla="*/ 33 h 36"/>
                  <a:gd name="T24" fmla="*/ 48 w 53"/>
                  <a:gd name="T25" fmla="*/ 35 h 36"/>
                  <a:gd name="T26" fmla="*/ 48 w 53"/>
                  <a:gd name="T27" fmla="*/ 35 h 36"/>
                  <a:gd name="T28" fmla="*/ 47 w 53"/>
                  <a:gd name="T29" fmla="*/ 36 h 36"/>
                  <a:gd name="T30" fmla="*/ 45 w 53"/>
                  <a:gd name="T31" fmla="*/ 36 h 36"/>
                  <a:gd name="T32" fmla="*/ 26 w 53"/>
                  <a:gd name="T33" fmla="*/ 36 h 36"/>
                  <a:gd name="T34" fmla="*/ 26 w 53"/>
                  <a:gd name="T35" fmla="*/ 31 h 36"/>
                  <a:gd name="T36" fmla="*/ 45 w 53"/>
                  <a:gd name="T37" fmla="*/ 31 h 36"/>
                  <a:gd name="T38" fmla="*/ 46 w 53"/>
                  <a:gd name="T39" fmla="*/ 30 h 36"/>
                  <a:gd name="T40" fmla="*/ 46 w 53"/>
                  <a:gd name="T41" fmla="*/ 30 h 36"/>
                  <a:gd name="T42" fmla="*/ 48 w 53"/>
                  <a:gd name="T43" fmla="*/ 29 h 36"/>
                  <a:gd name="T44" fmla="*/ 48 w 53"/>
                  <a:gd name="T45" fmla="*/ 28 h 36"/>
                  <a:gd name="T46" fmla="*/ 48 w 53"/>
                  <a:gd name="T47" fmla="*/ 27 h 36"/>
                  <a:gd name="T48" fmla="*/ 41 w 53"/>
                  <a:gd name="T49" fmla="*/ 11 h 36"/>
                  <a:gd name="T50" fmla="*/ 41 w 53"/>
                  <a:gd name="T51" fmla="*/ 11 h 36"/>
                  <a:gd name="T52" fmla="*/ 26 w 53"/>
                  <a:gd name="T53" fmla="*/ 5 h 36"/>
                  <a:gd name="T54" fmla="*/ 26 w 53"/>
                  <a:gd name="T55" fmla="*/ 5 h 36"/>
                  <a:gd name="T56" fmla="*/ 26 w 53"/>
                  <a:gd name="T57" fmla="*/ 0 h 36"/>
                  <a:gd name="T58" fmla="*/ 5 w 53"/>
                  <a:gd name="T59" fmla="*/ 36 h 36"/>
                  <a:gd name="T60" fmla="*/ 4 w 53"/>
                  <a:gd name="T61" fmla="*/ 35 h 36"/>
                  <a:gd name="T62" fmla="*/ 4 w 53"/>
                  <a:gd name="T63" fmla="*/ 35 h 36"/>
                  <a:gd name="T64" fmla="*/ 2 w 53"/>
                  <a:gd name="T65" fmla="*/ 33 h 36"/>
                  <a:gd name="T66" fmla="*/ 1 w 53"/>
                  <a:gd name="T67" fmla="*/ 32 h 36"/>
                  <a:gd name="T68" fmla="*/ 1 w 53"/>
                  <a:gd name="T69" fmla="*/ 32 h 36"/>
                  <a:gd name="T70" fmla="*/ 0 w 53"/>
                  <a:gd name="T71" fmla="*/ 30 h 36"/>
                  <a:gd name="T72" fmla="*/ 0 w 53"/>
                  <a:gd name="T73" fmla="*/ 29 h 36"/>
                  <a:gd name="T74" fmla="*/ 0 w 53"/>
                  <a:gd name="T75" fmla="*/ 27 h 36"/>
                  <a:gd name="T76" fmla="*/ 7 w 53"/>
                  <a:gd name="T77" fmla="*/ 8 h 36"/>
                  <a:gd name="T78" fmla="*/ 7 w 53"/>
                  <a:gd name="T79" fmla="*/ 8 h 36"/>
                  <a:gd name="T80" fmla="*/ 26 w 53"/>
                  <a:gd name="T81" fmla="*/ 0 h 36"/>
                  <a:gd name="T82" fmla="*/ 26 w 53"/>
                  <a:gd name="T83" fmla="*/ 5 h 36"/>
                  <a:gd name="T84" fmla="*/ 11 w 53"/>
                  <a:gd name="T85" fmla="*/ 11 h 36"/>
                  <a:gd name="T86" fmla="*/ 11 w 53"/>
                  <a:gd name="T87" fmla="*/ 12 h 36"/>
                  <a:gd name="T88" fmla="*/ 4 w 53"/>
                  <a:gd name="T89" fmla="*/ 27 h 36"/>
                  <a:gd name="T90" fmla="*/ 4 w 53"/>
                  <a:gd name="T91" fmla="*/ 28 h 36"/>
                  <a:gd name="T92" fmla="*/ 5 w 53"/>
                  <a:gd name="T93" fmla="*/ 29 h 36"/>
                  <a:gd name="T94" fmla="*/ 6 w 53"/>
                  <a:gd name="T95" fmla="*/ 30 h 36"/>
                  <a:gd name="T96" fmla="*/ 6 w 53"/>
                  <a:gd name="T97" fmla="*/ 30 h 36"/>
                  <a:gd name="T98" fmla="*/ 7 w 53"/>
                  <a:gd name="T99" fmla="*/ 31 h 36"/>
                  <a:gd name="T100" fmla="*/ 26 w 53"/>
                  <a:gd name="T101" fmla="*/ 31 h 36"/>
                  <a:gd name="T102" fmla="*/ 26 w 53"/>
                  <a:gd name="T103" fmla="*/ 36 h 36"/>
                  <a:gd name="T104" fmla="*/ 7 w 53"/>
                  <a:gd name="T105" fmla="*/ 36 h 36"/>
                  <a:gd name="T106" fmla="*/ 5 w 53"/>
                  <a:gd name="T10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36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3" y="0"/>
                      <a:pt x="40" y="3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50" y="13"/>
                      <a:pt x="53" y="19"/>
                      <a:pt x="53" y="27"/>
                    </a:cubicBezTo>
                    <a:cubicBezTo>
                      <a:pt x="53" y="27"/>
                      <a:pt x="53" y="28"/>
                      <a:pt x="53" y="29"/>
                    </a:cubicBezTo>
                    <a:cubicBezTo>
                      <a:pt x="52" y="29"/>
                      <a:pt x="52" y="30"/>
                      <a:pt x="52" y="30"/>
                    </a:cubicBezTo>
                    <a:cubicBezTo>
                      <a:pt x="52" y="31"/>
                      <a:pt x="52" y="31"/>
                      <a:pt x="51" y="32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9" y="34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7" y="36"/>
                      <a:pt x="47" y="36"/>
                    </a:cubicBezTo>
                    <a:cubicBezTo>
                      <a:pt x="46" y="36"/>
                      <a:pt x="46" y="36"/>
                      <a:pt x="45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8" y="21"/>
                      <a:pt x="45" y="15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38" y="8"/>
                      <a:pt x="32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6" y="0"/>
                    </a:lnTo>
                    <a:close/>
                    <a:moveTo>
                      <a:pt x="5" y="36"/>
                    </a:moveTo>
                    <a:cubicBezTo>
                      <a:pt x="5" y="36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4"/>
                      <a:pt x="3" y="34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0" y="27"/>
                      <a:pt x="0" y="27"/>
                    </a:cubicBezTo>
                    <a:cubicBezTo>
                      <a:pt x="0" y="20"/>
                      <a:pt x="3" y="13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3"/>
                      <a:pt x="19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0" y="5"/>
                      <a:pt x="15" y="8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5"/>
                      <a:pt x="4" y="21"/>
                      <a:pt x="4" y="27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2" name="Freeform 109"/>
              <p:cNvSpPr>
                <a:spLocks noEditPoints="1"/>
              </p:cNvSpPr>
              <p:nvPr/>
            </p:nvSpPr>
            <p:spPr bwMode="auto">
              <a:xfrm>
                <a:off x="6737351" y="1482725"/>
                <a:ext cx="119063" cy="80963"/>
              </a:xfrm>
              <a:custGeom>
                <a:avLst/>
                <a:gdLst>
                  <a:gd name="T0" fmla="*/ 27 w 53"/>
                  <a:gd name="T1" fmla="*/ 31 h 36"/>
                  <a:gd name="T2" fmla="*/ 44 w 53"/>
                  <a:gd name="T3" fmla="*/ 31 h 36"/>
                  <a:gd name="T4" fmla="*/ 46 w 53"/>
                  <a:gd name="T5" fmla="*/ 29 h 36"/>
                  <a:gd name="T6" fmla="*/ 48 w 53"/>
                  <a:gd name="T7" fmla="*/ 27 h 36"/>
                  <a:gd name="T8" fmla="*/ 48 w 53"/>
                  <a:gd name="T9" fmla="*/ 27 h 36"/>
                  <a:gd name="T10" fmla="*/ 42 w 53"/>
                  <a:gd name="T11" fmla="*/ 11 h 36"/>
                  <a:gd name="T12" fmla="*/ 42 w 53"/>
                  <a:gd name="T13" fmla="*/ 11 h 36"/>
                  <a:gd name="T14" fmla="*/ 27 w 53"/>
                  <a:gd name="T15" fmla="*/ 5 h 36"/>
                  <a:gd name="T16" fmla="*/ 27 w 53"/>
                  <a:gd name="T17" fmla="*/ 5 h 36"/>
                  <a:gd name="T18" fmla="*/ 27 w 53"/>
                  <a:gd name="T19" fmla="*/ 0 h 36"/>
                  <a:gd name="T20" fmla="*/ 27 w 53"/>
                  <a:gd name="T21" fmla="*/ 0 h 36"/>
                  <a:gd name="T22" fmla="*/ 45 w 53"/>
                  <a:gd name="T23" fmla="*/ 8 h 36"/>
                  <a:gd name="T24" fmla="*/ 45 w 53"/>
                  <a:gd name="T25" fmla="*/ 8 h 36"/>
                  <a:gd name="T26" fmla="*/ 45 w 53"/>
                  <a:gd name="T27" fmla="*/ 8 h 36"/>
                  <a:gd name="T28" fmla="*/ 53 w 53"/>
                  <a:gd name="T29" fmla="*/ 27 h 36"/>
                  <a:gd name="T30" fmla="*/ 53 w 53"/>
                  <a:gd name="T31" fmla="*/ 28 h 36"/>
                  <a:gd name="T32" fmla="*/ 53 w 53"/>
                  <a:gd name="T33" fmla="*/ 28 h 36"/>
                  <a:gd name="T34" fmla="*/ 53 w 53"/>
                  <a:gd name="T35" fmla="*/ 29 h 36"/>
                  <a:gd name="T36" fmla="*/ 52 w 53"/>
                  <a:gd name="T37" fmla="*/ 31 h 36"/>
                  <a:gd name="T38" fmla="*/ 49 w 53"/>
                  <a:gd name="T39" fmla="*/ 33 h 36"/>
                  <a:gd name="T40" fmla="*/ 47 w 53"/>
                  <a:gd name="T41" fmla="*/ 35 h 36"/>
                  <a:gd name="T42" fmla="*/ 47 w 53"/>
                  <a:gd name="T43" fmla="*/ 35 h 36"/>
                  <a:gd name="T44" fmla="*/ 46 w 53"/>
                  <a:gd name="T45" fmla="*/ 36 h 36"/>
                  <a:gd name="T46" fmla="*/ 44 w 53"/>
                  <a:gd name="T47" fmla="*/ 36 h 36"/>
                  <a:gd name="T48" fmla="*/ 27 w 53"/>
                  <a:gd name="T49" fmla="*/ 36 h 36"/>
                  <a:gd name="T50" fmla="*/ 27 w 53"/>
                  <a:gd name="T51" fmla="*/ 31 h 36"/>
                  <a:gd name="T52" fmla="*/ 6 w 53"/>
                  <a:gd name="T53" fmla="*/ 31 h 36"/>
                  <a:gd name="T54" fmla="*/ 27 w 53"/>
                  <a:gd name="T55" fmla="*/ 31 h 36"/>
                  <a:gd name="T56" fmla="*/ 27 w 53"/>
                  <a:gd name="T57" fmla="*/ 36 h 36"/>
                  <a:gd name="T58" fmla="*/ 6 w 53"/>
                  <a:gd name="T59" fmla="*/ 36 h 36"/>
                  <a:gd name="T60" fmla="*/ 4 w 53"/>
                  <a:gd name="T61" fmla="*/ 36 h 36"/>
                  <a:gd name="T62" fmla="*/ 4 w 53"/>
                  <a:gd name="T63" fmla="*/ 36 h 36"/>
                  <a:gd name="T64" fmla="*/ 3 w 53"/>
                  <a:gd name="T65" fmla="*/ 35 h 36"/>
                  <a:gd name="T66" fmla="*/ 3 w 53"/>
                  <a:gd name="T67" fmla="*/ 35 h 36"/>
                  <a:gd name="T68" fmla="*/ 3 w 53"/>
                  <a:gd name="T69" fmla="*/ 35 h 36"/>
                  <a:gd name="T70" fmla="*/ 2 w 53"/>
                  <a:gd name="T71" fmla="*/ 34 h 36"/>
                  <a:gd name="T72" fmla="*/ 2 w 53"/>
                  <a:gd name="T73" fmla="*/ 34 h 36"/>
                  <a:gd name="T74" fmla="*/ 1 w 53"/>
                  <a:gd name="T75" fmla="*/ 33 h 36"/>
                  <a:gd name="T76" fmla="*/ 1 w 53"/>
                  <a:gd name="T77" fmla="*/ 32 h 36"/>
                  <a:gd name="T78" fmla="*/ 0 w 53"/>
                  <a:gd name="T79" fmla="*/ 29 h 36"/>
                  <a:gd name="T80" fmla="*/ 0 w 53"/>
                  <a:gd name="T81" fmla="*/ 27 h 36"/>
                  <a:gd name="T82" fmla="*/ 8 w 53"/>
                  <a:gd name="T83" fmla="*/ 8 h 36"/>
                  <a:gd name="T84" fmla="*/ 27 w 53"/>
                  <a:gd name="T85" fmla="*/ 0 h 36"/>
                  <a:gd name="T86" fmla="*/ 27 w 53"/>
                  <a:gd name="T87" fmla="*/ 5 h 36"/>
                  <a:gd name="T88" fmla="*/ 11 w 53"/>
                  <a:gd name="T89" fmla="*/ 11 h 36"/>
                  <a:gd name="T90" fmla="*/ 5 w 53"/>
                  <a:gd name="T91" fmla="*/ 27 h 36"/>
                  <a:gd name="T92" fmla="*/ 5 w 53"/>
                  <a:gd name="T93" fmla="*/ 29 h 36"/>
                  <a:gd name="T94" fmla="*/ 5 w 53"/>
                  <a:gd name="T95" fmla="*/ 30 h 36"/>
                  <a:gd name="T96" fmla="*/ 5 w 53"/>
                  <a:gd name="T97" fmla="*/ 31 h 36"/>
                  <a:gd name="T98" fmla="*/ 5 w 53"/>
                  <a:gd name="T99" fmla="*/ 31 h 36"/>
                  <a:gd name="T100" fmla="*/ 6 w 53"/>
                  <a:gd name="T10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" h="36">
                    <a:moveTo>
                      <a:pt x="27" y="31"/>
                    </a:move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30"/>
                      <a:pt x="46" y="29"/>
                    </a:cubicBezTo>
                    <a:cubicBezTo>
                      <a:pt x="47" y="28"/>
                      <a:pt x="48" y="28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1"/>
                      <a:pt x="46" y="15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8" y="8"/>
                      <a:pt x="33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4" y="0"/>
                      <a:pt x="40" y="3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50" y="13"/>
                      <a:pt x="53" y="1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0"/>
                      <a:pt x="52" y="30"/>
                      <a:pt x="52" y="31"/>
                    </a:cubicBezTo>
                    <a:cubicBezTo>
                      <a:pt x="51" y="31"/>
                      <a:pt x="50" y="32"/>
                      <a:pt x="49" y="33"/>
                    </a:cubicBezTo>
                    <a:cubicBezTo>
                      <a:pt x="49" y="33"/>
                      <a:pt x="48" y="34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6" y="35"/>
                      <a:pt x="46" y="36"/>
                    </a:cubicBezTo>
                    <a:cubicBezTo>
                      <a:pt x="45" y="36"/>
                      <a:pt x="45" y="36"/>
                      <a:pt x="44" y="36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27" y="31"/>
                    </a:lnTo>
                    <a:close/>
                    <a:moveTo>
                      <a:pt x="6" y="31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6"/>
                      <a:pt x="5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1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19"/>
                      <a:pt x="3" y="13"/>
                      <a:pt x="8" y="8"/>
                    </a:cubicBezTo>
                    <a:cubicBezTo>
                      <a:pt x="13" y="3"/>
                      <a:pt x="19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5"/>
                      <a:pt x="15" y="8"/>
                      <a:pt x="11" y="11"/>
                    </a:cubicBezTo>
                    <a:cubicBezTo>
                      <a:pt x="7" y="15"/>
                      <a:pt x="5" y="21"/>
                      <a:pt x="5" y="27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6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3" name="Freeform 110"/>
              <p:cNvSpPr>
                <a:spLocks noEditPoints="1"/>
              </p:cNvSpPr>
              <p:nvPr/>
            </p:nvSpPr>
            <p:spPr bwMode="auto">
              <a:xfrm>
                <a:off x="6215063" y="1552575"/>
                <a:ext cx="225425" cy="84138"/>
              </a:xfrm>
              <a:custGeom>
                <a:avLst/>
                <a:gdLst>
                  <a:gd name="T0" fmla="*/ 93 w 100"/>
                  <a:gd name="T1" fmla="*/ 21 h 37"/>
                  <a:gd name="T2" fmla="*/ 93 w 100"/>
                  <a:gd name="T3" fmla="*/ 8 h 37"/>
                  <a:gd name="T4" fmla="*/ 95 w 100"/>
                  <a:gd name="T5" fmla="*/ 3 h 37"/>
                  <a:gd name="T6" fmla="*/ 100 w 100"/>
                  <a:gd name="T7" fmla="*/ 13 h 37"/>
                  <a:gd name="T8" fmla="*/ 97 w 100"/>
                  <a:gd name="T9" fmla="*/ 24 h 37"/>
                  <a:gd name="T10" fmla="*/ 93 w 100"/>
                  <a:gd name="T11" fmla="*/ 21 h 37"/>
                  <a:gd name="T12" fmla="*/ 93 w 100"/>
                  <a:gd name="T13" fmla="*/ 21 h 37"/>
                  <a:gd name="T14" fmla="*/ 93 w 100"/>
                  <a:gd name="T15" fmla="*/ 21 h 37"/>
                  <a:gd name="T16" fmla="*/ 93 w 100"/>
                  <a:gd name="T17" fmla="*/ 28 h 37"/>
                  <a:gd name="T18" fmla="*/ 92 w 100"/>
                  <a:gd name="T19" fmla="*/ 22 h 37"/>
                  <a:gd name="T20" fmla="*/ 92 w 100"/>
                  <a:gd name="T21" fmla="*/ 7 h 37"/>
                  <a:gd name="T22" fmla="*/ 92 w 100"/>
                  <a:gd name="T23" fmla="*/ 1 h 37"/>
                  <a:gd name="T24" fmla="*/ 93 w 100"/>
                  <a:gd name="T25" fmla="*/ 8 h 37"/>
                  <a:gd name="T26" fmla="*/ 93 w 100"/>
                  <a:gd name="T27" fmla="*/ 21 h 37"/>
                  <a:gd name="T28" fmla="*/ 92 w 100"/>
                  <a:gd name="T29" fmla="*/ 7 h 37"/>
                  <a:gd name="T30" fmla="*/ 50 w 100"/>
                  <a:gd name="T31" fmla="*/ 32 h 37"/>
                  <a:gd name="T32" fmla="*/ 82 w 100"/>
                  <a:gd name="T33" fmla="*/ 29 h 37"/>
                  <a:gd name="T34" fmla="*/ 92 w 100"/>
                  <a:gd name="T35" fmla="*/ 29 h 37"/>
                  <a:gd name="T36" fmla="*/ 69 w 100"/>
                  <a:gd name="T37" fmla="*/ 37 h 37"/>
                  <a:gd name="T38" fmla="*/ 50 w 100"/>
                  <a:gd name="T39" fmla="*/ 32 h 37"/>
                  <a:gd name="T40" fmla="*/ 92 w 100"/>
                  <a:gd name="T41" fmla="*/ 7 h 37"/>
                  <a:gd name="T42" fmla="*/ 85 w 100"/>
                  <a:gd name="T43" fmla="*/ 4 h 37"/>
                  <a:gd name="T44" fmla="*/ 78 w 100"/>
                  <a:gd name="T45" fmla="*/ 8 h 37"/>
                  <a:gd name="T46" fmla="*/ 70 w 100"/>
                  <a:gd name="T47" fmla="*/ 12 h 37"/>
                  <a:gd name="T48" fmla="*/ 70 w 100"/>
                  <a:gd name="T49" fmla="*/ 12 h 37"/>
                  <a:gd name="T50" fmla="*/ 70 w 100"/>
                  <a:gd name="T51" fmla="*/ 12 h 37"/>
                  <a:gd name="T52" fmla="*/ 50 w 100"/>
                  <a:gd name="T53" fmla="*/ 12 h 37"/>
                  <a:gd name="T54" fmla="*/ 69 w 100"/>
                  <a:gd name="T55" fmla="*/ 7 h 37"/>
                  <a:gd name="T56" fmla="*/ 70 w 100"/>
                  <a:gd name="T57" fmla="*/ 7 h 37"/>
                  <a:gd name="T58" fmla="*/ 70 w 100"/>
                  <a:gd name="T59" fmla="*/ 7 h 37"/>
                  <a:gd name="T60" fmla="*/ 74 w 100"/>
                  <a:gd name="T61" fmla="*/ 5 h 37"/>
                  <a:gd name="T62" fmla="*/ 85 w 100"/>
                  <a:gd name="T63" fmla="*/ 0 h 37"/>
                  <a:gd name="T64" fmla="*/ 92 w 100"/>
                  <a:gd name="T65" fmla="*/ 1 h 37"/>
                  <a:gd name="T66" fmla="*/ 92 w 100"/>
                  <a:gd name="T67" fmla="*/ 7 h 37"/>
                  <a:gd name="T68" fmla="*/ 15 w 100"/>
                  <a:gd name="T69" fmla="*/ 4 h 37"/>
                  <a:gd name="T70" fmla="*/ 9 w 100"/>
                  <a:gd name="T71" fmla="*/ 7 h 37"/>
                  <a:gd name="T72" fmla="*/ 7 w 100"/>
                  <a:gd name="T73" fmla="*/ 21 h 37"/>
                  <a:gd name="T74" fmla="*/ 31 w 100"/>
                  <a:gd name="T75" fmla="*/ 32 h 37"/>
                  <a:gd name="T76" fmla="*/ 50 w 100"/>
                  <a:gd name="T77" fmla="*/ 37 h 37"/>
                  <a:gd name="T78" fmla="*/ 16 w 100"/>
                  <a:gd name="T79" fmla="*/ 33 h 37"/>
                  <a:gd name="T80" fmla="*/ 0 w 100"/>
                  <a:gd name="T81" fmla="*/ 13 h 37"/>
                  <a:gd name="T82" fmla="*/ 10 w 100"/>
                  <a:gd name="T83" fmla="*/ 0 h 37"/>
                  <a:gd name="T84" fmla="*/ 21 w 100"/>
                  <a:gd name="T85" fmla="*/ 1 h 37"/>
                  <a:gd name="T86" fmla="*/ 28 w 100"/>
                  <a:gd name="T87" fmla="*/ 6 h 37"/>
                  <a:gd name="T88" fmla="*/ 31 w 100"/>
                  <a:gd name="T89" fmla="*/ 7 h 37"/>
                  <a:gd name="T90" fmla="*/ 31 w 100"/>
                  <a:gd name="T91" fmla="*/ 7 h 37"/>
                  <a:gd name="T92" fmla="*/ 50 w 100"/>
                  <a:gd name="T93" fmla="*/ 12 h 37"/>
                  <a:gd name="T94" fmla="*/ 31 w 100"/>
                  <a:gd name="T95" fmla="*/ 12 h 37"/>
                  <a:gd name="T96" fmla="*/ 31 w 100"/>
                  <a:gd name="T97" fmla="*/ 12 h 37"/>
                  <a:gd name="T98" fmla="*/ 30 w 100"/>
                  <a:gd name="T99" fmla="*/ 12 h 37"/>
                  <a:gd name="T100" fmla="*/ 23 w 100"/>
                  <a:gd name="T101" fmla="*/ 8 h 37"/>
                  <a:gd name="T102" fmla="*/ 15 w 100"/>
                  <a:gd name="T10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0" h="37">
                    <a:moveTo>
                      <a:pt x="93" y="21"/>
                    </a:moveTo>
                    <a:cubicBezTo>
                      <a:pt x="93" y="21"/>
                      <a:pt x="93" y="21"/>
                      <a:pt x="93" y="21"/>
                    </a:cubicBezTo>
                    <a:cubicBezTo>
                      <a:pt x="95" y="19"/>
                      <a:pt x="96" y="16"/>
                      <a:pt x="95" y="14"/>
                    </a:cubicBezTo>
                    <a:cubicBezTo>
                      <a:pt x="95" y="12"/>
                      <a:pt x="94" y="10"/>
                      <a:pt x="93" y="8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2"/>
                      <a:pt x="94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8" y="6"/>
                      <a:pt x="100" y="9"/>
                      <a:pt x="100" y="13"/>
                    </a:cubicBezTo>
                    <a:cubicBezTo>
                      <a:pt x="100" y="17"/>
                      <a:pt x="99" y="21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6" y="25"/>
                      <a:pt x="94" y="27"/>
                      <a:pt x="93" y="28"/>
                    </a:cubicBezTo>
                    <a:lnTo>
                      <a:pt x="93" y="21"/>
                    </a:lnTo>
                    <a:close/>
                    <a:moveTo>
                      <a:pt x="93" y="21"/>
                    </a:moveTo>
                    <a:cubicBezTo>
                      <a:pt x="93" y="21"/>
                      <a:pt x="93" y="21"/>
                      <a:pt x="93" y="21"/>
                    </a:cubicBezTo>
                    <a:close/>
                    <a:moveTo>
                      <a:pt x="92" y="22"/>
                    </a:moveTo>
                    <a:cubicBezTo>
                      <a:pt x="92" y="22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3" y="28"/>
                      <a:pt x="92" y="28"/>
                      <a:pt x="92" y="29"/>
                    </a:cubicBezTo>
                    <a:cubicBezTo>
                      <a:pt x="92" y="22"/>
                      <a:pt x="92" y="22"/>
                      <a:pt x="92" y="22"/>
                    </a:cubicBezTo>
                    <a:close/>
                    <a:moveTo>
                      <a:pt x="93" y="8"/>
                    </a:moveTo>
                    <a:cubicBezTo>
                      <a:pt x="93" y="8"/>
                      <a:pt x="92" y="7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3" y="1"/>
                      <a:pt x="93" y="2"/>
                    </a:cubicBezTo>
                    <a:cubicBezTo>
                      <a:pt x="93" y="8"/>
                      <a:pt x="93" y="8"/>
                      <a:pt x="93" y="8"/>
                    </a:cubicBezTo>
                    <a:close/>
                    <a:moveTo>
                      <a:pt x="93" y="21"/>
                    </a:move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lose/>
                    <a:moveTo>
                      <a:pt x="92" y="7"/>
                    </a:moveTo>
                    <a:cubicBezTo>
                      <a:pt x="92" y="7"/>
                      <a:pt x="92" y="7"/>
                      <a:pt x="92" y="7"/>
                    </a:cubicBezTo>
                    <a:close/>
                    <a:moveTo>
                      <a:pt x="50" y="32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74" y="32"/>
                      <a:pt x="78" y="31"/>
                      <a:pt x="82" y="29"/>
                    </a:cubicBezTo>
                    <a:cubicBezTo>
                      <a:pt x="86" y="27"/>
                      <a:pt x="89" y="25"/>
                      <a:pt x="92" y="22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0" y="31"/>
                      <a:pt x="87" y="32"/>
                      <a:pt x="84" y="33"/>
                    </a:cubicBezTo>
                    <a:cubicBezTo>
                      <a:pt x="80" y="36"/>
                      <a:pt x="75" y="37"/>
                      <a:pt x="6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2"/>
                      <a:pt x="50" y="32"/>
                      <a:pt x="50" y="32"/>
                    </a:cubicBezTo>
                    <a:close/>
                    <a:moveTo>
                      <a:pt x="92" y="7"/>
                    </a:moveTo>
                    <a:cubicBezTo>
                      <a:pt x="92" y="7"/>
                      <a:pt x="92" y="7"/>
                      <a:pt x="92" y="7"/>
                    </a:cubicBezTo>
                    <a:cubicBezTo>
                      <a:pt x="91" y="6"/>
                      <a:pt x="90" y="5"/>
                      <a:pt x="89" y="5"/>
                    </a:cubicBezTo>
                    <a:cubicBezTo>
                      <a:pt x="88" y="5"/>
                      <a:pt x="86" y="4"/>
                      <a:pt x="85" y="4"/>
                    </a:cubicBezTo>
                    <a:cubicBezTo>
                      <a:pt x="84" y="4"/>
                      <a:pt x="82" y="5"/>
                      <a:pt x="81" y="5"/>
                    </a:cubicBezTo>
                    <a:cubicBezTo>
                      <a:pt x="80" y="6"/>
                      <a:pt x="79" y="7"/>
                      <a:pt x="78" y="8"/>
                    </a:cubicBezTo>
                    <a:cubicBezTo>
                      <a:pt x="77" y="9"/>
                      <a:pt x="76" y="10"/>
                      <a:pt x="74" y="11"/>
                    </a:cubicBezTo>
                    <a:cubicBezTo>
                      <a:pt x="73" y="11"/>
                      <a:pt x="72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69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1" y="7"/>
                      <a:pt x="71" y="7"/>
                      <a:pt x="72" y="6"/>
                    </a:cubicBezTo>
                    <a:cubicBezTo>
                      <a:pt x="73" y="6"/>
                      <a:pt x="73" y="5"/>
                      <a:pt x="74" y="5"/>
                    </a:cubicBezTo>
                    <a:cubicBezTo>
                      <a:pt x="75" y="3"/>
                      <a:pt x="77" y="2"/>
                      <a:pt x="79" y="1"/>
                    </a:cubicBezTo>
                    <a:cubicBezTo>
                      <a:pt x="81" y="0"/>
                      <a:pt x="83" y="0"/>
                      <a:pt x="85" y="0"/>
                    </a:cubicBezTo>
                    <a:cubicBezTo>
                      <a:pt x="87" y="0"/>
                      <a:pt x="89" y="0"/>
                      <a:pt x="90" y="0"/>
                    </a:cubicBezTo>
                    <a:cubicBezTo>
                      <a:pt x="91" y="1"/>
                      <a:pt x="91" y="1"/>
                      <a:pt x="92" y="1"/>
                    </a:cubicBezTo>
                    <a:lnTo>
                      <a:pt x="92" y="7"/>
                    </a:lnTo>
                    <a:close/>
                    <a:moveTo>
                      <a:pt x="92" y="7"/>
                    </a:moveTo>
                    <a:cubicBezTo>
                      <a:pt x="92" y="7"/>
                      <a:pt x="92" y="7"/>
                      <a:pt x="92" y="7"/>
                    </a:cubicBezTo>
                    <a:close/>
                    <a:moveTo>
                      <a:pt x="15" y="4"/>
                    </a:move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0" y="6"/>
                      <a:pt x="9" y="7"/>
                    </a:cubicBezTo>
                    <a:cubicBezTo>
                      <a:pt x="7" y="8"/>
                      <a:pt x="5" y="11"/>
                      <a:pt x="5" y="14"/>
                    </a:cubicBezTo>
                    <a:cubicBezTo>
                      <a:pt x="5" y="16"/>
                      <a:pt x="6" y="19"/>
                      <a:pt x="7" y="21"/>
                    </a:cubicBezTo>
                    <a:cubicBezTo>
                      <a:pt x="10" y="24"/>
                      <a:pt x="14" y="27"/>
                      <a:pt x="18" y="29"/>
                    </a:cubicBezTo>
                    <a:cubicBezTo>
                      <a:pt x="22" y="31"/>
                      <a:pt x="27" y="32"/>
                      <a:pt x="31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6" y="37"/>
                      <a:pt x="21" y="36"/>
                      <a:pt x="16" y="33"/>
                    </a:cubicBezTo>
                    <a:cubicBezTo>
                      <a:pt x="11" y="31"/>
                      <a:pt x="7" y="28"/>
                      <a:pt x="4" y="24"/>
                    </a:cubicBezTo>
                    <a:cubicBezTo>
                      <a:pt x="1" y="21"/>
                      <a:pt x="0" y="17"/>
                      <a:pt x="0" y="13"/>
                    </a:cubicBezTo>
                    <a:cubicBezTo>
                      <a:pt x="1" y="9"/>
                      <a:pt x="2" y="6"/>
                      <a:pt x="6" y="3"/>
                    </a:cubicBezTo>
                    <a:cubicBezTo>
                      <a:pt x="7" y="2"/>
                      <a:pt x="9" y="1"/>
                      <a:pt x="10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23" y="2"/>
                      <a:pt x="25" y="3"/>
                      <a:pt x="27" y="5"/>
                    </a:cubicBezTo>
                    <a:cubicBezTo>
                      <a:pt x="27" y="5"/>
                      <a:pt x="28" y="6"/>
                      <a:pt x="28" y="6"/>
                    </a:cubicBezTo>
                    <a:cubicBezTo>
                      <a:pt x="29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2"/>
                      <a:pt x="27" y="11"/>
                      <a:pt x="26" y="11"/>
                    </a:cubicBezTo>
                    <a:cubicBezTo>
                      <a:pt x="25" y="10"/>
                      <a:pt x="24" y="9"/>
                      <a:pt x="23" y="8"/>
                    </a:cubicBezTo>
                    <a:cubicBezTo>
                      <a:pt x="22" y="7"/>
                      <a:pt x="21" y="6"/>
                      <a:pt x="19" y="5"/>
                    </a:cubicBezTo>
                    <a:cubicBezTo>
                      <a:pt x="18" y="5"/>
                      <a:pt x="17" y="4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4" name="Freeform 111"/>
              <p:cNvSpPr>
                <a:spLocks noEditPoints="1"/>
              </p:cNvSpPr>
              <p:nvPr/>
            </p:nvSpPr>
            <p:spPr bwMode="auto">
              <a:xfrm>
                <a:off x="6680201" y="1552575"/>
                <a:ext cx="225425" cy="84138"/>
              </a:xfrm>
              <a:custGeom>
                <a:avLst/>
                <a:gdLst>
                  <a:gd name="T0" fmla="*/ 69 w 100"/>
                  <a:gd name="T1" fmla="*/ 32 h 37"/>
                  <a:gd name="T2" fmla="*/ 93 w 100"/>
                  <a:gd name="T3" fmla="*/ 21 h 37"/>
                  <a:gd name="T4" fmla="*/ 49 w 100"/>
                  <a:gd name="T5" fmla="*/ 13 h 37"/>
                  <a:gd name="T6" fmla="*/ 95 w 100"/>
                  <a:gd name="T7" fmla="*/ 14 h 37"/>
                  <a:gd name="T8" fmla="*/ 91 w 100"/>
                  <a:gd name="T9" fmla="*/ 7 h 37"/>
                  <a:gd name="T10" fmla="*/ 85 w 100"/>
                  <a:gd name="T11" fmla="*/ 4 h 37"/>
                  <a:gd name="T12" fmla="*/ 77 w 100"/>
                  <a:gd name="T13" fmla="*/ 8 h 37"/>
                  <a:gd name="T14" fmla="*/ 72 w 100"/>
                  <a:gd name="T15" fmla="*/ 11 h 37"/>
                  <a:gd name="T16" fmla="*/ 71 w 100"/>
                  <a:gd name="T17" fmla="*/ 12 h 37"/>
                  <a:gd name="T18" fmla="*/ 49 w 100"/>
                  <a:gd name="T19" fmla="*/ 12 h 37"/>
                  <a:gd name="T20" fmla="*/ 69 w 100"/>
                  <a:gd name="T21" fmla="*/ 7 h 37"/>
                  <a:gd name="T22" fmla="*/ 71 w 100"/>
                  <a:gd name="T23" fmla="*/ 7 h 37"/>
                  <a:gd name="T24" fmla="*/ 72 w 100"/>
                  <a:gd name="T25" fmla="*/ 6 h 37"/>
                  <a:gd name="T26" fmla="*/ 79 w 100"/>
                  <a:gd name="T27" fmla="*/ 1 h 37"/>
                  <a:gd name="T28" fmla="*/ 90 w 100"/>
                  <a:gd name="T29" fmla="*/ 0 h 37"/>
                  <a:gd name="T30" fmla="*/ 95 w 100"/>
                  <a:gd name="T31" fmla="*/ 3 h 37"/>
                  <a:gd name="T32" fmla="*/ 96 w 100"/>
                  <a:gd name="T33" fmla="*/ 24 h 37"/>
                  <a:gd name="T34" fmla="*/ 84 w 100"/>
                  <a:gd name="T35" fmla="*/ 33 h 37"/>
                  <a:gd name="T36" fmla="*/ 49 w 100"/>
                  <a:gd name="T37" fmla="*/ 37 h 37"/>
                  <a:gd name="T38" fmla="*/ 23 w 100"/>
                  <a:gd name="T39" fmla="*/ 8 h 37"/>
                  <a:gd name="T40" fmla="*/ 15 w 100"/>
                  <a:gd name="T41" fmla="*/ 4 h 37"/>
                  <a:gd name="T42" fmla="*/ 8 w 100"/>
                  <a:gd name="T43" fmla="*/ 7 h 37"/>
                  <a:gd name="T44" fmla="*/ 5 w 100"/>
                  <a:gd name="T45" fmla="*/ 14 h 37"/>
                  <a:gd name="T46" fmla="*/ 7 w 100"/>
                  <a:gd name="T47" fmla="*/ 21 h 37"/>
                  <a:gd name="T48" fmla="*/ 31 w 100"/>
                  <a:gd name="T49" fmla="*/ 32 h 37"/>
                  <a:gd name="T50" fmla="*/ 49 w 100"/>
                  <a:gd name="T51" fmla="*/ 37 h 37"/>
                  <a:gd name="T52" fmla="*/ 16 w 100"/>
                  <a:gd name="T53" fmla="*/ 33 h 37"/>
                  <a:gd name="T54" fmla="*/ 4 w 100"/>
                  <a:gd name="T55" fmla="*/ 24 h 37"/>
                  <a:gd name="T56" fmla="*/ 5 w 100"/>
                  <a:gd name="T57" fmla="*/ 3 h 37"/>
                  <a:gd name="T58" fmla="*/ 10 w 100"/>
                  <a:gd name="T59" fmla="*/ 0 h 37"/>
                  <a:gd name="T60" fmla="*/ 21 w 100"/>
                  <a:gd name="T61" fmla="*/ 1 h 37"/>
                  <a:gd name="T62" fmla="*/ 26 w 100"/>
                  <a:gd name="T63" fmla="*/ 5 h 37"/>
                  <a:gd name="T64" fmla="*/ 31 w 100"/>
                  <a:gd name="T65" fmla="*/ 7 h 37"/>
                  <a:gd name="T66" fmla="*/ 49 w 100"/>
                  <a:gd name="T67" fmla="*/ 7 h 37"/>
                  <a:gd name="T68" fmla="*/ 32 w 100"/>
                  <a:gd name="T69" fmla="*/ 12 h 37"/>
                  <a:gd name="T70" fmla="*/ 26 w 100"/>
                  <a:gd name="T71" fmla="*/ 11 h 37"/>
                  <a:gd name="T72" fmla="*/ 23 w 100"/>
                  <a:gd name="T73" fmla="*/ 8 h 37"/>
                  <a:gd name="T74" fmla="*/ 49 w 100"/>
                  <a:gd name="T75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37">
                    <a:moveTo>
                      <a:pt x="49" y="32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74" y="32"/>
                      <a:pt x="78" y="31"/>
                      <a:pt x="82" y="29"/>
                    </a:cubicBezTo>
                    <a:cubicBezTo>
                      <a:pt x="86" y="27"/>
                      <a:pt x="90" y="24"/>
                      <a:pt x="93" y="21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5" y="19"/>
                      <a:pt x="95" y="16"/>
                      <a:pt x="95" y="14"/>
                    </a:cubicBezTo>
                    <a:cubicBezTo>
                      <a:pt x="95" y="11"/>
                      <a:pt x="94" y="9"/>
                      <a:pt x="92" y="7"/>
                    </a:cubicBezTo>
                    <a:cubicBezTo>
                      <a:pt x="92" y="7"/>
                      <a:pt x="91" y="7"/>
                      <a:pt x="91" y="7"/>
                    </a:cubicBezTo>
                    <a:cubicBezTo>
                      <a:pt x="90" y="6"/>
                      <a:pt x="90" y="5"/>
                      <a:pt x="88" y="5"/>
                    </a:cubicBezTo>
                    <a:cubicBezTo>
                      <a:pt x="87" y="5"/>
                      <a:pt x="86" y="4"/>
                      <a:pt x="85" y="4"/>
                    </a:cubicBezTo>
                    <a:cubicBezTo>
                      <a:pt x="84" y="4"/>
                      <a:pt x="82" y="5"/>
                      <a:pt x="81" y="5"/>
                    </a:cubicBezTo>
                    <a:cubicBezTo>
                      <a:pt x="79" y="6"/>
                      <a:pt x="78" y="7"/>
                      <a:pt x="77" y="8"/>
                    </a:cubicBezTo>
                    <a:cubicBezTo>
                      <a:pt x="77" y="9"/>
                      <a:pt x="76" y="9"/>
                      <a:pt x="75" y="10"/>
                    </a:cubicBezTo>
                    <a:cubicBezTo>
                      <a:pt x="74" y="11"/>
                      <a:pt x="73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1" y="12"/>
                      <a:pt x="71" y="12"/>
                    </a:cubicBezTo>
                    <a:cubicBezTo>
                      <a:pt x="70" y="12"/>
                      <a:pt x="70" y="12"/>
                      <a:pt x="6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70" y="7"/>
                      <a:pt x="70" y="7"/>
                    </a:cubicBezTo>
                    <a:cubicBezTo>
                      <a:pt x="70" y="7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2" y="6"/>
                      <a:pt x="72" y="6"/>
                    </a:cubicBezTo>
                    <a:cubicBezTo>
                      <a:pt x="73" y="6"/>
                      <a:pt x="73" y="5"/>
                      <a:pt x="74" y="5"/>
                    </a:cubicBezTo>
                    <a:cubicBezTo>
                      <a:pt x="75" y="3"/>
                      <a:pt x="77" y="2"/>
                      <a:pt x="79" y="1"/>
                    </a:cubicBezTo>
                    <a:cubicBezTo>
                      <a:pt x="81" y="0"/>
                      <a:pt x="83" y="0"/>
                      <a:pt x="85" y="0"/>
                    </a:cubicBezTo>
                    <a:cubicBezTo>
                      <a:pt x="87" y="0"/>
                      <a:pt x="88" y="0"/>
                      <a:pt x="90" y="0"/>
                    </a:cubicBezTo>
                    <a:cubicBezTo>
                      <a:pt x="92" y="1"/>
                      <a:pt x="93" y="2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8" y="6"/>
                      <a:pt x="100" y="9"/>
                      <a:pt x="100" y="13"/>
                    </a:cubicBezTo>
                    <a:cubicBezTo>
                      <a:pt x="100" y="17"/>
                      <a:pt x="99" y="21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3" y="28"/>
                      <a:pt x="89" y="31"/>
                      <a:pt x="84" y="33"/>
                    </a:cubicBezTo>
                    <a:cubicBezTo>
                      <a:pt x="80" y="36"/>
                      <a:pt x="74" y="37"/>
                      <a:pt x="6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32"/>
                    </a:lnTo>
                    <a:close/>
                    <a:moveTo>
                      <a:pt x="23" y="8"/>
                    </a:moveTo>
                    <a:cubicBezTo>
                      <a:pt x="22" y="7"/>
                      <a:pt x="20" y="6"/>
                      <a:pt x="19" y="5"/>
                    </a:cubicBezTo>
                    <a:cubicBezTo>
                      <a:pt x="18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1" y="5"/>
                    </a:cubicBezTo>
                    <a:cubicBezTo>
                      <a:pt x="10" y="5"/>
                      <a:pt x="9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8"/>
                      <a:pt x="5" y="11"/>
                      <a:pt x="5" y="14"/>
                    </a:cubicBezTo>
                    <a:cubicBezTo>
                      <a:pt x="5" y="16"/>
                      <a:pt x="5" y="19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4"/>
                      <a:pt x="14" y="27"/>
                      <a:pt x="18" y="29"/>
                    </a:cubicBezTo>
                    <a:cubicBezTo>
                      <a:pt x="22" y="31"/>
                      <a:pt x="26" y="32"/>
                      <a:pt x="3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6" y="37"/>
                      <a:pt x="20" y="36"/>
                      <a:pt x="16" y="33"/>
                    </a:cubicBezTo>
                    <a:cubicBezTo>
                      <a:pt x="11" y="31"/>
                      <a:pt x="7" y="28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7"/>
                      <a:pt x="0" y="13"/>
                    </a:cubicBezTo>
                    <a:cubicBezTo>
                      <a:pt x="0" y="9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0"/>
                      <a:pt x="19" y="0"/>
                      <a:pt x="21" y="1"/>
                    </a:cubicBezTo>
                    <a:cubicBezTo>
                      <a:pt x="23" y="2"/>
                      <a:pt x="25" y="3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9" y="7"/>
                      <a:pt x="30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12"/>
                      <a:pt x="28" y="11"/>
                      <a:pt x="26" y="11"/>
                    </a:cubicBezTo>
                    <a:cubicBezTo>
                      <a:pt x="25" y="10"/>
                      <a:pt x="24" y="9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5" name="Freeform 113"/>
              <p:cNvSpPr>
                <a:spLocks noEditPoints="1"/>
              </p:cNvSpPr>
              <p:nvPr/>
            </p:nvSpPr>
            <p:spPr bwMode="auto">
              <a:xfrm>
                <a:off x="10356851" y="1119188"/>
                <a:ext cx="41275" cy="26988"/>
              </a:xfrm>
              <a:custGeom>
                <a:avLst/>
                <a:gdLst>
                  <a:gd name="T0" fmla="*/ 9 w 18"/>
                  <a:gd name="T1" fmla="*/ 0 h 12"/>
                  <a:gd name="T2" fmla="*/ 16 w 18"/>
                  <a:gd name="T3" fmla="*/ 0 h 12"/>
                  <a:gd name="T4" fmla="*/ 18 w 18"/>
                  <a:gd name="T5" fmla="*/ 3 h 12"/>
                  <a:gd name="T6" fmla="*/ 18 w 18"/>
                  <a:gd name="T7" fmla="*/ 10 h 12"/>
                  <a:gd name="T8" fmla="*/ 16 w 18"/>
                  <a:gd name="T9" fmla="*/ 12 h 12"/>
                  <a:gd name="T10" fmla="*/ 9 w 18"/>
                  <a:gd name="T11" fmla="*/ 12 h 12"/>
                  <a:gd name="T12" fmla="*/ 9 w 18"/>
                  <a:gd name="T13" fmla="*/ 8 h 12"/>
                  <a:gd name="T14" fmla="*/ 13 w 18"/>
                  <a:gd name="T15" fmla="*/ 8 h 12"/>
                  <a:gd name="T16" fmla="*/ 13 w 18"/>
                  <a:gd name="T17" fmla="*/ 5 h 12"/>
                  <a:gd name="T18" fmla="*/ 9 w 18"/>
                  <a:gd name="T19" fmla="*/ 5 h 12"/>
                  <a:gd name="T20" fmla="*/ 9 w 18"/>
                  <a:gd name="T21" fmla="*/ 0 h 12"/>
                  <a:gd name="T22" fmla="*/ 3 w 18"/>
                  <a:gd name="T23" fmla="*/ 0 h 12"/>
                  <a:gd name="T24" fmla="*/ 9 w 18"/>
                  <a:gd name="T25" fmla="*/ 0 h 12"/>
                  <a:gd name="T26" fmla="*/ 9 w 18"/>
                  <a:gd name="T27" fmla="*/ 5 h 12"/>
                  <a:gd name="T28" fmla="*/ 5 w 18"/>
                  <a:gd name="T29" fmla="*/ 5 h 12"/>
                  <a:gd name="T30" fmla="*/ 5 w 18"/>
                  <a:gd name="T31" fmla="*/ 8 h 12"/>
                  <a:gd name="T32" fmla="*/ 9 w 18"/>
                  <a:gd name="T33" fmla="*/ 8 h 12"/>
                  <a:gd name="T34" fmla="*/ 9 w 18"/>
                  <a:gd name="T35" fmla="*/ 12 h 12"/>
                  <a:gd name="T36" fmla="*/ 3 w 18"/>
                  <a:gd name="T37" fmla="*/ 12 h 12"/>
                  <a:gd name="T38" fmla="*/ 0 w 18"/>
                  <a:gd name="T39" fmla="*/ 10 h 12"/>
                  <a:gd name="T40" fmla="*/ 0 w 18"/>
                  <a:gd name="T41" fmla="*/ 3 h 12"/>
                  <a:gd name="T42" fmla="*/ 3 w 18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2">
                    <a:moveTo>
                      <a:pt x="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9" y="0"/>
                    </a:lnTo>
                    <a:close/>
                    <a:moveTo>
                      <a:pt x="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6" name="Freeform 114"/>
              <p:cNvSpPr>
                <a:spLocks noEditPoints="1"/>
              </p:cNvSpPr>
              <p:nvPr/>
            </p:nvSpPr>
            <p:spPr bwMode="auto">
              <a:xfrm>
                <a:off x="10390188" y="1193800"/>
                <a:ext cx="73025" cy="74613"/>
              </a:xfrm>
              <a:custGeom>
                <a:avLst/>
                <a:gdLst>
                  <a:gd name="T0" fmla="*/ 16 w 32"/>
                  <a:gd name="T1" fmla="*/ 28 h 33"/>
                  <a:gd name="T2" fmla="*/ 24 w 32"/>
                  <a:gd name="T3" fmla="*/ 25 h 33"/>
                  <a:gd name="T4" fmla="*/ 24 w 32"/>
                  <a:gd name="T5" fmla="*/ 25 h 33"/>
                  <a:gd name="T6" fmla="*/ 28 w 32"/>
                  <a:gd name="T7" fmla="*/ 17 h 33"/>
                  <a:gd name="T8" fmla="*/ 24 w 32"/>
                  <a:gd name="T9" fmla="*/ 9 h 33"/>
                  <a:gd name="T10" fmla="*/ 16 w 32"/>
                  <a:gd name="T11" fmla="*/ 5 h 33"/>
                  <a:gd name="T12" fmla="*/ 16 w 32"/>
                  <a:gd name="T13" fmla="*/ 0 h 33"/>
                  <a:gd name="T14" fmla="*/ 28 w 32"/>
                  <a:gd name="T15" fmla="*/ 5 h 33"/>
                  <a:gd name="T16" fmla="*/ 32 w 32"/>
                  <a:gd name="T17" fmla="*/ 17 h 33"/>
                  <a:gd name="T18" fmla="*/ 28 w 32"/>
                  <a:gd name="T19" fmla="*/ 28 h 33"/>
                  <a:gd name="T20" fmla="*/ 28 w 32"/>
                  <a:gd name="T21" fmla="*/ 28 h 33"/>
                  <a:gd name="T22" fmla="*/ 16 w 32"/>
                  <a:gd name="T23" fmla="*/ 33 h 33"/>
                  <a:gd name="T24" fmla="*/ 16 w 32"/>
                  <a:gd name="T25" fmla="*/ 28 h 33"/>
                  <a:gd name="T26" fmla="*/ 16 w 32"/>
                  <a:gd name="T27" fmla="*/ 5 h 33"/>
                  <a:gd name="T28" fmla="*/ 8 w 32"/>
                  <a:gd name="T29" fmla="*/ 9 h 33"/>
                  <a:gd name="T30" fmla="*/ 5 w 32"/>
                  <a:gd name="T31" fmla="*/ 17 h 33"/>
                  <a:gd name="T32" fmla="*/ 8 w 32"/>
                  <a:gd name="T33" fmla="*/ 25 h 33"/>
                  <a:gd name="T34" fmla="*/ 16 w 32"/>
                  <a:gd name="T35" fmla="*/ 28 h 33"/>
                  <a:gd name="T36" fmla="*/ 16 w 32"/>
                  <a:gd name="T37" fmla="*/ 33 h 33"/>
                  <a:gd name="T38" fmla="*/ 5 w 32"/>
                  <a:gd name="T39" fmla="*/ 28 h 33"/>
                  <a:gd name="T40" fmla="*/ 5 w 32"/>
                  <a:gd name="T41" fmla="*/ 28 h 33"/>
                  <a:gd name="T42" fmla="*/ 0 w 32"/>
                  <a:gd name="T43" fmla="*/ 17 h 33"/>
                  <a:gd name="T44" fmla="*/ 5 w 32"/>
                  <a:gd name="T45" fmla="*/ 5 h 33"/>
                  <a:gd name="T46" fmla="*/ 16 w 32"/>
                  <a:gd name="T47" fmla="*/ 0 h 33"/>
                  <a:gd name="T48" fmla="*/ 16 w 32"/>
                  <a:gd name="T4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3">
                    <a:moveTo>
                      <a:pt x="16" y="28"/>
                    </a:moveTo>
                    <a:cubicBezTo>
                      <a:pt x="19" y="28"/>
                      <a:pt x="22" y="27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3"/>
                      <a:pt x="28" y="20"/>
                      <a:pt x="28" y="17"/>
                    </a:cubicBezTo>
                    <a:cubicBezTo>
                      <a:pt x="28" y="14"/>
                      <a:pt x="26" y="11"/>
                      <a:pt x="24" y="9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2" y="12"/>
                      <a:pt x="32" y="17"/>
                    </a:cubicBezTo>
                    <a:cubicBezTo>
                      <a:pt x="32" y="21"/>
                      <a:pt x="31" y="25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5" y="31"/>
                      <a:pt x="21" y="33"/>
                      <a:pt x="16" y="33"/>
                    </a:cubicBezTo>
                    <a:lnTo>
                      <a:pt x="16" y="28"/>
                    </a:lnTo>
                    <a:close/>
                    <a:moveTo>
                      <a:pt x="16" y="5"/>
                    </a:moveTo>
                    <a:cubicBezTo>
                      <a:pt x="13" y="5"/>
                      <a:pt x="10" y="6"/>
                      <a:pt x="8" y="9"/>
                    </a:cubicBezTo>
                    <a:cubicBezTo>
                      <a:pt x="6" y="11"/>
                      <a:pt x="5" y="14"/>
                      <a:pt x="5" y="17"/>
                    </a:cubicBezTo>
                    <a:cubicBezTo>
                      <a:pt x="5" y="20"/>
                      <a:pt x="6" y="23"/>
                      <a:pt x="8" y="25"/>
                    </a:cubicBezTo>
                    <a:cubicBezTo>
                      <a:pt x="10" y="27"/>
                      <a:pt x="13" y="28"/>
                      <a:pt x="16" y="28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8" y="31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5"/>
                      <a:pt x="0" y="21"/>
                      <a:pt x="0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8" y="2"/>
                      <a:pt x="12" y="0"/>
                      <a:pt x="16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7" name="Freeform 115"/>
              <p:cNvSpPr>
                <a:spLocks noEditPoints="1"/>
              </p:cNvSpPr>
              <p:nvPr/>
            </p:nvSpPr>
            <p:spPr bwMode="auto">
              <a:xfrm>
                <a:off x="10339388" y="1146175"/>
                <a:ext cx="176213" cy="327025"/>
              </a:xfrm>
              <a:custGeom>
                <a:avLst/>
                <a:gdLst>
                  <a:gd name="T0" fmla="*/ 73 w 78"/>
                  <a:gd name="T1" fmla="*/ 140 h 145"/>
                  <a:gd name="T2" fmla="*/ 73 w 78"/>
                  <a:gd name="T3" fmla="*/ 29 h 145"/>
                  <a:gd name="T4" fmla="*/ 61 w 78"/>
                  <a:gd name="T5" fmla="*/ 5 h 145"/>
                  <a:gd name="T6" fmla="*/ 75 w 78"/>
                  <a:gd name="T7" fmla="*/ 0 h 145"/>
                  <a:gd name="T8" fmla="*/ 78 w 78"/>
                  <a:gd name="T9" fmla="*/ 29 h 145"/>
                  <a:gd name="T10" fmla="*/ 78 w 78"/>
                  <a:gd name="T11" fmla="*/ 143 h 145"/>
                  <a:gd name="T12" fmla="*/ 61 w 78"/>
                  <a:gd name="T13" fmla="*/ 145 h 145"/>
                  <a:gd name="T14" fmla="*/ 61 w 78"/>
                  <a:gd name="T15" fmla="*/ 59 h 145"/>
                  <a:gd name="T16" fmla="*/ 61 w 78"/>
                  <a:gd name="T17" fmla="*/ 17 h 145"/>
                  <a:gd name="T18" fmla="*/ 61 w 78"/>
                  <a:gd name="T19" fmla="*/ 19 h 145"/>
                  <a:gd name="T20" fmla="*/ 65 w 78"/>
                  <a:gd name="T21" fmla="*/ 38 h 145"/>
                  <a:gd name="T22" fmla="*/ 61 w 78"/>
                  <a:gd name="T23" fmla="*/ 59 h 145"/>
                  <a:gd name="T24" fmla="*/ 61 w 78"/>
                  <a:gd name="T25" fmla="*/ 140 h 145"/>
                  <a:gd name="T26" fmla="*/ 39 w 78"/>
                  <a:gd name="T27" fmla="*/ 145 h 145"/>
                  <a:gd name="T28" fmla="*/ 61 w 78"/>
                  <a:gd name="T29" fmla="*/ 5 h 145"/>
                  <a:gd name="T30" fmla="*/ 39 w 78"/>
                  <a:gd name="T31" fmla="*/ 0 h 145"/>
                  <a:gd name="T32" fmla="*/ 61 w 78"/>
                  <a:gd name="T33" fmla="*/ 5 h 145"/>
                  <a:gd name="T34" fmla="*/ 61 w 78"/>
                  <a:gd name="T35" fmla="*/ 17 h 145"/>
                  <a:gd name="T36" fmla="*/ 60 w 78"/>
                  <a:gd name="T37" fmla="*/ 20 h 145"/>
                  <a:gd name="T38" fmla="*/ 61 w 78"/>
                  <a:gd name="T39" fmla="*/ 25 h 145"/>
                  <a:gd name="T40" fmla="*/ 57 w 78"/>
                  <a:gd name="T41" fmla="*/ 20 h 145"/>
                  <a:gd name="T42" fmla="*/ 39 w 78"/>
                  <a:gd name="T43" fmla="*/ 12 h 145"/>
                  <a:gd name="T44" fmla="*/ 39 w 78"/>
                  <a:gd name="T45" fmla="*/ 8 h 145"/>
                  <a:gd name="T46" fmla="*/ 60 w 78"/>
                  <a:gd name="T47" fmla="*/ 16 h 145"/>
                  <a:gd name="T48" fmla="*/ 60 w 78"/>
                  <a:gd name="T49" fmla="*/ 16 h 145"/>
                  <a:gd name="T50" fmla="*/ 61 w 78"/>
                  <a:gd name="T51" fmla="*/ 51 h 145"/>
                  <a:gd name="T52" fmla="*/ 60 w 78"/>
                  <a:gd name="T53" fmla="*/ 59 h 145"/>
                  <a:gd name="T54" fmla="*/ 39 w 78"/>
                  <a:gd name="T55" fmla="*/ 68 h 145"/>
                  <a:gd name="T56" fmla="*/ 39 w 78"/>
                  <a:gd name="T57" fmla="*/ 63 h 145"/>
                  <a:gd name="T58" fmla="*/ 57 w 78"/>
                  <a:gd name="T59" fmla="*/ 56 h 145"/>
                  <a:gd name="T60" fmla="*/ 57 w 78"/>
                  <a:gd name="T61" fmla="*/ 56 h 145"/>
                  <a:gd name="T62" fmla="*/ 18 w 78"/>
                  <a:gd name="T63" fmla="*/ 140 h 145"/>
                  <a:gd name="T64" fmla="*/ 39 w 78"/>
                  <a:gd name="T65" fmla="*/ 145 h 145"/>
                  <a:gd name="T66" fmla="*/ 18 w 78"/>
                  <a:gd name="T67" fmla="*/ 140 h 145"/>
                  <a:gd name="T68" fmla="*/ 18 w 78"/>
                  <a:gd name="T69" fmla="*/ 5 h 145"/>
                  <a:gd name="T70" fmla="*/ 39 w 78"/>
                  <a:gd name="T71" fmla="*/ 0 h 145"/>
                  <a:gd name="T72" fmla="*/ 39 w 78"/>
                  <a:gd name="T73" fmla="*/ 8 h 145"/>
                  <a:gd name="T74" fmla="*/ 21 w 78"/>
                  <a:gd name="T75" fmla="*/ 20 h 145"/>
                  <a:gd name="T76" fmla="*/ 18 w 78"/>
                  <a:gd name="T77" fmla="*/ 17 h 145"/>
                  <a:gd name="T78" fmla="*/ 39 w 78"/>
                  <a:gd name="T79" fmla="*/ 8 h 145"/>
                  <a:gd name="T80" fmla="*/ 39 w 78"/>
                  <a:gd name="T81" fmla="*/ 68 h 145"/>
                  <a:gd name="T82" fmla="*/ 18 w 78"/>
                  <a:gd name="T83" fmla="*/ 59 h 145"/>
                  <a:gd name="T84" fmla="*/ 18 w 78"/>
                  <a:gd name="T85" fmla="*/ 59 h 145"/>
                  <a:gd name="T86" fmla="*/ 18 w 78"/>
                  <a:gd name="T87" fmla="*/ 59 h 145"/>
                  <a:gd name="T88" fmla="*/ 18 w 78"/>
                  <a:gd name="T89" fmla="*/ 56 h 145"/>
                  <a:gd name="T90" fmla="*/ 18 w 78"/>
                  <a:gd name="T91" fmla="*/ 51 h 145"/>
                  <a:gd name="T92" fmla="*/ 21 w 78"/>
                  <a:gd name="T93" fmla="*/ 56 h 145"/>
                  <a:gd name="T94" fmla="*/ 5 w 78"/>
                  <a:gd name="T95" fmla="*/ 140 h 145"/>
                  <a:gd name="T96" fmla="*/ 18 w 78"/>
                  <a:gd name="T97" fmla="*/ 145 h 145"/>
                  <a:gd name="T98" fmla="*/ 0 w 78"/>
                  <a:gd name="T99" fmla="*/ 143 h 145"/>
                  <a:gd name="T100" fmla="*/ 2 w 78"/>
                  <a:gd name="T101" fmla="*/ 0 h 145"/>
                  <a:gd name="T102" fmla="*/ 18 w 78"/>
                  <a:gd name="T103" fmla="*/ 5 h 145"/>
                  <a:gd name="T104" fmla="*/ 5 w 78"/>
                  <a:gd name="T105" fmla="*/ 140 h 145"/>
                  <a:gd name="T106" fmla="*/ 9 w 78"/>
                  <a:gd name="T107" fmla="*/ 38 h 145"/>
                  <a:gd name="T108" fmla="*/ 18 w 78"/>
                  <a:gd name="T109" fmla="*/ 59 h 145"/>
                  <a:gd name="T110" fmla="*/ 18 w 78"/>
                  <a:gd name="T111" fmla="*/ 51 h 145"/>
                  <a:gd name="T112" fmla="*/ 18 w 78"/>
                  <a:gd name="T113" fmla="*/ 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145">
                    <a:moveTo>
                      <a:pt x="61" y="140"/>
                    </a:moveTo>
                    <a:cubicBezTo>
                      <a:pt x="73" y="140"/>
                      <a:pt x="73" y="140"/>
                      <a:pt x="73" y="140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6" y="0"/>
                      <a:pt x="78" y="1"/>
                      <a:pt x="78" y="3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4"/>
                      <a:pt x="76" y="145"/>
                      <a:pt x="75" y="14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0"/>
                      <a:pt x="61" y="140"/>
                      <a:pt x="61" y="140"/>
                    </a:cubicBezTo>
                    <a:close/>
                    <a:moveTo>
                      <a:pt x="61" y="59"/>
                    </a:moveTo>
                    <a:cubicBezTo>
                      <a:pt x="66" y="53"/>
                      <a:pt x="69" y="46"/>
                      <a:pt x="69" y="38"/>
                    </a:cubicBezTo>
                    <a:cubicBezTo>
                      <a:pt x="69" y="30"/>
                      <a:pt x="66" y="22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8"/>
                      <a:pt x="61" y="19"/>
                      <a:pt x="61" y="19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3" y="28"/>
                      <a:pt x="65" y="33"/>
                      <a:pt x="65" y="38"/>
                    </a:cubicBezTo>
                    <a:cubicBezTo>
                      <a:pt x="65" y="43"/>
                      <a:pt x="63" y="47"/>
                      <a:pt x="61" y="51"/>
                    </a:cubicBezTo>
                    <a:lnTo>
                      <a:pt x="61" y="59"/>
                    </a:lnTo>
                    <a:close/>
                    <a:moveTo>
                      <a:pt x="39" y="140"/>
                    </a:moveTo>
                    <a:cubicBezTo>
                      <a:pt x="61" y="140"/>
                      <a:pt x="61" y="140"/>
                      <a:pt x="61" y="140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40"/>
                      <a:pt x="39" y="140"/>
                      <a:pt x="39" y="140"/>
                    </a:cubicBezTo>
                    <a:close/>
                    <a:moveTo>
                      <a:pt x="61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5"/>
                      <a:pt x="61" y="5"/>
                      <a:pt x="61" y="5"/>
                    </a:cubicBezTo>
                    <a:close/>
                    <a:moveTo>
                      <a:pt x="61" y="17"/>
                    </a:move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0" y="16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20"/>
                      <a:pt x="61" y="19"/>
                      <a:pt x="61" y="19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0" y="23"/>
                      <a:pt x="59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3" y="15"/>
                      <a:pt x="46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7" y="8"/>
                      <a:pt x="55" y="11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7"/>
                      <a:pt x="61" y="17"/>
                      <a:pt x="61" y="17"/>
                    </a:cubicBezTo>
                    <a:close/>
                    <a:moveTo>
                      <a:pt x="61" y="51"/>
                    </a:move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55" y="64"/>
                      <a:pt x="47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6" y="63"/>
                      <a:pt x="52" y="60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9" y="54"/>
                      <a:pt x="60" y="53"/>
                      <a:pt x="61" y="51"/>
                    </a:cubicBezTo>
                    <a:close/>
                    <a:moveTo>
                      <a:pt x="18" y="140"/>
                    </a:moveTo>
                    <a:cubicBezTo>
                      <a:pt x="39" y="140"/>
                      <a:pt x="39" y="140"/>
                      <a:pt x="39" y="140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40"/>
                      <a:pt x="18" y="140"/>
                      <a:pt x="18" y="140"/>
                    </a:cubicBezTo>
                    <a:close/>
                    <a:moveTo>
                      <a:pt x="39" y="5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"/>
                      <a:pt x="39" y="5"/>
                      <a:pt x="39" y="5"/>
                    </a:cubicBezTo>
                    <a:close/>
                    <a:moveTo>
                      <a:pt x="39" y="8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2" y="12"/>
                      <a:pt x="26" y="15"/>
                      <a:pt x="21" y="20"/>
                    </a:cubicBezTo>
                    <a:cubicBezTo>
                      <a:pt x="20" y="21"/>
                      <a:pt x="19" y="23"/>
                      <a:pt x="18" y="2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31" y="8"/>
                      <a:pt x="39" y="8"/>
                    </a:cubicBezTo>
                    <a:close/>
                    <a:moveTo>
                      <a:pt x="39" y="63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31" y="68"/>
                      <a:pt x="23" y="64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9" y="53"/>
                      <a:pt x="20" y="54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6" y="60"/>
                      <a:pt x="32" y="63"/>
                      <a:pt x="39" y="63"/>
                    </a:cubicBezTo>
                    <a:close/>
                    <a:moveTo>
                      <a:pt x="5" y="140"/>
                    </a:moveTo>
                    <a:cubicBezTo>
                      <a:pt x="18" y="140"/>
                      <a:pt x="18" y="140"/>
                      <a:pt x="18" y="140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1" y="145"/>
                      <a:pt x="0" y="144"/>
                      <a:pt x="0" y="1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40"/>
                      <a:pt x="5" y="140"/>
                      <a:pt x="5" y="140"/>
                    </a:cubicBezTo>
                    <a:close/>
                    <a:moveTo>
                      <a:pt x="18" y="17"/>
                    </a:moveTo>
                    <a:cubicBezTo>
                      <a:pt x="12" y="22"/>
                      <a:pt x="9" y="30"/>
                      <a:pt x="9" y="38"/>
                    </a:cubicBezTo>
                    <a:cubicBezTo>
                      <a:pt x="9" y="46"/>
                      <a:pt x="12" y="53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58"/>
                      <a:pt x="17" y="57"/>
                      <a:pt x="18" y="56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5" y="47"/>
                      <a:pt x="14" y="43"/>
                      <a:pt x="14" y="38"/>
                    </a:cubicBezTo>
                    <a:cubicBezTo>
                      <a:pt x="14" y="33"/>
                      <a:pt x="15" y="28"/>
                      <a:pt x="18" y="25"/>
                    </a:cubicBez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8" name="Freeform 117"/>
              <p:cNvSpPr>
                <a:spLocks noEditPoints="1"/>
              </p:cNvSpPr>
              <p:nvPr/>
            </p:nvSpPr>
            <p:spPr bwMode="auto">
              <a:xfrm>
                <a:off x="7396163" y="623888"/>
                <a:ext cx="352425" cy="223838"/>
              </a:xfrm>
              <a:custGeom>
                <a:avLst/>
                <a:gdLst>
                  <a:gd name="T0" fmla="*/ 104 w 156"/>
                  <a:gd name="T1" fmla="*/ 94 h 99"/>
                  <a:gd name="T2" fmla="*/ 152 w 156"/>
                  <a:gd name="T3" fmla="*/ 94 h 99"/>
                  <a:gd name="T4" fmla="*/ 152 w 156"/>
                  <a:gd name="T5" fmla="*/ 5 h 99"/>
                  <a:gd name="T6" fmla="*/ 78 w 156"/>
                  <a:gd name="T7" fmla="*/ 5 h 99"/>
                  <a:gd name="T8" fmla="*/ 78 w 156"/>
                  <a:gd name="T9" fmla="*/ 0 h 99"/>
                  <a:gd name="T10" fmla="*/ 154 w 156"/>
                  <a:gd name="T11" fmla="*/ 0 h 99"/>
                  <a:gd name="T12" fmla="*/ 156 w 156"/>
                  <a:gd name="T13" fmla="*/ 2 h 99"/>
                  <a:gd name="T14" fmla="*/ 156 w 156"/>
                  <a:gd name="T15" fmla="*/ 96 h 99"/>
                  <a:gd name="T16" fmla="*/ 154 w 156"/>
                  <a:gd name="T17" fmla="*/ 99 h 99"/>
                  <a:gd name="T18" fmla="*/ 104 w 156"/>
                  <a:gd name="T19" fmla="*/ 99 h 99"/>
                  <a:gd name="T20" fmla="*/ 78 w 156"/>
                  <a:gd name="T21" fmla="*/ 99 h 99"/>
                  <a:gd name="T22" fmla="*/ 78 w 156"/>
                  <a:gd name="T23" fmla="*/ 94 h 99"/>
                  <a:gd name="T24" fmla="*/ 104 w 156"/>
                  <a:gd name="T25" fmla="*/ 94 h 99"/>
                  <a:gd name="T26" fmla="*/ 78 w 156"/>
                  <a:gd name="T27" fmla="*/ 87 h 99"/>
                  <a:gd name="T28" fmla="*/ 103 w 156"/>
                  <a:gd name="T29" fmla="*/ 87 h 99"/>
                  <a:gd name="T30" fmla="*/ 140 w 156"/>
                  <a:gd name="T31" fmla="*/ 87 h 99"/>
                  <a:gd name="T32" fmla="*/ 143 w 156"/>
                  <a:gd name="T33" fmla="*/ 85 h 99"/>
                  <a:gd name="T34" fmla="*/ 143 w 156"/>
                  <a:gd name="T35" fmla="*/ 14 h 99"/>
                  <a:gd name="T36" fmla="*/ 140 w 156"/>
                  <a:gd name="T37" fmla="*/ 11 h 99"/>
                  <a:gd name="T38" fmla="*/ 78 w 156"/>
                  <a:gd name="T39" fmla="*/ 11 h 99"/>
                  <a:gd name="T40" fmla="*/ 78 w 156"/>
                  <a:gd name="T41" fmla="*/ 16 h 99"/>
                  <a:gd name="T42" fmla="*/ 138 w 156"/>
                  <a:gd name="T43" fmla="*/ 16 h 99"/>
                  <a:gd name="T44" fmla="*/ 138 w 156"/>
                  <a:gd name="T45" fmla="*/ 82 h 99"/>
                  <a:gd name="T46" fmla="*/ 103 w 156"/>
                  <a:gd name="T47" fmla="*/ 82 h 99"/>
                  <a:gd name="T48" fmla="*/ 78 w 156"/>
                  <a:gd name="T49" fmla="*/ 82 h 99"/>
                  <a:gd name="T50" fmla="*/ 78 w 156"/>
                  <a:gd name="T51" fmla="*/ 87 h 99"/>
                  <a:gd name="T52" fmla="*/ 78 w 156"/>
                  <a:gd name="T53" fmla="*/ 5 h 99"/>
                  <a:gd name="T54" fmla="*/ 5 w 156"/>
                  <a:gd name="T55" fmla="*/ 5 h 99"/>
                  <a:gd name="T56" fmla="*/ 5 w 156"/>
                  <a:gd name="T57" fmla="*/ 94 h 99"/>
                  <a:gd name="T58" fmla="*/ 53 w 156"/>
                  <a:gd name="T59" fmla="*/ 94 h 99"/>
                  <a:gd name="T60" fmla="*/ 78 w 156"/>
                  <a:gd name="T61" fmla="*/ 94 h 99"/>
                  <a:gd name="T62" fmla="*/ 78 w 156"/>
                  <a:gd name="T63" fmla="*/ 99 h 99"/>
                  <a:gd name="T64" fmla="*/ 53 w 156"/>
                  <a:gd name="T65" fmla="*/ 99 h 99"/>
                  <a:gd name="T66" fmla="*/ 3 w 156"/>
                  <a:gd name="T67" fmla="*/ 99 h 99"/>
                  <a:gd name="T68" fmla="*/ 0 w 156"/>
                  <a:gd name="T69" fmla="*/ 96 h 99"/>
                  <a:gd name="T70" fmla="*/ 0 w 156"/>
                  <a:gd name="T71" fmla="*/ 2 h 99"/>
                  <a:gd name="T72" fmla="*/ 3 w 156"/>
                  <a:gd name="T73" fmla="*/ 0 h 99"/>
                  <a:gd name="T74" fmla="*/ 78 w 156"/>
                  <a:gd name="T75" fmla="*/ 0 h 99"/>
                  <a:gd name="T76" fmla="*/ 78 w 156"/>
                  <a:gd name="T77" fmla="*/ 5 h 99"/>
                  <a:gd name="T78" fmla="*/ 78 w 156"/>
                  <a:gd name="T79" fmla="*/ 11 h 99"/>
                  <a:gd name="T80" fmla="*/ 16 w 156"/>
                  <a:gd name="T81" fmla="*/ 11 h 99"/>
                  <a:gd name="T82" fmla="*/ 14 w 156"/>
                  <a:gd name="T83" fmla="*/ 14 h 99"/>
                  <a:gd name="T84" fmla="*/ 14 w 156"/>
                  <a:gd name="T85" fmla="*/ 85 h 99"/>
                  <a:gd name="T86" fmla="*/ 16 w 156"/>
                  <a:gd name="T87" fmla="*/ 87 h 99"/>
                  <a:gd name="T88" fmla="*/ 53 w 156"/>
                  <a:gd name="T89" fmla="*/ 87 h 99"/>
                  <a:gd name="T90" fmla="*/ 78 w 156"/>
                  <a:gd name="T91" fmla="*/ 87 h 99"/>
                  <a:gd name="T92" fmla="*/ 78 w 156"/>
                  <a:gd name="T93" fmla="*/ 82 h 99"/>
                  <a:gd name="T94" fmla="*/ 53 w 156"/>
                  <a:gd name="T95" fmla="*/ 82 h 99"/>
                  <a:gd name="T96" fmla="*/ 19 w 156"/>
                  <a:gd name="T97" fmla="*/ 82 h 99"/>
                  <a:gd name="T98" fmla="*/ 19 w 156"/>
                  <a:gd name="T99" fmla="*/ 16 h 99"/>
                  <a:gd name="T100" fmla="*/ 78 w 156"/>
                  <a:gd name="T101" fmla="*/ 16 h 99"/>
                  <a:gd name="T102" fmla="*/ 78 w 156"/>
                  <a:gd name="T103" fmla="*/ 1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6" h="99">
                    <a:moveTo>
                      <a:pt x="104" y="94"/>
                    </a:move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5" y="0"/>
                      <a:pt x="156" y="1"/>
                      <a:pt x="156" y="2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8"/>
                      <a:pt x="155" y="99"/>
                      <a:pt x="15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104" y="94"/>
                      <a:pt x="104" y="94"/>
                      <a:pt x="104" y="94"/>
                    </a:cubicBezTo>
                    <a:close/>
                    <a:moveTo>
                      <a:pt x="78" y="87"/>
                    </a:moveTo>
                    <a:cubicBezTo>
                      <a:pt x="103" y="87"/>
                      <a:pt x="103" y="87"/>
                      <a:pt x="103" y="87"/>
                    </a:cubicBezTo>
                    <a:cubicBezTo>
                      <a:pt x="140" y="87"/>
                      <a:pt x="140" y="87"/>
                      <a:pt x="140" y="87"/>
                    </a:cubicBezTo>
                    <a:cubicBezTo>
                      <a:pt x="142" y="87"/>
                      <a:pt x="143" y="86"/>
                      <a:pt x="143" y="85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3" y="12"/>
                      <a:pt x="142" y="11"/>
                      <a:pt x="140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78" y="82"/>
                      <a:pt x="78" y="82"/>
                      <a:pt x="78" y="82"/>
                    </a:cubicBezTo>
                    <a:lnTo>
                      <a:pt x="78" y="87"/>
                    </a:lnTo>
                    <a:close/>
                    <a:moveTo>
                      <a:pt x="78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1" y="99"/>
                      <a:pt x="0" y="98"/>
                      <a:pt x="0" y="9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5"/>
                      <a:pt x="78" y="5"/>
                      <a:pt x="78" y="5"/>
                    </a:cubicBezTo>
                    <a:close/>
                    <a:moveTo>
                      <a:pt x="78" y="11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4" y="12"/>
                      <a:pt x="14" y="14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4" y="86"/>
                      <a:pt x="15" y="87"/>
                      <a:pt x="16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78" y="16"/>
                      <a:pt x="78" y="16"/>
                      <a:pt x="78" y="16"/>
                    </a:cubicBezTo>
                    <a:lnTo>
                      <a:pt x="7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9" name="Freeform 118"/>
              <p:cNvSpPr>
                <a:spLocks noEditPoints="1"/>
              </p:cNvSpPr>
              <p:nvPr/>
            </p:nvSpPr>
            <p:spPr bwMode="auto">
              <a:xfrm>
                <a:off x="7485063" y="896938"/>
                <a:ext cx="177800" cy="30163"/>
              </a:xfrm>
              <a:custGeom>
                <a:avLst/>
                <a:gdLst>
                  <a:gd name="T0" fmla="*/ 39 w 79"/>
                  <a:gd name="T1" fmla="*/ 8 h 13"/>
                  <a:gd name="T2" fmla="*/ 74 w 79"/>
                  <a:gd name="T3" fmla="*/ 8 h 13"/>
                  <a:gd name="T4" fmla="*/ 74 w 79"/>
                  <a:gd name="T5" fmla="*/ 5 h 13"/>
                  <a:gd name="T6" fmla="*/ 66 w 79"/>
                  <a:gd name="T7" fmla="*/ 5 h 13"/>
                  <a:gd name="T8" fmla="*/ 39 w 79"/>
                  <a:gd name="T9" fmla="*/ 5 h 13"/>
                  <a:gd name="T10" fmla="*/ 39 w 79"/>
                  <a:gd name="T11" fmla="*/ 0 h 13"/>
                  <a:gd name="T12" fmla="*/ 66 w 79"/>
                  <a:gd name="T13" fmla="*/ 0 h 13"/>
                  <a:gd name="T14" fmla="*/ 77 w 79"/>
                  <a:gd name="T15" fmla="*/ 0 h 13"/>
                  <a:gd name="T16" fmla="*/ 79 w 79"/>
                  <a:gd name="T17" fmla="*/ 3 h 13"/>
                  <a:gd name="T18" fmla="*/ 79 w 79"/>
                  <a:gd name="T19" fmla="*/ 10 h 13"/>
                  <a:gd name="T20" fmla="*/ 77 w 79"/>
                  <a:gd name="T21" fmla="*/ 13 h 13"/>
                  <a:gd name="T22" fmla="*/ 39 w 79"/>
                  <a:gd name="T23" fmla="*/ 13 h 13"/>
                  <a:gd name="T24" fmla="*/ 39 w 79"/>
                  <a:gd name="T25" fmla="*/ 8 h 13"/>
                  <a:gd name="T26" fmla="*/ 4 w 79"/>
                  <a:gd name="T27" fmla="*/ 5 h 13"/>
                  <a:gd name="T28" fmla="*/ 4 w 79"/>
                  <a:gd name="T29" fmla="*/ 8 h 13"/>
                  <a:gd name="T30" fmla="*/ 39 w 79"/>
                  <a:gd name="T31" fmla="*/ 8 h 13"/>
                  <a:gd name="T32" fmla="*/ 39 w 79"/>
                  <a:gd name="T33" fmla="*/ 13 h 13"/>
                  <a:gd name="T34" fmla="*/ 2 w 79"/>
                  <a:gd name="T35" fmla="*/ 13 h 13"/>
                  <a:gd name="T36" fmla="*/ 0 w 79"/>
                  <a:gd name="T37" fmla="*/ 10 h 13"/>
                  <a:gd name="T38" fmla="*/ 0 w 79"/>
                  <a:gd name="T39" fmla="*/ 3 h 13"/>
                  <a:gd name="T40" fmla="*/ 2 w 79"/>
                  <a:gd name="T41" fmla="*/ 0 h 13"/>
                  <a:gd name="T42" fmla="*/ 12 w 79"/>
                  <a:gd name="T43" fmla="*/ 0 h 13"/>
                  <a:gd name="T44" fmla="*/ 39 w 79"/>
                  <a:gd name="T45" fmla="*/ 0 h 13"/>
                  <a:gd name="T46" fmla="*/ 39 w 79"/>
                  <a:gd name="T47" fmla="*/ 5 h 13"/>
                  <a:gd name="T48" fmla="*/ 12 w 79"/>
                  <a:gd name="T49" fmla="*/ 5 h 13"/>
                  <a:gd name="T50" fmla="*/ 4 w 79"/>
                  <a:gd name="T5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13">
                    <a:moveTo>
                      <a:pt x="39" y="8"/>
                    </a:moveTo>
                    <a:cubicBezTo>
                      <a:pt x="74" y="8"/>
                      <a:pt x="74" y="8"/>
                      <a:pt x="74" y="8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9" y="1"/>
                      <a:pt x="79" y="3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2"/>
                      <a:pt x="78" y="13"/>
                      <a:pt x="77" y="13"/>
                    </a:cubicBezTo>
                    <a:cubicBezTo>
                      <a:pt x="39" y="13"/>
                      <a:pt x="39" y="13"/>
                      <a:pt x="39" y="13"/>
                    </a:cubicBezTo>
                    <a:lnTo>
                      <a:pt x="39" y="8"/>
                    </a:lnTo>
                    <a:close/>
                    <a:moveTo>
                      <a:pt x="4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0" name="Freeform 119"/>
              <p:cNvSpPr>
                <a:spLocks noEditPoints="1"/>
              </p:cNvSpPr>
              <p:nvPr/>
            </p:nvSpPr>
            <p:spPr bwMode="auto">
              <a:xfrm>
                <a:off x="6580188" y="214313"/>
                <a:ext cx="157163" cy="336550"/>
              </a:xfrm>
              <a:custGeom>
                <a:avLst/>
                <a:gdLst>
                  <a:gd name="T0" fmla="*/ 34 w 69"/>
                  <a:gd name="T1" fmla="*/ 125 h 149"/>
                  <a:gd name="T2" fmla="*/ 64 w 69"/>
                  <a:gd name="T3" fmla="*/ 135 h 149"/>
                  <a:gd name="T4" fmla="*/ 64 w 69"/>
                  <a:gd name="T5" fmla="*/ 41 h 149"/>
                  <a:gd name="T6" fmla="*/ 63 w 69"/>
                  <a:gd name="T7" fmla="*/ 26 h 149"/>
                  <a:gd name="T8" fmla="*/ 55 w 69"/>
                  <a:gd name="T9" fmla="*/ 17 h 149"/>
                  <a:gd name="T10" fmla="*/ 55 w 69"/>
                  <a:gd name="T11" fmla="*/ 64 h 149"/>
                  <a:gd name="T12" fmla="*/ 51 w 69"/>
                  <a:gd name="T13" fmla="*/ 65 h 149"/>
                  <a:gd name="T14" fmla="*/ 34 w 69"/>
                  <a:gd name="T15" fmla="*/ 49 h 149"/>
                  <a:gd name="T16" fmla="*/ 36 w 69"/>
                  <a:gd name="T17" fmla="*/ 43 h 149"/>
                  <a:gd name="T18" fmla="*/ 50 w 69"/>
                  <a:gd name="T19" fmla="*/ 14 h 149"/>
                  <a:gd name="T20" fmla="*/ 34 w 69"/>
                  <a:gd name="T21" fmla="*/ 9 h 149"/>
                  <a:gd name="T22" fmla="*/ 52 w 69"/>
                  <a:gd name="T23" fmla="*/ 0 h 149"/>
                  <a:gd name="T24" fmla="*/ 59 w 69"/>
                  <a:gd name="T25" fmla="*/ 3 h 149"/>
                  <a:gd name="T26" fmla="*/ 59 w 69"/>
                  <a:gd name="T27" fmla="*/ 14 h 149"/>
                  <a:gd name="T28" fmla="*/ 67 w 69"/>
                  <a:gd name="T29" fmla="*/ 25 h 149"/>
                  <a:gd name="T30" fmla="*/ 69 w 69"/>
                  <a:gd name="T31" fmla="*/ 41 h 149"/>
                  <a:gd name="T32" fmla="*/ 69 w 69"/>
                  <a:gd name="T33" fmla="*/ 143 h 149"/>
                  <a:gd name="T34" fmla="*/ 67 w 69"/>
                  <a:gd name="T35" fmla="*/ 149 h 149"/>
                  <a:gd name="T36" fmla="*/ 63 w 69"/>
                  <a:gd name="T37" fmla="*/ 145 h 149"/>
                  <a:gd name="T38" fmla="*/ 63 w 69"/>
                  <a:gd name="T39" fmla="*/ 144 h 149"/>
                  <a:gd name="T40" fmla="*/ 34 w 69"/>
                  <a:gd name="T41" fmla="*/ 130 h 149"/>
                  <a:gd name="T42" fmla="*/ 34 w 69"/>
                  <a:gd name="T43" fmla="*/ 125 h 149"/>
                  <a:gd name="T44" fmla="*/ 13 w 69"/>
                  <a:gd name="T45" fmla="*/ 129 h 149"/>
                  <a:gd name="T46" fmla="*/ 34 w 69"/>
                  <a:gd name="T47" fmla="*/ 130 h 149"/>
                  <a:gd name="T48" fmla="*/ 5 w 69"/>
                  <a:gd name="T49" fmla="*/ 144 h 149"/>
                  <a:gd name="T50" fmla="*/ 5 w 69"/>
                  <a:gd name="T51" fmla="*/ 145 h 149"/>
                  <a:gd name="T52" fmla="*/ 2 w 69"/>
                  <a:gd name="T53" fmla="*/ 149 h 149"/>
                  <a:gd name="T54" fmla="*/ 0 w 69"/>
                  <a:gd name="T55" fmla="*/ 143 h 149"/>
                  <a:gd name="T56" fmla="*/ 0 w 69"/>
                  <a:gd name="T57" fmla="*/ 41 h 149"/>
                  <a:gd name="T58" fmla="*/ 0 w 69"/>
                  <a:gd name="T59" fmla="*/ 40 h 149"/>
                  <a:gd name="T60" fmla="*/ 1 w 69"/>
                  <a:gd name="T61" fmla="*/ 25 h 149"/>
                  <a:gd name="T62" fmla="*/ 10 w 69"/>
                  <a:gd name="T63" fmla="*/ 14 h 149"/>
                  <a:gd name="T64" fmla="*/ 10 w 69"/>
                  <a:gd name="T65" fmla="*/ 3 h 149"/>
                  <a:gd name="T66" fmla="*/ 16 w 69"/>
                  <a:gd name="T67" fmla="*/ 0 h 149"/>
                  <a:gd name="T68" fmla="*/ 34 w 69"/>
                  <a:gd name="T69" fmla="*/ 9 h 149"/>
                  <a:gd name="T70" fmla="*/ 18 w 69"/>
                  <a:gd name="T71" fmla="*/ 14 h 149"/>
                  <a:gd name="T72" fmla="*/ 18 w 69"/>
                  <a:gd name="T73" fmla="*/ 58 h 149"/>
                  <a:gd name="T74" fmla="*/ 33 w 69"/>
                  <a:gd name="T75" fmla="*/ 43 h 149"/>
                  <a:gd name="T76" fmla="*/ 34 w 69"/>
                  <a:gd name="T77" fmla="*/ 49 h 149"/>
                  <a:gd name="T78" fmla="*/ 14 w 69"/>
                  <a:gd name="T79" fmla="*/ 65 h 149"/>
                  <a:gd name="T80" fmla="*/ 14 w 69"/>
                  <a:gd name="T81" fmla="*/ 64 h 149"/>
                  <a:gd name="T82" fmla="*/ 13 w 69"/>
                  <a:gd name="T83" fmla="*/ 18 h 149"/>
                  <a:gd name="T84" fmla="*/ 6 w 69"/>
                  <a:gd name="T85" fmla="*/ 26 h 149"/>
                  <a:gd name="T86" fmla="*/ 4 w 69"/>
                  <a:gd name="T87" fmla="*/ 40 h 149"/>
                  <a:gd name="T88" fmla="*/ 4 w 69"/>
                  <a:gd name="T89" fmla="*/ 41 h 149"/>
                  <a:gd name="T90" fmla="*/ 4 w 69"/>
                  <a:gd name="T91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" h="149">
                    <a:moveTo>
                      <a:pt x="34" y="125"/>
                    </a:moveTo>
                    <a:cubicBezTo>
                      <a:pt x="34" y="125"/>
                      <a:pt x="34" y="125"/>
                      <a:pt x="34" y="125"/>
                    </a:cubicBezTo>
                    <a:cubicBezTo>
                      <a:pt x="42" y="125"/>
                      <a:pt x="49" y="126"/>
                      <a:pt x="55" y="129"/>
                    </a:cubicBezTo>
                    <a:cubicBezTo>
                      <a:pt x="59" y="130"/>
                      <a:pt x="62" y="133"/>
                      <a:pt x="64" y="135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71"/>
                      <a:pt x="64" y="51"/>
                      <a:pt x="64" y="41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6"/>
                      <a:pt x="64" y="30"/>
                      <a:pt x="63" y="26"/>
                    </a:cubicBezTo>
                    <a:cubicBezTo>
                      <a:pt x="62" y="24"/>
                      <a:pt x="61" y="23"/>
                      <a:pt x="60" y="21"/>
                    </a:cubicBezTo>
                    <a:cubicBezTo>
                      <a:pt x="58" y="20"/>
                      <a:pt x="57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5"/>
                      <a:pt x="54" y="66"/>
                      <a:pt x="52" y="66"/>
                    </a:cubicBezTo>
                    <a:cubicBezTo>
                      <a:pt x="52" y="66"/>
                      <a:pt x="51" y="66"/>
                      <a:pt x="51" y="65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6" y="42"/>
                      <a:pt x="36" y="43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9" y="2"/>
                      <a:pt x="59" y="3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5"/>
                      <a:pt x="62" y="16"/>
                      <a:pt x="63" y="18"/>
                    </a:cubicBezTo>
                    <a:cubicBezTo>
                      <a:pt x="65" y="20"/>
                      <a:pt x="66" y="22"/>
                      <a:pt x="67" y="25"/>
                    </a:cubicBezTo>
                    <a:cubicBezTo>
                      <a:pt x="69" y="29"/>
                      <a:pt x="69" y="35"/>
                      <a:pt x="69" y="40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51"/>
                      <a:pt x="69" y="71"/>
                      <a:pt x="69" y="92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45"/>
                      <a:pt x="69" y="145"/>
                      <a:pt x="69" y="145"/>
                    </a:cubicBezTo>
                    <a:cubicBezTo>
                      <a:pt x="69" y="147"/>
                      <a:pt x="69" y="148"/>
                      <a:pt x="67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4" y="149"/>
                      <a:pt x="64" y="148"/>
                      <a:pt x="63" y="145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1" y="139"/>
                      <a:pt x="58" y="135"/>
                      <a:pt x="53" y="133"/>
                    </a:cubicBezTo>
                    <a:cubicBezTo>
                      <a:pt x="48" y="131"/>
                      <a:pt x="41" y="130"/>
                      <a:pt x="34" y="130"/>
                    </a:cubicBezTo>
                    <a:cubicBezTo>
                      <a:pt x="34" y="130"/>
                      <a:pt x="34" y="130"/>
                      <a:pt x="34" y="130"/>
                    </a:cubicBezTo>
                    <a:lnTo>
                      <a:pt x="34" y="125"/>
                    </a:lnTo>
                    <a:close/>
                    <a:moveTo>
                      <a:pt x="4" y="135"/>
                    </a:moveTo>
                    <a:cubicBezTo>
                      <a:pt x="7" y="133"/>
                      <a:pt x="10" y="130"/>
                      <a:pt x="13" y="129"/>
                    </a:cubicBezTo>
                    <a:cubicBezTo>
                      <a:pt x="19" y="126"/>
                      <a:pt x="26" y="125"/>
                      <a:pt x="34" y="125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27" y="130"/>
                      <a:pt x="20" y="131"/>
                      <a:pt x="15" y="133"/>
                    </a:cubicBezTo>
                    <a:cubicBezTo>
                      <a:pt x="10" y="135"/>
                      <a:pt x="7" y="139"/>
                      <a:pt x="5" y="144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4" y="148"/>
                      <a:pt x="4" y="149"/>
                      <a:pt x="2" y="149"/>
                    </a:cubicBezTo>
                    <a:cubicBezTo>
                      <a:pt x="0" y="148"/>
                      <a:pt x="0" y="147"/>
                      <a:pt x="0" y="145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5"/>
                      <a:pt x="0" y="29"/>
                      <a:pt x="1" y="25"/>
                    </a:cubicBezTo>
                    <a:cubicBezTo>
                      <a:pt x="2" y="22"/>
                      <a:pt x="3" y="20"/>
                      <a:pt x="5" y="18"/>
                    </a:cubicBezTo>
                    <a:cubicBezTo>
                      <a:pt x="6" y="16"/>
                      <a:pt x="8" y="15"/>
                      <a:pt x="10" y="1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1" y="0"/>
                      <a:pt x="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2"/>
                      <a:pt x="34" y="42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7" y="66"/>
                      <a:pt x="15" y="66"/>
                      <a:pt x="14" y="65"/>
                    </a:cubicBezTo>
                    <a:cubicBezTo>
                      <a:pt x="14" y="65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3" y="18"/>
                    </a:cubicBezTo>
                    <a:cubicBezTo>
                      <a:pt x="11" y="18"/>
                      <a:pt x="10" y="20"/>
                      <a:pt x="9" y="21"/>
                    </a:cubicBezTo>
                    <a:cubicBezTo>
                      <a:pt x="7" y="23"/>
                      <a:pt x="6" y="24"/>
                      <a:pt x="6" y="26"/>
                    </a:cubicBezTo>
                    <a:cubicBezTo>
                      <a:pt x="4" y="30"/>
                      <a:pt x="4" y="36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87"/>
                      <a:pt x="4" y="87"/>
                      <a:pt x="4" y="87"/>
                    </a:cubicBezTo>
                    <a:lnTo>
                      <a:pt x="4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1" name="Freeform 120"/>
              <p:cNvSpPr>
                <a:spLocks noEditPoints="1"/>
              </p:cNvSpPr>
              <p:nvPr/>
            </p:nvSpPr>
            <p:spPr bwMode="auto">
              <a:xfrm>
                <a:off x="6734176" y="234950"/>
                <a:ext cx="158750" cy="315913"/>
              </a:xfrm>
              <a:custGeom>
                <a:avLst/>
                <a:gdLst>
                  <a:gd name="T0" fmla="*/ 35 w 70"/>
                  <a:gd name="T1" fmla="*/ 116 h 140"/>
                  <a:gd name="T2" fmla="*/ 56 w 70"/>
                  <a:gd name="T3" fmla="*/ 120 h 140"/>
                  <a:gd name="T4" fmla="*/ 65 w 70"/>
                  <a:gd name="T5" fmla="*/ 126 h 140"/>
                  <a:gd name="T6" fmla="*/ 65 w 70"/>
                  <a:gd name="T7" fmla="*/ 70 h 140"/>
                  <a:gd name="T8" fmla="*/ 65 w 70"/>
                  <a:gd name="T9" fmla="*/ 32 h 140"/>
                  <a:gd name="T10" fmla="*/ 65 w 70"/>
                  <a:gd name="T11" fmla="*/ 31 h 140"/>
                  <a:gd name="T12" fmla="*/ 64 w 70"/>
                  <a:gd name="T13" fmla="*/ 17 h 140"/>
                  <a:gd name="T14" fmla="*/ 53 w 70"/>
                  <a:gd name="T15" fmla="*/ 7 h 140"/>
                  <a:gd name="T16" fmla="*/ 35 w 70"/>
                  <a:gd name="T17" fmla="*/ 5 h 140"/>
                  <a:gd name="T18" fmla="*/ 35 w 70"/>
                  <a:gd name="T19" fmla="*/ 0 h 140"/>
                  <a:gd name="T20" fmla="*/ 55 w 70"/>
                  <a:gd name="T21" fmla="*/ 3 h 140"/>
                  <a:gd name="T22" fmla="*/ 68 w 70"/>
                  <a:gd name="T23" fmla="*/ 16 h 140"/>
                  <a:gd name="T24" fmla="*/ 69 w 70"/>
                  <a:gd name="T25" fmla="*/ 31 h 140"/>
                  <a:gd name="T26" fmla="*/ 69 w 70"/>
                  <a:gd name="T27" fmla="*/ 32 h 140"/>
                  <a:gd name="T28" fmla="*/ 69 w 70"/>
                  <a:gd name="T29" fmla="*/ 70 h 140"/>
                  <a:gd name="T30" fmla="*/ 69 w 70"/>
                  <a:gd name="T31" fmla="*/ 134 h 140"/>
                  <a:gd name="T32" fmla="*/ 69 w 70"/>
                  <a:gd name="T33" fmla="*/ 136 h 140"/>
                  <a:gd name="T34" fmla="*/ 69 w 70"/>
                  <a:gd name="T35" fmla="*/ 136 h 140"/>
                  <a:gd name="T36" fmla="*/ 67 w 70"/>
                  <a:gd name="T37" fmla="*/ 140 h 140"/>
                  <a:gd name="T38" fmla="*/ 67 w 70"/>
                  <a:gd name="T39" fmla="*/ 140 h 140"/>
                  <a:gd name="T40" fmla="*/ 64 w 70"/>
                  <a:gd name="T41" fmla="*/ 136 h 140"/>
                  <a:gd name="T42" fmla="*/ 64 w 70"/>
                  <a:gd name="T43" fmla="*/ 136 h 140"/>
                  <a:gd name="T44" fmla="*/ 64 w 70"/>
                  <a:gd name="T45" fmla="*/ 135 h 140"/>
                  <a:gd name="T46" fmla="*/ 64 w 70"/>
                  <a:gd name="T47" fmla="*/ 135 h 140"/>
                  <a:gd name="T48" fmla="*/ 54 w 70"/>
                  <a:gd name="T49" fmla="*/ 124 h 140"/>
                  <a:gd name="T50" fmla="*/ 35 w 70"/>
                  <a:gd name="T51" fmla="*/ 121 h 140"/>
                  <a:gd name="T52" fmla="*/ 35 w 70"/>
                  <a:gd name="T53" fmla="*/ 116 h 140"/>
                  <a:gd name="T54" fmla="*/ 5 w 70"/>
                  <a:gd name="T55" fmla="*/ 126 h 140"/>
                  <a:gd name="T56" fmla="*/ 14 w 70"/>
                  <a:gd name="T57" fmla="*/ 120 h 140"/>
                  <a:gd name="T58" fmla="*/ 35 w 70"/>
                  <a:gd name="T59" fmla="*/ 116 h 140"/>
                  <a:gd name="T60" fmla="*/ 35 w 70"/>
                  <a:gd name="T61" fmla="*/ 116 h 140"/>
                  <a:gd name="T62" fmla="*/ 35 w 70"/>
                  <a:gd name="T63" fmla="*/ 121 h 140"/>
                  <a:gd name="T64" fmla="*/ 35 w 70"/>
                  <a:gd name="T65" fmla="*/ 121 h 140"/>
                  <a:gd name="T66" fmla="*/ 16 w 70"/>
                  <a:gd name="T67" fmla="*/ 124 h 140"/>
                  <a:gd name="T68" fmla="*/ 6 w 70"/>
                  <a:gd name="T69" fmla="*/ 135 h 140"/>
                  <a:gd name="T70" fmla="*/ 6 w 70"/>
                  <a:gd name="T71" fmla="*/ 136 h 140"/>
                  <a:gd name="T72" fmla="*/ 3 w 70"/>
                  <a:gd name="T73" fmla="*/ 140 h 140"/>
                  <a:gd name="T74" fmla="*/ 3 w 70"/>
                  <a:gd name="T75" fmla="*/ 140 h 140"/>
                  <a:gd name="T76" fmla="*/ 0 w 70"/>
                  <a:gd name="T77" fmla="*/ 136 h 140"/>
                  <a:gd name="T78" fmla="*/ 0 w 70"/>
                  <a:gd name="T79" fmla="*/ 134 h 140"/>
                  <a:gd name="T80" fmla="*/ 0 w 70"/>
                  <a:gd name="T81" fmla="*/ 74 h 140"/>
                  <a:gd name="T82" fmla="*/ 0 w 70"/>
                  <a:gd name="T83" fmla="*/ 32 h 140"/>
                  <a:gd name="T84" fmla="*/ 0 w 70"/>
                  <a:gd name="T85" fmla="*/ 32 h 140"/>
                  <a:gd name="T86" fmla="*/ 0 w 70"/>
                  <a:gd name="T87" fmla="*/ 31 h 140"/>
                  <a:gd name="T88" fmla="*/ 0 w 70"/>
                  <a:gd name="T89" fmla="*/ 31 h 140"/>
                  <a:gd name="T90" fmla="*/ 2 w 70"/>
                  <a:gd name="T91" fmla="*/ 16 h 140"/>
                  <a:gd name="T92" fmla="*/ 15 w 70"/>
                  <a:gd name="T93" fmla="*/ 3 h 140"/>
                  <a:gd name="T94" fmla="*/ 35 w 70"/>
                  <a:gd name="T95" fmla="*/ 0 h 140"/>
                  <a:gd name="T96" fmla="*/ 35 w 70"/>
                  <a:gd name="T97" fmla="*/ 0 h 140"/>
                  <a:gd name="T98" fmla="*/ 35 w 70"/>
                  <a:gd name="T99" fmla="*/ 5 h 140"/>
                  <a:gd name="T100" fmla="*/ 35 w 70"/>
                  <a:gd name="T101" fmla="*/ 5 h 140"/>
                  <a:gd name="T102" fmla="*/ 16 w 70"/>
                  <a:gd name="T103" fmla="*/ 7 h 140"/>
                  <a:gd name="T104" fmla="*/ 6 w 70"/>
                  <a:gd name="T105" fmla="*/ 17 h 140"/>
                  <a:gd name="T106" fmla="*/ 5 w 70"/>
                  <a:gd name="T107" fmla="*/ 31 h 140"/>
                  <a:gd name="T108" fmla="*/ 5 w 70"/>
                  <a:gd name="T109" fmla="*/ 31 h 140"/>
                  <a:gd name="T110" fmla="*/ 5 w 70"/>
                  <a:gd name="T111" fmla="*/ 32 h 140"/>
                  <a:gd name="T112" fmla="*/ 5 w 70"/>
                  <a:gd name="T113" fmla="*/ 32 h 140"/>
                  <a:gd name="T114" fmla="*/ 5 w 70"/>
                  <a:gd name="T115" fmla="*/ 74 h 140"/>
                  <a:gd name="T116" fmla="*/ 5 w 70"/>
                  <a:gd name="T117" fmla="*/ 1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40">
                    <a:moveTo>
                      <a:pt x="35" y="116"/>
                    </a:moveTo>
                    <a:cubicBezTo>
                      <a:pt x="43" y="116"/>
                      <a:pt x="50" y="117"/>
                      <a:pt x="56" y="120"/>
                    </a:cubicBezTo>
                    <a:cubicBezTo>
                      <a:pt x="59" y="121"/>
                      <a:pt x="62" y="124"/>
                      <a:pt x="65" y="126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27"/>
                      <a:pt x="65" y="21"/>
                      <a:pt x="64" y="17"/>
                    </a:cubicBezTo>
                    <a:cubicBezTo>
                      <a:pt x="62" y="12"/>
                      <a:pt x="58" y="9"/>
                      <a:pt x="53" y="7"/>
                    </a:cubicBezTo>
                    <a:cubicBezTo>
                      <a:pt x="48" y="5"/>
                      <a:pt x="42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2" y="0"/>
                      <a:pt x="50" y="1"/>
                      <a:pt x="55" y="3"/>
                    </a:cubicBezTo>
                    <a:cubicBezTo>
                      <a:pt x="61" y="5"/>
                      <a:pt x="66" y="9"/>
                      <a:pt x="68" y="16"/>
                    </a:cubicBezTo>
                    <a:cubicBezTo>
                      <a:pt x="69" y="20"/>
                      <a:pt x="69" y="26"/>
                      <a:pt x="69" y="31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69" y="134"/>
                      <a:pt x="69" y="134"/>
                      <a:pt x="69" y="134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9" y="138"/>
                      <a:pt x="70" y="139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65" y="140"/>
                      <a:pt x="65" y="139"/>
                      <a:pt x="64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2" y="130"/>
                      <a:pt x="59" y="126"/>
                      <a:pt x="54" y="124"/>
                    </a:cubicBezTo>
                    <a:cubicBezTo>
                      <a:pt x="49" y="122"/>
                      <a:pt x="42" y="121"/>
                      <a:pt x="35" y="121"/>
                    </a:cubicBezTo>
                    <a:lnTo>
                      <a:pt x="35" y="116"/>
                    </a:lnTo>
                    <a:close/>
                    <a:moveTo>
                      <a:pt x="5" y="126"/>
                    </a:moveTo>
                    <a:cubicBezTo>
                      <a:pt x="7" y="124"/>
                      <a:pt x="10" y="121"/>
                      <a:pt x="14" y="120"/>
                    </a:cubicBezTo>
                    <a:cubicBezTo>
                      <a:pt x="20" y="117"/>
                      <a:pt x="27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28" y="121"/>
                      <a:pt x="21" y="122"/>
                      <a:pt x="16" y="124"/>
                    </a:cubicBezTo>
                    <a:cubicBezTo>
                      <a:pt x="11" y="126"/>
                      <a:pt x="8" y="130"/>
                      <a:pt x="6" y="135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5" y="139"/>
                      <a:pt x="5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0" y="139"/>
                      <a:pt x="0" y="138"/>
                      <a:pt x="0" y="1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6"/>
                      <a:pt x="0" y="20"/>
                      <a:pt x="2" y="16"/>
                    </a:cubicBezTo>
                    <a:cubicBezTo>
                      <a:pt x="4" y="9"/>
                      <a:pt x="8" y="5"/>
                      <a:pt x="15" y="3"/>
                    </a:cubicBezTo>
                    <a:cubicBezTo>
                      <a:pt x="20" y="1"/>
                      <a:pt x="27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8" y="5"/>
                      <a:pt x="21" y="5"/>
                      <a:pt x="16" y="7"/>
                    </a:cubicBezTo>
                    <a:cubicBezTo>
                      <a:pt x="12" y="9"/>
                      <a:pt x="8" y="12"/>
                      <a:pt x="6" y="17"/>
                    </a:cubicBezTo>
                    <a:cubicBezTo>
                      <a:pt x="5" y="21"/>
                      <a:pt x="5" y="27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74"/>
                      <a:pt x="5" y="74"/>
                      <a:pt x="5" y="74"/>
                    </a:cubicBezTo>
                    <a:lnTo>
                      <a:pt x="5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2" name="Freeform 121"/>
              <p:cNvSpPr>
                <a:spLocks noEditPoints="1"/>
              </p:cNvSpPr>
              <p:nvPr/>
            </p:nvSpPr>
            <p:spPr bwMode="auto">
              <a:xfrm>
                <a:off x="10136188" y="1957388"/>
                <a:ext cx="301625" cy="254000"/>
              </a:xfrm>
              <a:custGeom>
                <a:avLst/>
                <a:gdLst>
                  <a:gd name="T0" fmla="*/ 108 w 134"/>
                  <a:gd name="T1" fmla="*/ 6 h 112"/>
                  <a:gd name="T2" fmla="*/ 67 w 134"/>
                  <a:gd name="T3" fmla="*/ 47 h 112"/>
                  <a:gd name="T4" fmla="*/ 67 w 134"/>
                  <a:gd name="T5" fmla="*/ 41 h 112"/>
                  <a:gd name="T6" fmla="*/ 106 w 134"/>
                  <a:gd name="T7" fmla="*/ 1 h 112"/>
                  <a:gd name="T8" fmla="*/ 110 w 134"/>
                  <a:gd name="T9" fmla="*/ 1 h 112"/>
                  <a:gd name="T10" fmla="*/ 133 w 134"/>
                  <a:gd name="T11" fmla="*/ 25 h 112"/>
                  <a:gd name="T12" fmla="*/ 133 w 134"/>
                  <a:gd name="T13" fmla="*/ 28 h 112"/>
                  <a:gd name="T14" fmla="*/ 73 w 134"/>
                  <a:gd name="T15" fmla="*/ 88 h 112"/>
                  <a:gd name="T16" fmla="*/ 67 w 134"/>
                  <a:gd name="T17" fmla="*/ 94 h 112"/>
                  <a:gd name="T18" fmla="*/ 67 w 134"/>
                  <a:gd name="T19" fmla="*/ 88 h 112"/>
                  <a:gd name="T20" fmla="*/ 70 w 134"/>
                  <a:gd name="T21" fmla="*/ 84 h 112"/>
                  <a:gd name="T22" fmla="*/ 128 w 134"/>
                  <a:gd name="T23" fmla="*/ 26 h 112"/>
                  <a:gd name="T24" fmla="*/ 108 w 134"/>
                  <a:gd name="T25" fmla="*/ 6 h 112"/>
                  <a:gd name="T26" fmla="*/ 67 w 134"/>
                  <a:gd name="T27" fmla="*/ 47 h 112"/>
                  <a:gd name="T28" fmla="*/ 50 w 134"/>
                  <a:gd name="T29" fmla="*/ 64 h 112"/>
                  <a:gd name="T30" fmla="*/ 47 w 134"/>
                  <a:gd name="T31" fmla="*/ 64 h 112"/>
                  <a:gd name="T32" fmla="*/ 26 w 134"/>
                  <a:gd name="T33" fmla="*/ 43 h 112"/>
                  <a:gd name="T34" fmla="*/ 6 w 134"/>
                  <a:gd name="T35" fmla="*/ 64 h 112"/>
                  <a:gd name="T36" fmla="*/ 26 w 134"/>
                  <a:gd name="T37" fmla="*/ 84 h 112"/>
                  <a:gd name="T38" fmla="*/ 48 w 134"/>
                  <a:gd name="T39" fmla="*/ 106 h 112"/>
                  <a:gd name="T40" fmla="*/ 67 w 134"/>
                  <a:gd name="T41" fmla="*/ 88 h 112"/>
                  <a:gd name="T42" fmla="*/ 67 w 134"/>
                  <a:gd name="T43" fmla="*/ 94 h 112"/>
                  <a:gd name="T44" fmla="*/ 50 w 134"/>
                  <a:gd name="T45" fmla="*/ 111 h 112"/>
                  <a:gd name="T46" fmla="*/ 47 w 134"/>
                  <a:gd name="T47" fmla="*/ 111 h 112"/>
                  <a:gd name="T48" fmla="*/ 23 w 134"/>
                  <a:gd name="T49" fmla="*/ 88 h 112"/>
                  <a:gd name="T50" fmla="*/ 1 w 134"/>
                  <a:gd name="T51" fmla="*/ 65 h 112"/>
                  <a:gd name="T52" fmla="*/ 1 w 134"/>
                  <a:gd name="T53" fmla="*/ 65 h 112"/>
                  <a:gd name="T54" fmla="*/ 1 w 134"/>
                  <a:gd name="T55" fmla="*/ 62 h 112"/>
                  <a:gd name="T56" fmla="*/ 24 w 134"/>
                  <a:gd name="T57" fmla="*/ 39 h 112"/>
                  <a:gd name="T58" fmla="*/ 24 w 134"/>
                  <a:gd name="T59" fmla="*/ 38 h 112"/>
                  <a:gd name="T60" fmla="*/ 27 w 134"/>
                  <a:gd name="T61" fmla="*/ 38 h 112"/>
                  <a:gd name="T62" fmla="*/ 48 w 134"/>
                  <a:gd name="T63" fmla="*/ 59 h 112"/>
                  <a:gd name="T64" fmla="*/ 67 w 134"/>
                  <a:gd name="T65" fmla="*/ 41 h 112"/>
                  <a:gd name="T66" fmla="*/ 67 w 134"/>
                  <a:gd name="T67" fmla="*/ 4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12">
                    <a:moveTo>
                      <a:pt x="108" y="6"/>
                    </a:move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0"/>
                      <a:pt x="109" y="0"/>
                      <a:pt x="110" y="1"/>
                    </a:cubicBezTo>
                    <a:cubicBezTo>
                      <a:pt x="133" y="25"/>
                      <a:pt x="133" y="25"/>
                      <a:pt x="133" y="25"/>
                    </a:cubicBezTo>
                    <a:cubicBezTo>
                      <a:pt x="134" y="26"/>
                      <a:pt x="134" y="27"/>
                      <a:pt x="133" y="2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128" y="26"/>
                      <a:pt x="128" y="26"/>
                      <a:pt x="128" y="26"/>
                    </a:cubicBezTo>
                    <a:lnTo>
                      <a:pt x="108" y="6"/>
                    </a:lnTo>
                    <a:close/>
                    <a:moveTo>
                      <a:pt x="67" y="47"/>
                    </a:move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65"/>
                      <a:pt x="47" y="65"/>
                      <a:pt x="47" y="6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49" y="112"/>
                      <a:pt x="47" y="112"/>
                      <a:pt x="47" y="111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4"/>
                      <a:pt x="0" y="63"/>
                      <a:pt x="1" y="6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7"/>
                      <a:pt x="26" y="37"/>
                      <a:pt x="27" y="38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67" y="41"/>
                      <a:pt x="67" y="41"/>
                      <a:pt x="67" y="41"/>
                    </a:cubicBezTo>
                    <a:lnTo>
                      <a:pt x="6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3" name="Freeform 122"/>
              <p:cNvSpPr>
                <a:spLocks noEditPoints="1"/>
              </p:cNvSpPr>
              <p:nvPr/>
            </p:nvSpPr>
            <p:spPr bwMode="auto">
              <a:xfrm>
                <a:off x="9091613" y="692150"/>
                <a:ext cx="320675" cy="320675"/>
              </a:xfrm>
              <a:custGeom>
                <a:avLst/>
                <a:gdLst>
                  <a:gd name="T0" fmla="*/ 73 w 142"/>
                  <a:gd name="T1" fmla="*/ 137 h 142"/>
                  <a:gd name="T2" fmla="*/ 90 w 142"/>
                  <a:gd name="T3" fmla="*/ 124 h 142"/>
                  <a:gd name="T4" fmla="*/ 110 w 142"/>
                  <a:gd name="T5" fmla="*/ 112 h 142"/>
                  <a:gd name="T6" fmla="*/ 129 w 142"/>
                  <a:gd name="T7" fmla="*/ 103 h 142"/>
                  <a:gd name="T8" fmla="*/ 122 w 142"/>
                  <a:gd name="T9" fmla="*/ 95 h 142"/>
                  <a:gd name="T10" fmla="*/ 129 w 142"/>
                  <a:gd name="T11" fmla="*/ 70 h 142"/>
                  <a:gd name="T12" fmla="*/ 127 w 142"/>
                  <a:gd name="T13" fmla="*/ 54 h 142"/>
                  <a:gd name="T14" fmla="*/ 119 w 142"/>
                  <a:gd name="T15" fmla="*/ 42 h 142"/>
                  <a:gd name="T16" fmla="*/ 116 w 142"/>
                  <a:gd name="T17" fmla="*/ 23 h 142"/>
                  <a:gd name="T18" fmla="*/ 95 w 142"/>
                  <a:gd name="T19" fmla="*/ 20 h 142"/>
                  <a:gd name="T20" fmla="*/ 73 w 142"/>
                  <a:gd name="T21" fmla="*/ 15 h 142"/>
                  <a:gd name="T22" fmla="*/ 73 w 142"/>
                  <a:gd name="T23" fmla="*/ 2 h 142"/>
                  <a:gd name="T24" fmla="*/ 95 w 142"/>
                  <a:gd name="T25" fmla="*/ 15 h 142"/>
                  <a:gd name="T26" fmla="*/ 121 w 142"/>
                  <a:gd name="T27" fmla="*/ 21 h 142"/>
                  <a:gd name="T28" fmla="*/ 123 w 142"/>
                  <a:gd name="T29" fmla="*/ 39 h 142"/>
                  <a:gd name="T30" fmla="*/ 139 w 142"/>
                  <a:gd name="T31" fmla="*/ 49 h 142"/>
                  <a:gd name="T32" fmla="*/ 132 w 142"/>
                  <a:gd name="T33" fmla="*/ 75 h 142"/>
                  <a:gd name="T34" fmla="*/ 133 w 142"/>
                  <a:gd name="T35" fmla="*/ 100 h 142"/>
                  <a:gd name="T36" fmla="*/ 118 w 142"/>
                  <a:gd name="T37" fmla="*/ 121 h 142"/>
                  <a:gd name="T38" fmla="*/ 93 w 142"/>
                  <a:gd name="T39" fmla="*/ 128 h 142"/>
                  <a:gd name="T40" fmla="*/ 71 w 142"/>
                  <a:gd name="T41" fmla="*/ 142 h 142"/>
                  <a:gd name="T42" fmla="*/ 71 w 142"/>
                  <a:gd name="T43" fmla="*/ 117 h 142"/>
                  <a:gd name="T44" fmla="*/ 116 w 142"/>
                  <a:gd name="T45" fmla="*/ 64 h 142"/>
                  <a:gd name="T46" fmla="*/ 71 w 142"/>
                  <a:gd name="T47" fmla="*/ 30 h 142"/>
                  <a:gd name="T48" fmla="*/ 104 w 142"/>
                  <a:gd name="T49" fmla="*/ 95 h 142"/>
                  <a:gd name="T50" fmla="*/ 71 w 142"/>
                  <a:gd name="T51" fmla="*/ 117 h 142"/>
                  <a:gd name="T52" fmla="*/ 8 w 142"/>
                  <a:gd name="T53" fmla="*/ 89 h 142"/>
                  <a:gd name="T54" fmla="*/ 18 w 142"/>
                  <a:gd name="T55" fmla="*/ 90 h 142"/>
                  <a:gd name="T56" fmla="*/ 30 w 142"/>
                  <a:gd name="T57" fmla="*/ 113 h 142"/>
                  <a:gd name="T58" fmla="*/ 44 w 142"/>
                  <a:gd name="T59" fmla="*/ 122 h 142"/>
                  <a:gd name="T60" fmla="*/ 58 w 142"/>
                  <a:gd name="T61" fmla="*/ 126 h 142"/>
                  <a:gd name="T62" fmla="*/ 71 w 142"/>
                  <a:gd name="T63" fmla="*/ 142 h 142"/>
                  <a:gd name="T64" fmla="*/ 57 w 142"/>
                  <a:gd name="T65" fmla="*/ 130 h 142"/>
                  <a:gd name="T66" fmla="*/ 38 w 142"/>
                  <a:gd name="T67" fmla="*/ 134 h 142"/>
                  <a:gd name="T68" fmla="*/ 25 w 142"/>
                  <a:gd name="T69" fmla="*/ 111 h 142"/>
                  <a:gd name="T70" fmla="*/ 6 w 142"/>
                  <a:gd name="T71" fmla="*/ 94 h 142"/>
                  <a:gd name="T72" fmla="*/ 2 w 142"/>
                  <a:gd name="T73" fmla="*/ 69 h 142"/>
                  <a:gd name="T74" fmla="*/ 15 w 142"/>
                  <a:gd name="T75" fmla="*/ 46 h 142"/>
                  <a:gd name="T76" fmla="*/ 21 w 142"/>
                  <a:gd name="T77" fmla="*/ 21 h 142"/>
                  <a:gd name="T78" fmla="*/ 39 w 142"/>
                  <a:gd name="T79" fmla="*/ 19 h 142"/>
                  <a:gd name="T80" fmla="*/ 50 w 142"/>
                  <a:gd name="T81" fmla="*/ 3 h 142"/>
                  <a:gd name="T82" fmla="*/ 71 w 142"/>
                  <a:gd name="T83" fmla="*/ 14 h 142"/>
                  <a:gd name="T84" fmla="*/ 53 w 142"/>
                  <a:gd name="T85" fmla="*/ 8 h 142"/>
                  <a:gd name="T86" fmla="*/ 52 w 142"/>
                  <a:gd name="T87" fmla="*/ 18 h 142"/>
                  <a:gd name="T88" fmla="*/ 29 w 142"/>
                  <a:gd name="T89" fmla="*/ 30 h 142"/>
                  <a:gd name="T90" fmla="*/ 20 w 142"/>
                  <a:gd name="T91" fmla="*/ 44 h 142"/>
                  <a:gd name="T92" fmla="*/ 16 w 142"/>
                  <a:gd name="T93" fmla="*/ 58 h 142"/>
                  <a:gd name="T94" fmla="*/ 71 w 142"/>
                  <a:gd name="T95" fmla="*/ 25 h 142"/>
                  <a:gd name="T96" fmla="*/ 26 w 142"/>
                  <a:gd name="T97" fmla="*/ 78 h 142"/>
                  <a:gd name="T98" fmla="*/ 71 w 142"/>
                  <a:gd name="T99" fmla="*/ 112 h 142"/>
                  <a:gd name="T100" fmla="*/ 38 w 142"/>
                  <a:gd name="T101" fmla="*/ 47 h 142"/>
                  <a:gd name="T102" fmla="*/ 71 w 142"/>
                  <a:gd name="T103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42">
                    <a:moveTo>
                      <a:pt x="71" y="128"/>
                    </a:moveTo>
                    <a:cubicBezTo>
                      <a:pt x="71" y="128"/>
                      <a:pt x="72" y="129"/>
                      <a:pt x="72" y="129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8" y="127"/>
                      <a:pt x="88" y="127"/>
                      <a:pt x="88" y="127"/>
                    </a:cubicBezTo>
                    <a:cubicBezTo>
                      <a:pt x="88" y="125"/>
                      <a:pt x="89" y="124"/>
                      <a:pt x="90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93" y="123"/>
                      <a:pt x="97" y="121"/>
                      <a:pt x="100" y="119"/>
                    </a:cubicBezTo>
                    <a:cubicBezTo>
                      <a:pt x="104" y="117"/>
                      <a:pt x="107" y="115"/>
                      <a:pt x="110" y="112"/>
                    </a:cubicBezTo>
                    <a:cubicBezTo>
                      <a:pt x="111" y="111"/>
                      <a:pt x="112" y="111"/>
                      <a:pt x="113" y="112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97"/>
                      <a:pt x="121" y="96"/>
                      <a:pt x="122" y="95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23" y="92"/>
                      <a:pt x="125" y="88"/>
                      <a:pt x="126" y="84"/>
                    </a:cubicBezTo>
                    <a:cubicBezTo>
                      <a:pt x="127" y="80"/>
                      <a:pt x="127" y="76"/>
                      <a:pt x="127" y="73"/>
                    </a:cubicBezTo>
                    <a:cubicBezTo>
                      <a:pt x="127" y="71"/>
                      <a:pt x="128" y="70"/>
                      <a:pt x="129" y="70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5" y="54"/>
                      <a:pt x="124" y="53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3" y="49"/>
                      <a:pt x="121" y="45"/>
                      <a:pt x="119" y="42"/>
                    </a:cubicBezTo>
                    <a:cubicBezTo>
                      <a:pt x="117" y="38"/>
                      <a:pt x="115" y="35"/>
                      <a:pt x="112" y="32"/>
                    </a:cubicBezTo>
                    <a:cubicBezTo>
                      <a:pt x="111" y="31"/>
                      <a:pt x="111" y="30"/>
                      <a:pt x="112" y="29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20"/>
                      <a:pt x="96" y="21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2" y="19"/>
                      <a:pt x="88" y="17"/>
                      <a:pt x="84" y="16"/>
                    </a:cubicBezTo>
                    <a:cubicBezTo>
                      <a:pt x="80" y="15"/>
                      <a:pt x="76" y="15"/>
                      <a:pt x="73" y="15"/>
                    </a:cubicBezTo>
                    <a:cubicBezTo>
                      <a:pt x="72" y="15"/>
                      <a:pt x="71" y="15"/>
                      <a:pt x="71" y="1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3" y="2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8" y="10"/>
                      <a:pt x="82" y="11"/>
                      <a:pt x="85" y="12"/>
                    </a:cubicBezTo>
                    <a:cubicBezTo>
                      <a:pt x="89" y="12"/>
                      <a:pt x="92" y="14"/>
                      <a:pt x="95" y="15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1" y="7"/>
                      <a:pt x="103" y="7"/>
                      <a:pt x="104" y="8"/>
                    </a:cubicBezTo>
                    <a:cubicBezTo>
                      <a:pt x="121" y="21"/>
                      <a:pt x="121" y="21"/>
                      <a:pt x="121" y="21"/>
                    </a:cubicBezTo>
                    <a:cubicBezTo>
                      <a:pt x="122" y="21"/>
                      <a:pt x="122" y="23"/>
                      <a:pt x="121" y="24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9" y="33"/>
                      <a:pt x="121" y="36"/>
                      <a:pt x="123" y="39"/>
                    </a:cubicBezTo>
                    <a:cubicBezTo>
                      <a:pt x="125" y="42"/>
                      <a:pt x="127" y="45"/>
                      <a:pt x="128" y="49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7"/>
                      <a:pt x="138" y="48"/>
                      <a:pt x="139" y="49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42" y="72"/>
                      <a:pt x="141" y="73"/>
                      <a:pt x="140" y="73"/>
                    </a:cubicBezTo>
                    <a:cubicBezTo>
                      <a:pt x="132" y="75"/>
                      <a:pt x="132" y="75"/>
                      <a:pt x="132" y="75"/>
                    </a:cubicBezTo>
                    <a:cubicBezTo>
                      <a:pt x="132" y="78"/>
                      <a:pt x="131" y="82"/>
                      <a:pt x="130" y="85"/>
                    </a:cubicBezTo>
                    <a:cubicBezTo>
                      <a:pt x="129" y="89"/>
                      <a:pt x="128" y="92"/>
                      <a:pt x="127" y="95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5" y="101"/>
                      <a:pt x="135" y="103"/>
                      <a:pt x="134" y="104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1" y="122"/>
                      <a:pt x="119" y="122"/>
                      <a:pt x="118" y="121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09" y="119"/>
                      <a:pt x="106" y="121"/>
                      <a:pt x="103" y="123"/>
                    </a:cubicBezTo>
                    <a:cubicBezTo>
                      <a:pt x="100" y="125"/>
                      <a:pt x="97" y="126"/>
                      <a:pt x="93" y="128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5" y="137"/>
                      <a:pt x="94" y="138"/>
                      <a:pt x="92" y="139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71" y="128"/>
                      <a:pt x="71" y="128"/>
                      <a:pt x="71" y="128"/>
                    </a:cubicBezTo>
                    <a:close/>
                    <a:moveTo>
                      <a:pt x="71" y="117"/>
                    </a:moveTo>
                    <a:cubicBezTo>
                      <a:pt x="73" y="117"/>
                      <a:pt x="76" y="116"/>
                      <a:pt x="78" y="116"/>
                    </a:cubicBezTo>
                    <a:cubicBezTo>
                      <a:pt x="90" y="114"/>
                      <a:pt x="100" y="108"/>
                      <a:pt x="108" y="98"/>
                    </a:cubicBezTo>
                    <a:cubicBezTo>
                      <a:pt x="115" y="88"/>
                      <a:pt x="118" y="75"/>
                      <a:pt x="116" y="64"/>
                    </a:cubicBezTo>
                    <a:cubicBezTo>
                      <a:pt x="114" y="52"/>
                      <a:pt x="108" y="41"/>
                      <a:pt x="98" y="34"/>
                    </a:cubicBezTo>
                    <a:cubicBezTo>
                      <a:pt x="90" y="28"/>
                      <a:pt x="80" y="25"/>
                      <a:pt x="71" y="25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9" y="30"/>
                      <a:pt x="88" y="33"/>
                      <a:pt x="95" y="38"/>
                    </a:cubicBezTo>
                    <a:cubicBezTo>
                      <a:pt x="104" y="45"/>
                      <a:pt x="110" y="54"/>
                      <a:pt x="111" y="65"/>
                    </a:cubicBezTo>
                    <a:cubicBezTo>
                      <a:pt x="113" y="75"/>
                      <a:pt x="111" y="86"/>
                      <a:pt x="104" y="95"/>
                    </a:cubicBezTo>
                    <a:cubicBezTo>
                      <a:pt x="97" y="104"/>
                      <a:pt x="88" y="110"/>
                      <a:pt x="77" y="111"/>
                    </a:cubicBezTo>
                    <a:cubicBezTo>
                      <a:pt x="75" y="112"/>
                      <a:pt x="73" y="112"/>
                      <a:pt x="71" y="112"/>
                    </a:cubicBezTo>
                    <a:lnTo>
                      <a:pt x="71" y="117"/>
                    </a:lnTo>
                    <a:close/>
                    <a:moveTo>
                      <a:pt x="13" y="72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7" y="88"/>
                      <a:pt x="18" y="89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9" y="93"/>
                      <a:pt x="21" y="97"/>
                      <a:pt x="23" y="100"/>
                    </a:cubicBezTo>
                    <a:cubicBezTo>
                      <a:pt x="25" y="104"/>
                      <a:pt x="27" y="107"/>
                      <a:pt x="30" y="110"/>
                    </a:cubicBezTo>
                    <a:cubicBezTo>
                      <a:pt x="31" y="110"/>
                      <a:pt x="31" y="112"/>
                      <a:pt x="30" y="113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44" y="121"/>
                      <a:pt x="46" y="121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50" y="123"/>
                      <a:pt x="54" y="125"/>
                      <a:pt x="58" y="126"/>
                    </a:cubicBezTo>
                    <a:cubicBezTo>
                      <a:pt x="62" y="127"/>
                      <a:pt x="66" y="127"/>
                      <a:pt x="69" y="127"/>
                    </a:cubicBezTo>
                    <a:cubicBezTo>
                      <a:pt x="70" y="127"/>
                      <a:pt x="71" y="127"/>
                      <a:pt x="71" y="128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70" y="142"/>
                      <a:pt x="69" y="141"/>
                      <a:pt x="69" y="140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4" y="132"/>
                      <a:pt x="60" y="131"/>
                      <a:pt x="57" y="130"/>
                    </a:cubicBezTo>
                    <a:cubicBezTo>
                      <a:pt x="53" y="129"/>
                      <a:pt x="50" y="128"/>
                      <a:pt x="47" y="127"/>
                    </a:cubicBezTo>
                    <a:cubicBezTo>
                      <a:pt x="42" y="133"/>
                      <a:pt x="42" y="133"/>
                      <a:pt x="42" y="133"/>
                    </a:cubicBezTo>
                    <a:cubicBezTo>
                      <a:pt x="41" y="135"/>
                      <a:pt x="39" y="135"/>
                      <a:pt x="38" y="13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0" y="121"/>
                      <a:pt x="20" y="119"/>
                      <a:pt x="21" y="118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3" y="109"/>
                      <a:pt x="21" y="106"/>
                      <a:pt x="19" y="103"/>
                    </a:cubicBezTo>
                    <a:cubicBezTo>
                      <a:pt x="17" y="100"/>
                      <a:pt x="15" y="96"/>
                      <a:pt x="14" y="93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5" y="95"/>
                      <a:pt x="4" y="94"/>
                      <a:pt x="3" y="92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1" y="69"/>
                      <a:pt x="2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4"/>
                      <a:pt x="11" y="60"/>
                      <a:pt x="12" y="57"/>
                    </a:cubicBezTo>
                    <a:cubicBezTo>
                      <a:pt x="13" y="53"/>
                      <a:pt x="14" y="50"/>
                      <a:pt x="15" y="46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7" y="41"/>
                      <a:pt x="7" y="39"/>
                      <a:pt x="8" y="38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0"/>
                      <a:pt x="23" y="20"/>
                      <a:pt x="24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6" y="21"/>
                      <a:pt x="39" y="19"/>
                    </a:cubicBezTo>
                    <a:cubicBezTo>
                      <a:pt x="42" y="17"/>
                      <a:pt x="45" y="15"/>
                      <a:pt x="49" y="1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5"/>
                      <a:pt x="48" y="4"/>
                      <a:pt x="50" y="3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0" y="13"/>
                      <a:pt x="70" y="13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6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9" y="19"/>
                      <a:pt x="45" y="21"/>
                      <a:pt x="42" y="23"/>
                    </a:cubicBezTo>
                    <a:cubicBezTo>
                      <a:pt x="38" y="25"/>
                      <a:pt x="35" y="27"/>
                      <a:pt x="32" y="30"/>
                    </a:cubicBezTo>
                    <a:cubicBezTo>
                      <a:pt x="31" y="31"/>
                      <a:pt x="30" y="31"/>
                      <a:pt x="29" y="30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1" y="46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9" y="50"/>
                      <a:pt x="17" y="54"/>
                      <a:pt x="16" y="58"/>
                    </a:cubicBezTo>
                    <a:cubicBezTo>
                      <a:pt x="15" y="62"/>
                      <a:pt x="15" y="66"/>
                      <a:pt x="15" y="69"/>
                    </a:cubicBezTo>
                    <a:cubicBezTo>
                      <a:pt x="15" y="71"/>
                      <a:pt x="14" y="72"/>
                      <a:pt x="13" y="72"/>
                    </a:cubicBezTo>
                    <a:close/>
                    <a:moveTo>
                      <a:pt x="71" y="25"/>
                    </a:moveTo>
                    <a:cubicBezTo>
                      <a:pt x="69" y="25"/>
                      <a:pt x="66" y="25"/>
                      <a:pt x="64" y="26"/>
                    </a:cubicBezTo>
                    <a:cubicBezTo>
                      <a:pt x="52" y="28"/>
                      <a:pt x="42" y="34"/>
                      <a:pt x="34" y="44"/>
                    </a:cubicBezTo>
                    <a:cubicBezTo>
                      <a:pt x="27" y="54"/>
                      <a:pt x="24" y="67"/>
                      <a:pt x="26" y="78"/>
                    </a:cubicBezTo>
                    <a:cubicBezTo>
                      <a:pt x="28" y="90"/>
                      <a:pt x="34" y="100"/>
                      <a:pt x="44" y="108"/>
                    </a:cubicBezTo>
                    <a:cubicBezTo>
                      <a:pt x="52" y="114"/>
                      <a:pt x="62" y="117"/>
                      <a:pt x="71" y="117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63" y="112"/>
                      <a:pt x="54" y="109"/>
                      <a:pt x="47" y="104"/>
                    </a:cubicBezTo>
                    <a:cubicBezTo>
                      <a:pt x="38" y="97"/>
                      <a:pt x="32" y="88"/>
                      <a:pt x="31" y="77"/>
                    </a:cubicBezTo>
                    <a:cubicBezTo>
                      <a:pt x="29" y="67"/>
                      <a:pt x="31" y="56"/>
                      <a:pt x="38" y="47"/>
                    </a:cubicBezTo>
                    <a:cubicBezTo>
                      <a:pt x="45" y="38"/>
                      <a:pt x="54" y="32"/>
                      <a:pt x="65" y="31"/>
                    </a:cubicBezTo>
                    <a:cubicBezTo>
                      <a:pt x="67" y="30"/>
                      <a:pt x="69" y="30"/>
                      <a:pt x="71" y="30"/>
                    </a:cubicBezTo>
                    <a:lnTo>
                      <a:pt x="71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4" name="Freeform 123"/>
              <p:cNvSpPr>
                <a:spLocks noEditPoints="1"/>
              </p:cNvSpPr>
              <p:nvPr/>
            </p:nvSpPr>
            <p:spPr bwMode="auto">
              <a:xfrm>
                <a:off x="9342438" y="873125"/>
                <a:ext cx="220663" cy="223838"/>
              </a:xfrm>
              <a:custGeom>
                <a:avLst/>
                <a:gdLst>
                  <a:gd name="T0" fmla="*/ 86 w 98"/>
                  <a:gd name="T1" fmla="*/ 64 h 99"/>
                  <a:gd name="T2" fmla="*/ 88 w 98"/>
                  <a:gd name="T3" fmla="*/ 52 h 99"/>
                  <a:gd name="T4" fmla="*/ 84 w 98"/>
                  <a:gd name="T5" fmla="*/ 37 h 99"/>
                  <a:gd name="T6" fmla="*/ 83 w 98"/>
                  <a:gd name="T7" fmla="*/ 21 h 99"/>
                  <a:gd name="T8" fmla="*/ 71 w 98"/>
                  <a:gd name="T9" fmla="*/ 19 h 99"/>
                  <a:gd name="T10" fmla="*/ 64 w 98"/>
                  <a:gd name="T11" fmla="*/ 13 h 99"/>
                  <a:gd name="T12" fmla="*/ 53 w 98"/>
                  <a:gd name="T13" fmla="*/ 5 h 99"/>
                  <a:gd name="T14" fmla="*/ 49 w 98"/>
                  <a:gd name="T15" fmla="*/ 12 h 99"/>
                  <a:gd name="T16" fmla="*/ 68 w 98"/>
                  <a:gd name="T17" fmla="*/ 4 h 99"/>
                  <a:gd name="T18" fmla="*/ 74 w 98"/>
                  <a:gd name="T19" fmla="*/ 15 h 99"/>
                  <a:gd name="T20" fmla="*/ 85 w 98"/>
                  <a:gd name="T21" fmla="*/ 16 h 99"/>
                  <a:gd name="T22" fmla="*/ 94 w 98"/>
                  <a:gd name="T23" fmla="*/ 34 h 99"/>
                  <a:gd name="T24" fmla="*/ 91 w 98"/>
                  <a:gd name="T25" fmla="*/ 48 h 99"/>
                  <a:gd name="T26" fmla="*/ 94 w 98"/>
                  <a:gd name="T27" fmla="*/ 69 h 99"/>
                  <a:gd name="T28" fmla="*/ 83 w 98"/>
                  <a:gd name="T29" fmla="*/ 74 h 99"/>
                  <a:gd name="T30" fmla="*/ 83 w 98"/>
                  <a:gd name="T31" fmla="*/ 82 h 99"/>
                  <a:gd name="T32" fmla="*/ 64 w 98"/>
                  <a:gd name="T33" fmla="*/ 94 h 99"/>
                  <a:gd name="T34" fmla="*/ 50 w 98"/>
                  <a:gd name="T35" fmla="*/ 92 h 99"/>
                  <a:gd name="T36" fmla="*/ 49 w 98"/>
                  <a:gd name="T37" fmla="*/ 87 h 99"/>
                  <a:gd name="T38" fmla="*/ 64 w 98"/>
                  <a:gd name="T39" fmla="*/ 86 h 99"/>
                  <a:gd name="T40" fmla="*/ 77 w 98"/>
                  <a:gd name="T41" fmla="*/ 83 h 99"/>
                  <a:gd name="T42" fmla="*/ 75 w 98"/>
                  <a:gd name="T43" fmla="*/ 76 h 99"/>
                  <a:gd name="T44" fmla="*/ 86 w 98"/>
                  <a:gd name="T45" fmla="*/ 64 h 99"/>
                  <a:gd name="T46" fmla="*/ 77 w 98"/>
                  <a:gd name="T47" fmla="*/ 56 h 99"/>
                  <a:gd name="T48" fmla="*/ 61 w 98"/>
                  <a:gd name="T49" fmla="*/ 23 h 99"/>
                  <a:gd name="T50" fmla="*/ 49 w 98"/>
                  <a:gd name="T51" fmla="*/ 25 h 99"/>
                  <a:gd name="T52" fmla="*/ 63 w 98"/>
                  <a:gd name="T53" fmla="*/ 30 h 99"/>
                  <a:gd name="T54" fmla="*/ 62 w 98"/>
                  <a:gd name="T55" fmla="*/ 70 h 99"/>
                  <a:gd name="T56" fmla="*/ 49 w 98"/>
                  <a:gd name="T57" fmla="*/ 12 h 99"/>
                  <a:gd name="T58" fmla="*/ 33 w 98"/>
                  <a:gd name="T59" fmla="*/ 13 h 99"/>
                  <a:gd name="T60" fmla="*/ 21 w 98"/>
                  <a:gd name="T61" fmla="*/ 16 h 99"/>
                  <a:gd name="T62" fmla="*/ 23 w 98"/>
                  <a:gd name="T63" fmla="*/ 22 h 99"/>
                  <a:gd name="T64" fmla="*/ 12 w 98"/>
                  <a:gd name="T65" fmla="*/ 35 h 99"/>
                  <a:gd name="T66" fmla="*/ 8 w 98"/>
                  <a:gd name="T67" fmla="*/ 33 h 99"/>
                  <a:gd name="T68" fmla="*/ 11 w 98"/>
                  <a:gd name="T69" fmla="*/ 49 h 99"/>
                  <a:gd name="T70" fmla="*/ 12 w 98"/>
                  <a:gd name="T71" fmla="*/ 65 h 99"/>
                  <a:gd name="T72" fmla="*/ 19 w 98"/>
                  <a:gd name="T73" fmla="*/ 75 h 99"/>
                  <a:gd name="T74" fmla="*/ 33 w 98"/>
                  <a:gd name="T75" fmla="*/ 83 h 99"/>
                  <a:gd name="T76" fmla="*/ 34 w 98"/>
                  <a:gd name="T77" fmla="*/ 86 h 99"/>
                  <a:gd name="T78" fmla="*/ 46 w 98"/>
                  <a:gd name="T79" fmla="*/ 89 h 99"/>
                  <a:gd name="T80" fmla="*/ 49 w 98"/>
                  <a:gd name="T81" fmla="*/ 97 h 99"/>
                  <a:gd name="T82" fmla="*/ 28 w 98"/>
                  <a:gd name="T83" fmla="*/ 92 h 99"/>
                  <a:gd name="T84" fmla="*/ 20 w 98"/>
                  <a:gd name="T85" fmla="*/ 80 h 99"/>
                  <a:gd name="T86" fmla="*/ 12 w 98"/>
                  <a:gd name="T87" fmla="*/ 82 h 99"/>
                  <a:gd name="T88" fmla="*/ 8 w 98"/>
                  <a:gd name="T89" fmla="*/ 62 h 99"/>
                  <a:gd name="T90" fmla="*/ 2 w 98"/>
                  <a:gd name="T91" fmla="*/ 50 h 99"/>
                  <a:gd name="T92" fmla="*/ 7 w 98"/>
                  <a:gd name="T93" fmla="*/ 28 h 99"/>
                  <a:gd name="T94" fmla="*/ 18 w 98"/>
                  <a:gd name="T95" fmla="*/ 20 h 99"/>
                  <a:gd name="T96" fmla="*/ 16 w 98"/>
                  <a:gd name="T97" fmla="*/ 13 h 99"/>
                  <a:gd name="T98" fmla="*/ 37 w 98"/>
                  <a:gd name="T99" fmla="*/ 9 h 99"/>
                  <a:gd name="T100" fmla="*/ 49 w 98"/>
                  <a:gd name="T101" fmla="*/ 2 h 99"/>
                  <a:gd name="T102" fmla="*/ 49 w 98"/>
                  <a:gd name="T103" fmla="*/ 20 h 99"/>
                  <a:gd name="T104" fmla="*/ 33 w 98"/>
                  <a:gd name="T105" fmla="*/ 25 h 99"/>
                  <a:gd name="T106" fmla="*/ 32 w 98"/>
                  <a:gd name="T107" fmla="*/ 73 h 99"/>
                  <a:gd name="T108" fmla="*/ 49 w 98"/>
                  <a:gd name="T109" fmla="*/ 79 h 99"/>
                  <a:gd name="T110" fmla="*/ 39 w 98"/>
                  <a:gd name="T111" fmla="*/ 72 h 99"/>
                  <a:gd name="T112" fmla="*/ 25 w 98"/>
                  <a:gd name="T113" fmla="*/ 44 h 99"/>
                  <a:gd name="T114" fmla="*/ 49 w 98"/>
                  <a:gd name="T115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" h="99">
                    <a:moveTo>
                      <a:pt x="86" y="64"/>
                    </a:move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7" y="52"/>
                      <a:pt x="86" y="51"/>
                      <a:pt x="87" y="50"/>
                    </a:cubicBezTo>
                    <a:cubicBezTo>
                      <a:pt x="87" y="47"/>
                      <a:pt x="86" y="45"/>
                      <a:pt x="86" y="43"/>
                    </a:cubicBezTo>
                    <a:cubicBezTo>
                      <a:pt x="86" y="41"/>
                      <a:pt x="85" y="39"/>
                      <a:pt x="84" y="37"/>
                    </a:cubicBezTo>
                    <a:cubicBezTo>
                      <a:pt x="84" y="36"/>
                      <a:pt x="84" y="34"/>
                      <a:pt x="85" y="34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4"/>
                      <a:pt x="76" y="24"/>
                      <a:pt x="76" y="23"/>
                    </a:cubicBezTo>
                    <a:cubicBezTo>
                      <a:pt x="74" y="21"/>
                      <a:pt x="73" y="20"/>
                      <a:pt x="71" y="19"/>
                    </a:cubicBezTo>
                    <a:cubicBezTo>
                      <a:pt x="69" y="17"/>
                      <a:pt x="67" y="16"/>
                      <a:pt x="65" y="15"/>
                    </a:cubicBezTo>
                    <a:cubicBezTo>
                      <a:pt x="64" y="15"/>
                      <a:pt x="63" y="14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1"/>
                      <a:pt x="50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50" y="0"/>
                      <a:pt x="51" y="0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9" y="4"/>
                      <a:pt x="70" y="6"/>
                      <a:pt x="70" y="7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0" y="13"/>
                      <a:pt x="72" y="14"/>
                      <a:pt x="74" y="15"/>
                    </a:cubicBezTo>
                    <a:cubicBezTo>
                      <a:pt x="75" y="16"/>
                      <a:pt x="76" y="17"/>
                      <a:pt x="78" y="18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3" y="15"/>
                      <a:pt x="85" y="15"/>
                      <a:pt x="85" y="16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2"/>
                      <a:pt x="95" y="34"/>
                      <a:pt x="94" y="34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0" y="39"/>
                      <a:pt x="90" y="40"/>
                      <a:pt x="91" y="42"/>
                    </a:cubicBezTo>
                    <a:cubicBezTo>
                      <a:pt x="91" y="44"/>
                      <a:pt x="91" y="46"/>
                      <a:pt x="91" y="48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8" y="49"/>
                      <a:pt x="98" y="50"/>
                      <a:pt x="98" y="52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70"/>
                      <a:pt x="93" y="71"/>
                      <a:pt x="91" y="70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71"/>
                      <a:pt x="85" y="72"/>
                      <a:pt x="83" y="74"/>
                    </a:cubicBezTo>
                    <a:cubicBezTo>
                      <a:pt x="82" y="75"/>
                      <a:pt x="81" y="77"/>
                      <a:pt x="80" y="78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4"/>
                      <a:pt x="83" y="85"/>
                      <a:pt x="82" y="86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6" y="96"/>
                      <a:pt x="65" y="95"/>
                      <a:pt x="64" y="94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0" y="90"/>
                      <a:pt x="58" y="91"/>
                      <a:pt x="56" y="91"/>
                    </a:cubicBezTo>
                    <a:cubicBezTo>
                      <a:pt x="54" y="91"/>
                      <a:pt x="52" y="92"/>
                      <a:pt x="50" y="92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51" y="87"/>
                      <a:pt x="53" y="87"/>
                      <a:pt x="55" y="86"/>
                    </a:cubicBezTo>
                    <a:cubicBezTo>
                      <a:pt x="57" y="86"/>
                      <a:pt x="60" y="85"/>
                      <a:pt x="62" y="85"/>
                    </a:cubicBezTo>
                    <a:cubicBezTo>
                      <a:pt x="63" y="84"/>
                      <a:pt x="64" y="85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4" y="77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7" y="75"/>
                      <a:pt x="78" y="73"/>
                      <a:pt x="80" y="71"/>
                    </a:cubicBezTo>
                    <a:cubicBezTo>
                      <a:pt x="81" y="69"/>
                      <a:pt x="82" y="67"/>
                      <a:pt x="83" y="65"/>
                    </a:cubicBezTo>
                    <a:cubicBezTo>
                      <a:pt x="83" y="64"/>
                      <a:pt x="85" y="64"/>
                      <a:pt x="86" y="64"/>
                    </a:cubicBezTo>
                    <a:close/>
                    <a:moveTo>
                      <a:pt x="49" y="79"/>
                    </a:moveTo>
                    <a:cubicBezTo>
                      <a:pt x="55" y="79"/>
                      <a:pt x="60" y="77"/>
                      <a:pt x="64" y="74"/>
                    </a:cubicBezTo>
                    <a:cubicBezTo>
                      <a:pt x="71" y="70"/>
                      <a:pt x="76" y="64"/>
                      <a:pt x="77" y="56"/>
                    </a:cubicBezTo>
                    <a:cubicBezTo>
                      <a:pt x="79" y="50"/>
                      <a:pt x="78" y="44"/>
                      <a:pt x="76" y="39"/>
                    </a:cubicBezTo>
                    <a:cubicBezTo>
                      <a:pt x="74" y="34"/>
                      <a:pt x="71" y="29"/>
                      <a:pt x="66" y="26"/>
                    </a:cubicBezTo>
                    <a:cubicBezTo>
                      <a:pt x="65" y="25"/>
                      <a:pt x="63" y="24"/>
                      <a:pt x="61" y="23"/>
                    </a:cubicBezTo>
                    <a:cubicBezTo>
                      <a:pt x="59" y="22"/>
                      <a:pt x="57" y="21"/>
                      <a:pt x="55" y="21"/>
                    </a:cubicBezTo>
                    <a:cubicBezTo>
                      <a:pt x="53" y="20"/>
                      <a:pt x="51" y="20"/>
                      <a:pt x="49" y="20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1" y="25"/>
                      <a:pt x="53" y="25"/>
                      <a:pt x="54" y="26"/>
                    </a:cubicBezTo>
                    <a:cubicBezTo>
                      <a:pt x="56" y="26"/>
                      <a:pt x="58" y="26"/>
                      <a:pt x="59" y="27"/>
                    </a:cubicBezTo>
                    <a:cubicBezTo>
                      <a:pt x="61" y="28"/>
                      <a:pt x="62" y="29"/>
                      <a:pt x="63" y="30"/>
                    </a:cubicBezTo>
                    <a:cubicBezTo>
                      <a:pt x="67" y="32"/>
                      <a:pt x="70" y="36"/>
                      <a:pt x="72" y="41"/>
                    </a:cubicBezTo>
                    <a:cubicBezTo>
                      <a:pt x="73" y="45"/>
                      <a:pt x="74" y="50"/>
                      <a:pt x="73" y="55"/>
                    </a:cubicBezTo>
                    <a:cubicBezTo>
                      <a:pt x="71" y="61"/>
                      <a:pt x="67" y="67"/>
                      <a:pt x="62" y="70"/>
                    </a:cubicBezTo>
                    <a:cubicBezTo>
                      <a:pt x="58" y="72"/>
                      <a:pt x="54" y="74"/>
                      <a:pt x="49" y="74"/>
                    </a:cubicBezTo>
                    <a:lnTo>
                      <a:pt x="49" y="79"/>
                    </a:lnTo>
                    <a:close/>
                    <a:moveTo>
                      <a:pt x="49" y="12"/>
                    </a:moveTo>
                    <a:cubicBezTo>
                      <a:pt x="47" y="12"/>
                      <a:pt x="45" y="12"/>
                      <a:pt x="43" y="12"/>
                    </a:cubicBezTo>
                    <a:cubicBezTo>
                      <a:pt x="41" y="13"/>
                      <a:pt x="38" y="13"/>
                      <a:pt x="36" y="14"/>
                    </a:cubicBezTo>
                    <a:cubicBezTo>
                      <a:pt x="35" y="14"/>
                      <a:pt x="34" y="14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20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1" y="24"/>
                      <a:pt x="20" y="26"/>
                      <a:pt x="18" y="27"/>
                    </a:cubicBezTo>
                    <a:cubicBezTo>
                      <a:pt x="17" y="29"/>
                      <a:pt x="16" y="31"/>
                      <a:pt x="15" y="33"/>
                    </a:cubicBezTo>
                    <a:cubicBezTo>
                      <a:pt x="14" y="34"/>
                      <a:pt x="13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1"/>
                      <a:pt x="11" y="53"/>
                      <a:pt x="12" y="56"/>
                    </a:cubicBezTo>
                    <a:cubicBezTo>
                      <a:pt x="12" y="58"/>
                      <a:pt x="13" y="60"/>
                      <a:pt x="14" y="62"/>
                    </a:cubicBezTo>
                    <a:cubicBezTo>
                      <a:pt x="14" y="63"/>
                      <a:pt x="13" y="64"/>
                      <a:pt x="12" y="65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20" y="75"/>
                      <a:pt x="21" y="75"/>
                      <a:pt x="22" y="76"/>
                    </a:cubicBezTo>
                    <a:cubicBezTo>
                      <a:pt x="24" y="77"/>
                      <a:pt x="25" y="79"/>
                      <a:pt x="27" y="80"/>
                    </a:cubicBezTo>
                    <a:cubicBezTo>
                      <a:pt x="29" y="81"/>
                      <a:pt x="31" y="82"/>
                      <a:pt x="33" y="83"/>
                    </a:cubicBezTo>
                    <a:cubicBezTo>
                      <a:pt x="34" y="84"/>
                      <a:pt x="34" y="85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8"/>
                      <a:pt x="48" y="87"/>
                      <a:pt x="49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8" y="98"/>
                      <a:pt x="47" y="99"/>
                      <a:pt x="46" y="98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8" y="94"/>
                      <a:pt x="28" y="93"/>
                      <a:pt x="28" y="9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27" y="86"/>
                      <a:pt x="26" y="85"/>
                      <a:pt x="24" y="84"/>
                    </a:cubicBezTo>
                    <a:cubicBezTo>
                      <a:pt x="23" y="83"/>
                      <a:pt x="21" y="82"/>
                      <a:pt x="20" y="80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5" y="84"/>
                      <a:pt x="13" y="83"/>
                      <a:pt x="12" y="82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7"/>
                      <a:pt x="3" y="65"/>
                      <a:pt x="4" y="64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0"/>
                      <a:pt x="7" y="58"/>
                      <a:pt x="7" y="56"/>
                    </a:cubicBezTo>
                    <a:cubicBezTo>
                      <a:pt x="7" y="55"/>
                      <a:pt x="7" y="53"/>
                      <a:pt x="7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8"/>
                      <a:pt x="0" y="47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8"/>
                      <a:pt x="7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3" y="26"/>
                      <a:pt x="14" y="25"/>
                    </a:cubicBezTo>
                    <a:cubicBezTo>
                      <a:pt x="15" y="23"/>
                      <a:pt x="17" y="22"/>
                      <a:pt x="18" y="20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3"/>
                      <a:pt x="33" y="3"/>
                      <a:pt x="34" y="4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8"/>
                      <a:pt x="40" y="8"/>
                      <a:pt x="42" y="7"/>
                    </a:cubicBezTo>
                    <a:cubicBezTo>
                      <a:pt x="44" y="7"/>
                      <a:pt x="46" y="7"/>
                      <a:pt x="47" y="7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9" y="1"/>
                      <a:pt x="49" y="1"/>
                    </a:cubicBezTo>
                    <a:cubicBezTo>
                      <a:pt x="49" y="12"/>
                      <a:pt x="49" y="12"/>
                      <a:pt x="49" y="12"/>
                    </a:cubicBezTo>
                    <a:close/>
                    <a:moveTo>
                      <a:pt x="49" y="20"/>
                    </a:moveTo>
                    <a:cubicBezTo>
                      <a:pt x="43" y="20"/>
                      <a:pt x="38" y="22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7" y="29"/>
                      <a:pt x="22" y="35"/>
                      <a:pt x="20" y="43"/>
                    </a:cubicBezTo>
                    <a:cubicBezTo>
                      <a:pt x="19" y="48"/>
                      <a:pt x="20" y="54"/>
                      <a:pt x="22" y="60"/>
                    </a:cubicBezTo>
                    <a:cubicBezTo>
                      <a:pt x="24" y="65"/>
                      <a:pt x="27" y="69"/>
                      <a:pt x="32" y="73"/>
                    </a:cubicBezTo>
                    <a:cubicBezTo>
                      <a:pt x="33" y="74"/>
                      <a:pt x="35" y="75"/>
                      <a:pt x="37" y="76"/>
                    </a:cubicBezTo>
                    <a:cubicBezTo>
                      <a:pt x="39" y="77"/>
                      <a:pt x="40" y="77"/>
                      <a:pt x="42" y="78"/>
                    </a:cubicBezTo>
                    <a:cubicBezTo>
                      <a:pt x="45" y="78"/>
                      <a:pt x="47" y="79"/>
                      <a:pt x="49" y="7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74"/>
                      <a:pt x="45" y="74"/>
                      <a:pt x="43" y="73"/>
                    </a:cubicBezTo>
                    <a:cubicBezTo>
                      <a:pt x="42" y="73"/>
                      <a:pt x="40" y="72"/>
                      <a:pt x="39" y="72"/>
                    </a:cubicBezTo>
                    <a:cubicBezTo>
                      <a:pt x="37" y="71"/>
                      <a:pt x="36" y="70"/>
                      <a:pt x="35" y="69"/>
                    </a:cubicBezTo>
                    <a:cubicBezTo>
                      <a:pt x="31" y="66"/>
                      <a:pt x="28" y="62"/>
                      <a:pt x="26" y="58"/>
                    </a:cubicBezTo>
                    <a:cubicBezTo>
                      <a:pt x="24" y="53"/>
                      <a:pt x="24" y="49"/>
                      <a:pt x="25" y="44"/>
                    </a:cubicBezTo>
                    <a:cubicBezTo>
                      <a:pt x="27" y="37"/>
                      <a:pt x="31" y="32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0" y="26"/>
                      <a:pt x="44" y="25"/>
                      <a:pt x="49" y="25"/>
                    </a:cubicBezTo>
                    <a:lnTo>
                      <a:pt x="4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5" name="Freeform 124"/>
              <p:cNvSpPr>
                <a:spLocks noEditPoints="1"/>
              </p:cNvSpPr>
              <p:nvPr/>
            </p:nvSpPr>
            <p:spPr bwMode="auto">
              <a:xfrm>
                <a:off x="6662738" y="3049588"/>
                <a:ext cx="330200" cy="331788"/>
              </a:xfrm>
              <a:custGeom>
                <a:avLst/>
                <a:gdLst>
                  <a:gd name="T0" fmla="*/ 73 w 146"/>
                  <a:gd name="T1" fmla="*/ 142 h 147"/>
                  <a:gd name="T2" fmla="*/ 122 w 146"/>
                  <a:gd name="T3" fmla="*/ 122 h 147"/>
                  <a:gd name="T4" fmla="*/ 142 w 146"/>
                  <a:gd name="T5" fmla="*/ 74 h 147"/>
                  <a:gd name="T6" fmla="*/ 122 w 146"/>
                  <a:gd name="T7" fmla="*/ 25 h 147"/>
                  <a:gd name="T8" fmla="*/ 73 w 146"/>
                  <a:gd name="T9" fmla="*/ 5 h 147"/>
                  <a:gd name="T10" fmla="*/ 73 w 146"/>
                  <a:gd name="T11" fmla="*/ 0 h 147"/>
                  <a:gd name="T12" fmla="*/ 125 w 146"/>
                  <a:gd name="T13" fmla="*/ 22 h 147"/>
                  <a:gd name="T14" fmla="*/ 146 w 146"/>
                  <a:gd name="T15" fmla="*/ 74 h 147"/>
                  <a:gd name="T16" fmla="*/ 125 w 146"/>
                  <a:gd name="T17" fmla="*/ 125 h 147"/>
                  <a:gd name="T18" fmla="*/ 73 w 146"/>
                  <a:gd name="T19" fmla="*/ 147 h 147"/>
                  <a:gd name="T20" fmla="*/ 73 w 146"/>
                  <a:gd name="T21" fmla="*/ 142 h 147"/>
                  <a:gd name="T22" fmla="*/ 73 w 146"/>
                  <a:gd name="T23" fmla="*/ 96 h 147"/>
                  <a:gd name="T24" fmla="*/ 88 w 146"/>
                  <a:gd name="T25" fmla="*/ 90 h 147"/>
                  <a:gd name="T26" fmla="*/ 90 w 146"/>
                  <a:gd name="T27" fmla="*/ 89 h 147"/>
                  <a:gd name="T28" fmla="*/ 112 w 146"/>
                  <a:gd name="T29" fmla="*/ 38 h 147"/>
                  <a:gd name="T30" fmla="*/ 112 w 146"/>
                  <a:gd name="T31" fmla="*/ 38 h 147"/>
                  <a:gd name="T32" fmla="*/ 112 w 146"/>
                  <a:gd name="T33" fmla="*/ 38 h 147"/>
                  <a:gd name="T34" fmla="*/ 112 w 146"/>
                  <a:gd name="T35" fmla="*/ 36 h 147"/>
                  <a:gd name="T36" fmla="*/ 108 w 146"/>
                  <a:gd name="T37" fmla="*/ 35 h 147"/>
                  <a:gd name="T38" fmla="*/ 73 w 146"/>
                  <a:gd name="T39" fmla="*/ 51 h 147"/>
                  <a:gd name="T40" fmla="*/ 73 w 146"/>
                  <a:gd name="T41" fmla="*/ 56 h 147"/>
                  <a:gd name="T42" fmla="*/ 105 w 146"/>
                  <a:gd name="T43" fmla="*/ 42 h 147"/>
                  <a:gd name="T44" fmla="*/ 86 w 146"/>
                  <a:gd name="T45" fmla="*/ 86 h 147"/>
                  <a:gd name="T46" fmla="*/ 73 w 146"/>
                  <a:gd name="T47" fmla="*/ 91 h 147"/>
                  <a:gd name="T48" fmla="*/ 73 w 146"/>
                  <a:gd name="T49" fmla="*/ 96 h 147"/>
                  <a:gd name="T50" fmla="*/ 73 w 146"/>
                  <a:gd name="T51" fmla="*/ 5 h 147"/>
                  <a:gd name="T52" fmla="*/ 25 w 146"/>
                  <a:gd name="T53" fmla="*/ 25 h 147"/>
                  <a:gd name="T54" fmla="*/ 5 w 146"/>
                  <a:gd name="T55" fmla="*/ 74 h 147"/>
                  <a:gd name="T56" fmla="*/ 25 w 146"/>
                  <a:gd name="T57" fmla="*/ 122 h 147"/>
                  <a:gd name="T58" fmla="*/ 73 w 146"/>
                  <a:gd name="T59" fmla="*/ 142 h 147"/>
                  <a:gd name="T60" fmla="*/ 73 w 146"/>
                  <a:gd name="T61" fmla="*/ 147 h 147"/>
                  <a:gd name="T62" fmla="*/ 22 w 146"/>
                  <a:gd name="T63" fmla="*/ 125 h 147"/>
                  <a:gd name="T64" fmla="*/ 0 w 146"/>
                  <a:gd name="T65" fmla="*/ 74 h 147"/>
                  <a:gd name="T66" fmla="*/ 22 w 146"/>
                  <a:gd name="T67" fmla="*/ 22 h 147"/>
                  <a:gd name="T68" fmla="*/ 73 w 146"/>
                  <a:gd name="T69" fmla="*/ 0 h 147"/>
                  <a:gd name="T70" fmla="*/ 73 w 146"/>
                  <a:gd name="T71" fmla="*/ 5 h 147"/>
                  <a:gd name="T72" fmla="*/ 73 w 146"/>
                  <a:gd name="T73" fmla="*/ 51 h 147"/>
                  <a:gd name="T74" fmla="*/ 58 w 146"/>
                  <a:gd name="T75" fmla="*/ 57 h 147"/>
                  <a:gd name="T76" fmla="*/ 57 w 146"/>
                  <a:gd name="T77" fmla="*/ 59 h 147"/>
                  <a:gd name="T78" fmla="*/ 35 w 146"/>
                  <a:gd name="T79" fmla="*/ 109 h 147"/>
                  <a:gd name="T80" fmla="*/ 35 w 146"/>
                  <a:gd name="T81" fmla="*/ 109 h 147"/>
                  <a:gd name="T82" fmla="*/ 35 w 146"/>
                  <a:gd name="T83" fmla="*/ 109 h 147"/>
                  <a:gd name="T84" fmla="*/ 35 w 146"/>
                  <a:gd name="T85" fmla="*/ 111 h 147"/>
                  <a:gd name="T86" fmla="*/ 38 w 146"/>
                  <a:gd name="T87" fmla="*/ 112 h 147"/>
                  <a:gd name="T88" fmla="*/ 73 w 146"/>
                  <a:gd name="T89" fmla="*/ 96 h 147"/>
                  <a:gd name="T90" fmla="*/ 73 w 146"/>
                  <a:gd name="T91" fmla="*/ 91 h 147"/>
                  <a:gd name="T92" fmla="*/ 42 w 146"/>
                  <a:gd name="T93" fmla="*/ 105 h 147"/>
                  <a:gd name="T94" fmla="*/ 61 w 146"/>
                  <a:gd name="T95" fmla="*/ 61 h 147"/>
                  <a:gd name="T96" fmla="*/ 73 w 146"/>
                  <a:gd name="T97" fmla="*/ 56 h 147"/>
                  <a:gd name="T98" fmla="*/ 73 w 146"/>
                  <a:gd name="T99" fmla="*/ 5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6" h="147">
                    <a:moveTo>
                      <a:pt x="73" y="142"/>
                    </a:moveTo>
                    <a:cubicBezTo>
                      <a:pt x="92" y="142"/>
                      <a:pt x="109" y="134"/>
                      <a:pt x="122" y="122"/>
                    </a:cubicBezTo>
                    <a:cubicBezTo>
                      <a:pt x="134" y="110"/>
                      <a:pt x="142" y="92"/>
                      <a:pt x="142" y="74"/>
                    </a:cubicBezTo>
                    <a:cubicBezTo>
                      <a:pt x="142" y="55"/>
                      <a:pt x="134" y="38"/>
                      <a:pt x="122" y="25"/>
                    </a:cubicBezTo>
                    <a:cubicBezTo>
                      <a:pt x="109" y="13"/>
                      <a:pt x="92" y="5"/>
                      <a:pt x="73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93" y="0"/>
                      <a:pt x="112" y="9"/>
                      <a:pt x="125" y="22"/>
                    </a:cubicBezTo>
                    <a:cubicBezTo>
                      <a:pt x="138" y="35"/>
                      <a:pt x="146" y="53"/>
                      <a:pt x="146" y="74"/>
                    </a:cubicBezTo>
                    <a:cubicBezTo>
                      <a:pt x="146" y="94"/>
                      <a:pt x="138" y="112"/>
                      <a:pt x="125" y="125"/>
                    </a:cubicBezTo>
                    <a:cubicBezTo>
                      <a:pt x="112" y="139"/>
                      <a:pt x="93" y="147"/>
                      <a:pt x="73" y="147"/>
                    </a:cubicBezTo>
                    <a:cubicBezTo>
                      <a:pt x="73" y="142"/>
                      <a:pt x="73" y="142"/>
                      <a:pt x="73" y="142"/>
                    </a:cubicBezTo>
                    <a:close/>
                    <a:moveTo>
                      <a:pt x="73" y="96"/>
                    </a:moveTo>
                    <a:cubicBezTo>
                      <a:pt x="88" y="90"/>
                      <a:pt x="88" y="90"/>
                      <a:pt x="88" y="90"/>
                    </a:cubicBezTo>
                    <a:cubicBezTo>
                      <a:pt x="89" y="90"/>
                      <a:pt x="89" y="89"/>
                      <a:pt x="90" y="89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7"/>
                      <a:pt x="112" y="36"/>
                    </a:cubicBezTo>
                    <a:cubicBezTo>
                      <a:pt x="111" y="35"/>
                      <a:pt x="110" y="35"/>
                      <a:pt x="108" y="35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73" y="91"/>
                      <a:pt x="73" y="91"/>
                      <a:pt x="73" y="91"/>
                    </a:cubicBezTo>
                    <a:lnTo>
                      <a:pt x="73" y="96"/>
                    </a:lnTo>
                    <a:close/>
                    <a:moveTo>
                      <a:pt x="73" y="5"/>
                    </a:moveTo>
                    <a:cubicBezTo>
                      <a:pt x="54" y="5"/>
                      <a:pt x="37" y="13"/>
                      <a:pt x="25" y="25"/>
                    </a:cubicBezTo>
                    <a:cubicBezTo>
                      <a:pt x="13" y="38"/>
                      <a:pt x="5" y="55"/>
                      <a:pt x="5" y="74"/>
                    </a:cubicBezTo>
                    <a:cubicBezTo>
                      <a:pt x="5" y="92"/>
                      <a:pt x="13" y="110"/>
                      <a:pt x="25" y="122"/>
                    </a:cubicBezTo>
                    <a:cubicBezTo>
                      <a:pt x="37" y="134"/>
                      <a:pt x="54" y="142"/>
                      <a:pt x="73" y="14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53" y="147"/>
                      <a:pt x="35" y="139"/>
                      <a:pt x="22" y="125"/>
                    </a:cubicBezTo>
                    <a:cubicBezTo>
                      <a:pt x="8" y="112"/>
                      <a:pt x="0" y="94"/>
                      <a:pt x="0" y="74"/>
                    </a:cubicBezTo>
                    <a:cubicBezTo>
                      <a:pt x="0" y="53"/>
                      <a:pt x="8" y="35"/>
                      <a:pt x="22" y="22"/>
                    </a:cubicBezTo>
                    <a:cubicBezTo>
                      <a:pt x="35" y="9"/>
                      <a:pt x="53" y="0"/>
                      <a:pt x="73" y="0"/>
                    </a:cubicBezTo>
                    <a:cubicBezTo>
                      <a:pt x="73" y="5"/>
                      <a:pt x="73" y="5"/>
                      <a:pt x="73" y="5"/>
                    </a:cubicBezTo>
                    <a:close/>
                    <a:moveTo>
                      <a:pt x="73" y="51"/>
                    </a:move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7" y="58"/>
                      <a:pt x="57" y="59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09"/>
                      <a:pt x="35" y="110"/>
                      <a:pt x="35" y="111"/>
                    </a:cubicBezTo>
                    <a:cubicBezTo>
                      <a:pt x="35" y="112"/>
                      <a:pt x="37" y="112"/>
                      <a:pt x="38" y="112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42" y="105"/>
                      <a:pt x="42" y="105"/>
                      <a:pt x="42" y="105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6" name="Freeform 125"/>
              <p:cNvSpPr>
                <a:spLocks noEditPoints="1"/>
              </p:cNvSpPr>
              <p:nvPr/>
            </p:nvSpPr>
            <p:spPr bwMode="auto">
              <a:xfrm>
                <a:off x="6804026" y="3189288"/>
                <a:ext cx="47625" cy="47625"/>
              </a:xfrm>
              <a:custGeom>
                <a:avLst/>
                <a:gdLst>
                  <a:gd name="T0" fmla="*/ 10 w 21"/>
                  <a:gd name="T1" fmla="*/ 0 h 21"/>
                  <a:gd name="T2" fmla="*/ 18 w 21"/>
                  <a:gd name="T3" fmla="*/ 3 h 21"/>
                  <a:gd name="T4" fmla="*/ 21 w 21"/>
                  <a:gd name="T5" fmla="*/ 11 h 21"/>
                  <a:gd name="T6" fmla="*/ 18 w 21"/>
                  <a:gd name="T7" fmla="*/ 18 h 21"/>
                  <a:gd name="T8" fmla="*/ 18 w 21"/>
                  <a:gd name="T9" fmla="*/ 18 h 21"/>
                  <a:gd name="T10" fmla="*/ 10 w 21"/>
                  <a:gd name="T11" fmla="*/ 21 h 21"/>
                  <a:gd name="T12" fmla="*/ 10 w 21"/>
                  <a:gd name="T13" fmla="*/ 21 h 21"/>
                  <a:gd name="T14" fmla="*/ 10 w 21"/>
                  <a:gd name="T15" fmla="*/ 16 h 21"/>
                  <a:gd name="T16" fmla="*/ 10 w 21"/>
                  <a:gd name="T17" fmla="*/ 16 h 21"/>
                  <a:gd name="T18" fmla="*/ 14 w 21"/>
                  <a:gd name="T19" fmla="*/ 15 h 21"/>
                  <a:gd name="T20" fmla="*/ 14 w 21"/>
                  <a:gd name="T21" fmla="*/ 15 h 21"/>
                  <a:gd name="T22" fmla="*/ 16 w 21"/>
                  <a:gd name="T23" fmla="*/ 11 h 21"/>
                  <a:gd name="T24" fmla="*/ 14 w 21"/>
                  <a:gd name="T25" fmla="*/ 7 h 21"/>
                  <a:gd name="T26" fmla="*/ 10 w 21"/>
                  <a:gd name="T27" fmla="*/ 5 h 21"/>
                  <a:gd name="T28" fmla="*/ 10 w 21"/>
                  <a:gd name="T29" fmla="*/ 5 h 21"/>
                  <a:gd name="T30" fmla="*/ 10 w 21"/>
                  <a:gd name="T31" fmla="*/ 0 h 21"/>
                  <a:gd name="T32" fmla="*/ 10 w 21"/>
                  <a:gd name="T33" fmla="*/ 21 h 21"/>
                  <a:gd name="T34" fmla="*/ 3 w 21"/>
                  <a:gd name="T35" fmla="*/ 18 h 21"/>
                  <a:gd name="T36" fmla="*/ 0 w 21"/>
                  <a:gd name="T37" fmla="*/ 11 h 21"/>
                  <a:gd name="T38" fmla="*/ 3 w 21"/>
                  <a:gd name="T39" fmla="*/ 3 h 21"/>
                  <a:gd name="T40" fmla="*/ 3 w 21"/>
                  <a:gd name="T41" fmla="*/ 3 h 21"/>
                  <a:gd name="T42" fmla="*/ 10 w 21"/>
                  <a:gd name="T43" fmla="*/ 0 h 21"/>
                  <a:gd name="T44" fmla="*/ 10 w 21"/>
                  <a:gd name="T45" fmla="*/ 5 h 21"/>
                  <a:gd name="T46" fmla="*/ 6 w 21"/>
                  <a:gd name="T47" fmla="*/ 7 h 21"/>
                  <a:gd name="T48" fmla="*/ 6 w 21"/>
                  <a:gd name="T49" fmla="*/ 7 h 21"/>
                  <a:gd name="T50" fmla="*/ 6 w 21"/>
                  <a:gd name="T51" fmla="*/ 7 h 21"/>
                  <a:gd name="T52" fmla="*/ 5 w 21"/>
                  <a:gd name="T53" fmla="*/ 11 h 21"/>
                  <a:gd name="T54" fmla="*/ 6 w 21"/>
                  <a:gd name="T55" fmla="*/ 15 h 21"/>
                  <a:gd name="T56" fmla="*/ 10 w 21"/>
                  <a:gd name="T57" fmla="*/ 16 h 21"/>
                  <a:gd name="T58" fmla="*/ 10 w 21"/>
                  <a:gd name="T5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13" y="0"/>
                      <a:pt x="16" y="1"/>
                      <a:pt x="18" y="3"/>
                    </a:cubicBezTo>
                    <a:cubicBezTo>
                      <a:pt x="20" y="5"/>
                      <a:pt x="21" y="8"/>
                      <a:pt x="21" y="11"/>
                    </a:cubicBezTo>
                    <a:cubicBezTo>
                      <a:pt x="21" y="14"/>
                      <a:pt x="20" y="16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20"/>
                      <a:pt x="13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2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  <a:moveTo>
                      <a:pt x="10" y="21"/>
                    </a:moveTo>
                    <a:cubicBezTo>
                      <a:pt x="7" y="21"/>
                      <a:pt x="5" y="20"/>
                      <a:pt x="3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5" y="12"/>
                      <a:pt x="5" y="14"/>
                      <a:pt x="6" y="15"/>
                    </a:cubicBezTo>
                    <a:cubicBezTo>
                      <a:pt x="7" y="16"/>
                      <a:pt x="9" y="16"/>
                      <a:pt x="10" y="16"/>
                    </a:cubicBezTo>
                    <a:lnTo>
                      <a:pt x="1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7" name="Freeform 126"/>
              <p:cNvSpPr>
                <a:spLocks noEditPoints="1"/>
              </p:cNvSpPr>
              <p:nvPr/>
            </p:nvSpPr>
            <p:spPr bwMode="auto">
              <a:xfrm>
                <a:off x="10477501" y="384175"/>
                <a:ext cx="195263" cy="368300"/>
              </a:xfrm>
              <a:custGeom>
                <a:avLst/>
                <a:gdLst>
                  <a:gd name="T0" fmla="*/ 82 w 87"/>
                  <a:gd name="T1" fmla="*/ 5 h 163"/>
                  <a:gd name="T2" fmla="*/ 84 w 87"/>
                  <a:gd name="T3" fmla="*/ 0 h 163"/>
                  <a:gd name="T4" fmla="*/ 84 w 87"/>
                  <a:gd name="T5" fmla="*/ 163 h 163"/>
                  <a:gd name="T6" fmla="*/ 43 w 87"/>
                  <a:gd name="T7" fmla="*/ 149 h 163"/>
                  <a:gd name="T8" fmla="*/ 52 w 87"/>
                  <a:gd name="T9" fmla="*/ 146 h 163"/>
                  <a:gd name="T10" fmla="*/ 52 w 87"/>
                  <a:gd name="T11" fmla="*/ 128 h 163"/>
                  <a:gd name="T12" fmla="*/ 43 w 87"/>
                  <a:gd name="T13" fmla="*/ 124 h 163"/>
                  <a:gd name="T14" fmla="*/ 49 w 87"/>
                  <a:gd name="T15" fmla="*/ 131 h 163"/>
                  <a:gd name="T16" fmla="*/ 51 w 87"/>
                  <a:gd name="T17" fmla="*/ 137 h 163"/>
                  <a:gd name="T18" fmla="*/ 43 w 87"/>
                  <a:gd name="T19" fmla="*/ 144 h 163"/>
                  <a:gd name="T20" fmla="*/ 43 w 87"/>
                  <a:gd name="T21" fmla="*/ 114 h 163"/>
                  <a:gd name="T22" fmla="*/ 52 w 87"/>
                  <a:gd name="T23" fmla="*/ 110 h 163"/>
                  <a:gd name="T24" fmla="*/ 52 w 87"/>
                  <a:gd name="T25" fmla="*/ 93 h 163"/>
                  <a:gd name="T26" fmla="*/ 43 w 87"/>
                  <a:gd name="T27" fmla="*/ 94 h 163"/>
                  <a:gd name="T28" fmla="*/ 49 w 87"/>
                  <a:gd name="T29" fmla="*/ 96 h 163"/>
                  <a:gd name="T30" fmla="*/ 49 w 87"/>
                  <a:gd name="T31" fmla="*/ 107 h 163"/>
                  <a:gd name="T32" fmla="*/ 43 w 87"/>
                  <a:gd name="T33" fmla="*/ 114 h 163"/>
                  <a:gd name="T34" fmla="*/ 79 w 87"/>
                  <a:gd name="T35" fmla="*/ 79 h 163"/>
                  <a:gd name="T36" fmla="*/ 43 w 87"/>
                  <a:gd name="T37" fmla="*/ 46 h 163"/>
                  <a:gd name="T38" fmla="*/ 74 w 87"/>
                  <a:gd name="T39" fmla="*/ 77 h 163"/>
                  <a:gd name="T40" fmla="*/ 43 w 87"/>
                  <a:gd name="T41" fmla="*/ 44 h 163"/>
                  <a:gd name="T42" fmla="*/ 79 w 87"/>
                  <a:gd name="T43" fmla="*/ 11 h 163"/>
                  <a:gd name="T44" fmla="*/ 43 w 87"/>
                  <a:gd name="T45" fmla="*/ 14 h 163"/>
                  <a:gd name="T46" fmla="*/ 43 w 87"/>
                  <a:gd name="T47" fmla="*/ 39 h 163"/>
                  <a:gd name="T48" fmla="*/ 43 w 87"/>
                  <a:gd name="T49" fmla="*/ 159 h 163"/>
                  <a:gd name="T50" fmla="*/ 0 w 87"/>
                  <a:gd name="T51" fmla="*/ 161 h 163"/>
                  <a:gd name="T52" fmla="*/ 43 w 87"/>
                  <a:gd name="T53" fmla="*/ 0 h 163"/>
                  <a:gd name="T54" fmla="*/ 5 w 87"/>
                  <a:gd name="T55" fmla="*/ 159 h 163"/>
                  <a:gd name="T56" fmla="*/ 8 w 87"/>
                  <a:gd name="T57" fmla="*/ 11 h 163"/>
                  <a:gd name="T58" fmla="*/ 43 w 87"/>
                  <a:gd name="T59" fmla="*/ 44 h 163"/>
                  <a:gd name="T60" fmla="*/ 13 w 87"/>
                  <a:gd name="T61" fmla="*/ 14 h 163"/>
                  <a:gd name="T62" fmla="*/ 43 w 87"/>
                  <a:gd name="T63" fmla="*/ 46 h 163"/>
                  <a:gd name="T64" fmla="*/ 8 w 87"/>
                  <a:gd name="T65" fmla="*/ 79 h 163"/>
                  <a:gd name="T66" fmla="*/ 43 w 87"/>
                  <a:gd name="T67" fmla="*/ 77 h 163"/>
                  <a:gd name="T68" fmla="*/ 43 w 87"/>
                  <a:gd name="T69" fmla="*/ 51 h 163"/>
                  <a:gd name="T70" fmla="*/ 35 w 87"/>
                  <a:gd name="T71" fmla="*/ 93 h 163"/>
                  <a:gd name="T72" fmla="*/ 35 w 87"/>
                  <a:gd name="T73" fmla="*/ 110 h 163"/>
                  <a:gd name="T74" fmla="*/ 43 w 87"/>
                  <a:gd name="T75" fmla="*/ 109 h 163"/>
                  <a:gd name="T76" fmla="*/ 36 w 87"/>
                  <a:gd name="T77" fmla="*/ 101 h 163"/>
                  <a:gd name="T78" fmla="*/ 43 w 87"/>
                  <a:gd name="T79" fmla="*/ 94 h 163"/>
                  <a:gd name="T80" fmla="*/ 35 w 87"/>
                  <a:gd name="T81" fmla="*/ 128 h 163"/>
                  <a:gd name="T82" fmla="*/ 35 w 87"/>
                  <a:gd name="T83" fmla="*/ 146 h 163"/>
                  <a:gd name="T84" fmla="*/ 38 w 87"/>
                  <a:gd name="T85" fmla="*/ 142 h 163"/>
                  <a:gd name="T86" fmla="*/ 38 w 87"/>
                  <a:gd name="T87" fmla="*/ 13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" h="163">
                    <a:moveTo>
                      <a:pt x="43" y="159"/>
                    </a:moveTo>
                    <a:cubicBezTo>
                      <a:pt x="82" y="159"/>
                      <a:pt x="82" y="159"/>
                      <a:pt x="82" y="159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87" y="161"/>
                      <a:pt x="87" y="161"/>
                      <a:pt x="87" y="161"/>
                    </a:cubicBezTo>
                    <a:cubicBezTo>
                      <a:pt x="87" y="162"/>
                      <a:pt x="86" y="163"/>
                      <a:pt x="84" y="163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43" y="159"/>
                      <a:pt x="43" y="159"/>
                      <a:pt x="43" y="159"/>
                    </a:cubicBezTo>
                    <a:close/>
                    <a:moveTo>
                      <a:pt x="43" y="149"/>
                    </a:moveTo>
                    <a:cubicBezTo>
                      <a:pt x="43" y="149"/>
                      <a:pt x="43" y="149"/>
                      <a:pt x="43" y="149"/>
                    </a:cubicBezTo>
                    <a:cubicBezTo>
                      <a:pt x="47" y="149"/>
                      <a:pt x="50" y="148"/>
                      <a:pt x="52" y="146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4" y="143"/>
                      <a:pt x="56" y="140"/>
                      <a:pt x="56" y="137"/>
                    </a:cubicBezTo>
                    <a:cubicBezTo>
                      <a:pt x="56" y="133"/>
                      <a:pt x="54" y="130"/>
                      <a:pt x="52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0" y="126"/>
                      <a:pt x="47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5" y="129"/>
                      <a:pt x="47" y="130"/>
                      <a:pt x="49" y="131"/>
                    </a:cubicBezTo>
                    <a:cubicBezTo>
                      <a:pt x="49" y="131"/>
                      <a:pt x="49" y="131"/>
                      <a:pt x="49" y="131"/>
                    </a:cubicBezTo>
                    <a:cubicBezTo>
                      <a:pt x="49" y="131"/>
                      <a:pt x="49" y="131"/>
                      <a:pt x="49" y="131"/>
                    </a:cubicBezTo>
                    <a:cubicBezTo>
                      <a:pt x="50" y="133"/>
                      <a:pt x="51" y="135"/>
                      <a:pt x="51" y="137"/>
                    </a:cubicBezTo>
                    <a:cubicBezTo>
                      <a:pt x="51" y="139"/>
                      <a:pt x="50" y="141"/>
                      <a:pt x="49" y="142"/>
                    </a:cubicBezTo>
                    <a:cubicBezTo>
                      <a:pt x="49" y="142"/>
                      <a:pt x="49" y="142"/>
                      <a:pt x="49" y="142"/>
                    </a:cubicBezTo>
                    <a:cubicBezTo>
                      <a:pt x="47" y="144"/>
                      <a:pt x="45" y="144"/>
                      <a:pt x="43" y="144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3" y="149"/>
                      <a:pt x="43" y="149"/>
                      <a:pt x="43" y="149"/>
                    </a:cubicBezTo>
                    <a:close/>
                    <a:moveTo>
                      <a:pt x="43" y="114"/>
                    </a:moveTo>
                    <a:cubicBezTo>
                      <a:pt x="43" y="114"/>
                      <a:pt x="43" y="114"/>
                      <a:pt x="43" y="114"/>
                    </a:cubicBezTo>
                    <a:cubicBezTo>
                      <a:pt x="47" y="114"/>
                      <a:pt x="50" y="113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08"/>
                      <a:pt x="56" y="105"/>
                      <a:pt x="56" y="101"/>
                    </a:cubicBezTo>
                    <a:cubicBezTo>
                      <a:pt x="56" y="98"/>
                      <a:pt x="54" y="95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0" y="90"/>
                      <a:pt x="47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4"/>
                      <a:pt x="47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50" y="97"/>
                      <a:pt x="51" y="99"/>
                      <a:pt x="51" y="101"/>
                    </a:cubicBezTo>
                    <a:cubicBezTo>
                      <a:pt x="51" y="104"/>
                      <a:pt x="50" y="105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7" y="108"/>
                      <a:pt x="45" y="109"/>
                      <a:pt x="43" y="109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3" y="114"/>
                      <a:pt x="43" y="114"/>
                      <a:pt x="43" y="114"/>
                    </a:cubicBezTo>
                    <a:close/>
                    <a:moveTo>
                      <a:pt x="43" y="81"/>
                    </a:moveTo>
                    <a:cubicBezTo>
                      <a:pt x="76" y="81"/>
                      <a:pt x="76" y="81"/>
                      <a:pt x="76" y="81"/>
                    </a:cubicBezTo>
                    <a:cubicBezTo>
                      <a:pt x="78" y="81"/>
                      <a:pt x="79" y="80"/>
                      <a:pt x="79" y="7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7"/>
                      <a:pt x="78" y="46"/>
                      <a:pt x="76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81"/>
                      <a:pt x="43" y="81"/>
                      <a:pt x="43" y="81"/>
                    </a:cubicBezTo>
                    <a:close/>
                    <a:moveTo>
                      <a:pt x="43" y="44"/>
                    </a:moveTo>
                    <a:cubicBezTo>
                      <a:pt x="76" y="44"/>
                      <a:pt x="76" y="44"/>
                      <a:pt x="76" y="44"/>
                    </a:cubicBezTo>
                    <a:cubicBezTo>
                      <a:pt x="78" y="44"/>
                      <a:pt x="79" y="43"/>
                      <a:pt x="79" y="4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0"/>
                      <a:pt x="78" y="9"/>
                      <a:pt x="76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43" y="39"/>
                      <a:pt x="43" y="39"/>
                      <a:pt x="43" y="39"/>
                    </a:cubicBezTo>
                    <a:lnTo>
                      <a:pt x="43" y="44"/>
                    </a:lnTo>
                    <a:close/>
                    <a:moveTo>
                      <a:pt x="5" y="159"/>
                    </a:moveTo>
                    <a:cubicBezTo>
                      <a:pt x="43" y="159"/>
                      <a:pt x="43" y="159"/>
                      <a:pt x="43" y="159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1" y="163"/>
                      <a:pt x="0" y="162"/>
                      <a:pt x="0" y="1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59"/>
                      <a:pt x="5" y="159"/>
                      <a:pt x="5" y="159"/>
                    </a:cubicBezTo>
                    <a:close/>
                    <a:moveTo>
                      <a:pt x="43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3"/>
                      <a:pt x="9" y="44"/>
                      <a:pt x="11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43" y="46"/>
                    </a:moveTo>
                    <a:cubicBezTo>
                      <a:pt x="11" y="46"/>
                      <a:pt x="11" y="46"/>
                      <a:pt x="11" y="46"/>
                    </a:cubicBezTo>
                    <a:cubicBezTo>
                      <a:pt x="9" y="46"/>
                      <a:pt x="8" y="47"/>
                      <a:pt x="8" y="4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80"/>
                      <a:pt x="9" y="81"/>
                      <a:pt x="11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46"/>
                      <a:pt x="43" y="46"/>
                      <a:pt x="43" y="46"/>
                    </a:cubicBezTo>
                    <a:close/>
                    <a:moveTo>
                      <a:pt x="43" y="89"/>
                    </a:moveTo>
                    <a:cubicBezTo>
                      <a:pt x="40" y="89"/>
                      <a:pt x="37" y="90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2" y="95"/>
                      <a:pt x="31" y="98"/>
                      <a:pt x="31" y="101"/>
                    </a:cubicBezTo>
                    <a:cubicBezTo>
                      <a:pt x="31" y="105"/>
                      <a:pt x="32" y="108"/>
                      <a:pt x="35" y="110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7" y="112"/>
                      <a:pt x="40" y="114"/>
                      <a:pt x="43" y="114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1" y="109"/>
                      <a:pt x="39" y="108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7" y="105"/>
                      <a:pt x="36" y="104"/>
                      <a:pt x="36" y="101"/>
                    </a:cubicBezTo>
                    <a:cubicBezTo>
                      <a:pt x="36" y="99"/>
                      <a:pt x="37" y="97"/>
                      <a:pt x="38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9" y="95"/>
                      <a:pt x="41" y="94"/>
                      <a:pt x="43" y="94"/>
                    </a:cubicBezTo>
                    <a:cubicBezTo>
                      <a:pt x="43" y="89"/>
                      <a:pt x="43" y="89"/>
                      <a:pt x="43" y="89"/>
                    </a:cubicBezTo>
                    <a:close/>
                    <a:moveTo>
                      <a:pt x="43" y="124"/>
                    </a:moveTo>
                    <a:cubicBezTo>
                      <a:pt x="40" y="124"/>
                      <a:pt x="37" y="126"/>
                      <a:pt x="35" y="128"/>
                    </a:cubicBezTo>
                    <a:cubicBezTo>
                      <a:pt x="32" y="130"/>
                      <a:pt x="31" y="133"/>
                      <a:pt x="31" y="137"/>
                    </a:cubicBezTo>
                    <a:cubicBezTo>
                      <a:pt x="31" y="140"/>
                      <a:pt x="32" y="143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7" y="148"/>
                      <a:pt x="40" y="149"/>
                      <a:pt x="43" y="149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1" y="144"/>
                      <a:pt x="39" y="144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37" y="141"/>
                      <a:pt x="36" y="139"/>
                      <a:pt x="36" y="137"/>
                    </a:cubicBezTo>
                    <a:cubicBezTo>
                      <a:pt x="36" y="135"/>
                      <a:pt x="37" y="133"/>
                      <a:pt x="38" y="131"/>
                    </a:cubicBezTo>
                    <a:cubicBezTo>
                      <a:pt x="39" y="130"/>
                      <a:pt x="41" y="129"/>
                      <a:pt x="43" y="129"/>
                    </a:cubicBezTo>
                    <a:lnTo>
                      <a:pt x="43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8" name="Freeform 127"/>
              <p:cNvSpPr>
                <a:spLocks noEditPoints="1"/>
              </p:cNvSpPr>
              <p:nvPr/>
            </p:nvSpPr>
            <p:spPr bwMode="auto">
              <a:xfrm>
                <a:off x="10675938" y="384175"/>
                <a:ext cx="87313" cy="368300"/>
              </a:xfrm>
              <a:custGeom>
                <a:avLst/>
                <a:gdLst>
                  <a:gd name="T0" fmla="*/ 34 w 39"/>
                  <a:gd name="T1" fmla="*/ 150 h 163"/>
                  <a:gd name="T2" fmla="*/ 34 w 39"/>
                  <a:gd name="T3" fmla="*/ 30 h 163"/>
                  <a:gd name="T4" fmla="*/ 20 w 39"/>
                  <a:gd name="T5" fmla="*/ 19 h 163"/>
                  <a:gd name="T6" fmla="*/ 20 w 39"/>
                  <a:gd name="T7" fmla="*/ 13 h 163"/>
                  <a:gd name="T8" fmla="*/ 38 w 39"/>
                  <a:gd name="T9" fmla="*/ 27 h 163"/>
                  <a:gd name="T10" fmla="*/ 39 w 39"/>
                  <a:gd name="T11" fmla="*/ 29 h 163"/>
                  <a:gd name="T12" fmla="*/ 39 w 39"/>
                  <a:gd name="T13" fmla="*/ 152 h 163"/>
                  <a:gd name="T14" fmla="*/ 39 w 39"/>
                  <a:gd name="T15" fmla="*/ 152 h 163"/>
                  <a:gd name="T16" fmla="*/ 37 w 39"/>
                  <a:gd name="T17" fmla="*/ 154 h 163"/>
                  <a:gd name="T18" fmla="*/ 20 w 39"/>
                  <a:gd name="T19" fmla="*/ 159 h 163"/>
                  <a:gd name="T20" fmla="*/ 20 w 39"/>
                  <a:gd name="T21" fmla="*/ 154 h 163"/>
                  <a:gd name="T22" fmla="*/ 34 w 39"/>
                  <a:gd name="T23" fmla="*/ 150 h 163"/>
                  <a:gd name="T24" fmla="*/ 20 w 39"/>
                  <a:gd name="T25" fmla="*/ 19 h 163"/>
                  <a:gd name="T26" fmla="*/ 5 w 39"/>
                  <a:gd name="T27" fmla="*/ 7 h 163"/>
                  <a:gd name="T28" fmla="*/ 5 w 39"/>
                  <a:gd name="T29" fmla="*/ 158 h 163"/>
                  <a:gd name="T30" fmla="*/ 20 w 39"/>
                  <a:gd name="T31" fmla="*/ 154 h 163"/>
                  <a:gd name="T32" fmla="*/ 20 w 39"/>
                  <a:gd name="T33" fmla="*/ 159 h 163"/>
                  <a:gd name="T34" fmla="*/ 3 w 39"/>
                  <a:gd name="T35" fmla="*/ 163 h 163"/>
                  <a:gd name="T36" fmla="*/ 3 w 39"/>
                  <a:gd name="T37" fmla="*/ 163 h 163"/>
                  <a:gd name="T38" fmla="*/ 0 w 39"/>
                  <a:gd name="T39" fmla="*/ 161 h 163"/>
                  <a:gd name="T40" fmla="*/ 0 w 39"/>
                  <a:gd name="T41" fmla="*/ 2 h 163"/>
                  <a:gd name="T42" fmla="*/ 0 w 39"/>
                  <a:gd name="T43" fmla="*/ 2 h 163"/>
                  <a:gd name="T44" fmla="*/ 1 w 39"/>
                  <a:gd name="T45" fmla="*/ 1 h 163"/>
                  <a:gd name="T46" fmla="*/ 4 w 39"/>
                  <a:gd name="T47" fmla="*/ 1 h 163"/>
                  <a:gd name="T48" fmla="*/ 20 w 39"/>
                  <a:gd name="T49" fmla="*/ 13 h 163"/>
                  <a:gd name="T50" fmla="*/ 20 w 39"/>
                  <a:gd name="T51" fmla="*/ 1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63">
                    <a:moveTo>
                      <a:pt x="34" y="150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39" y="152"/>
                      <a:pt x="39" y="152"/>
                      <a:pt x="39" y="152"/>
                    </a:cubicBezTo>
                    <a:cubicBezTo>
                      <a:pt x="39" y="152"/>
                      <a:pt x="39" y="152"/>
                      <a:pt x="39" y="152"/>
                    </a:cubicBezTo>
                    <a:cubicBezTo>
                      <a:pt x="39" y="153"/>
                      <a:pt x="38" y="154"/>
                      <a:pt x="37" y="154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4"/>
                      <a:pt x="20" y="154"/>
                      <a:pt x="20" y="154"/>
                    </a:cubicBezTo>
                    <a:lnTo>
                      <a:pt x="34" y="150"/>
                    </a:lnTo>
                    <a:close/>
                    <a:moveTo>
                      <a:pt x="20" y="19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1" y="163"/>
                      <a:pt x="0" y="162"/>
                      <a:pt x="0" y="1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0" y="13"/>
                      <a:pt x="20" y="13"/>
                      <a:pt x="20" y="13"/>
                    </a:cubicBezTo>
                    <a:lnTo>
                      <a:pt x="2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9" name="Freeform 128"/>
              <p:cNvSpPr>
                <a:spLocks noEditPoints="1"/>
              </p:cNvSpPr>
              <p:nvPr/>
            </p:nvSpPr>
            <p:spPr bwMode="auto">
              <a:xfrm>
                <a:off x="10506076" y="414338"/>
                <a:ext cx="138113" cy="58738"/>
              </a:xfrm>
              <a:custGeom>
                <a:avLst/>
                <a:gdLst>
                  <a:gd name="T0" fmla="*/ 30 w 61"/>
                  <a:gd name="T1" fmla="*/ 0 h 26"/>
                  <a:gd name="T2" fmla="*/ 59 w 61"/>
                  <a:gd name="T3" fmla="*/ 0 h 26"/>
                  <a:gd name="T4" fmla="*/ 61 w 61"/>
                  <a:gd name="T5" fmla="*/ 3 h 26"/>
                  <a:gd name="T6" fmla="*/ 61 w 61"/>
                  <a:gd name="T7" fmla="*/ 24 h 26"/>
                  <a:gd name="T8" fmla="*/ 59 w 61"/>
                  <a:gd name="T9" fmla="*/ 26 h 26"/>
                  <a:gd name="T10" fmla="*/ 30 w 61"/>
                  <a:gd name="T11" fmla="*/ 26 h 26"/>
                  <a:gd name="T12" fmla="*/ 30 w 61"/>
                  <a:gd name="T13" fmla="*/ 22 h 26"/>
                  <a:gd name="T14" fmla="*/ 56 w 61"/>
                  <a:gd name="T15" fmla="*/ 22 h 26"/>
                  <a:gd name="T16" fmla="*/ 56 w 61"/>
                  <a:gd name="T17" fmla="*/ 5 h 26"/>
                  <a:gd name="T18" fmla="*/ 30 w 61"/>
                  <a:gd name="T19" fmla="*/ 5 h 26"/>
                  <a:gd name="T20" fmla="*/ 30 w 61"/>
                  <a:gd name="T21" fmla="*/ 0 h 26"/>
                  <a:gd name="T22" fmla="*/ 2 w 61"/>
                  <a:gd name="T23" fmla="*/ 0 h 26"/>
                  <a:gd name="T24" fmla="*/ 30 w 61"/>
                  <a:gd name="T25" fmla="*/ 0 h 26"/>
                  <a:gd name="T26" fmla="*/ 30 w 61"/>
                  <a:gd name="T27" fmla="*/ 5 h 26"/>
                  <a:gd name="T28" fmla="*/ 4 w 61"/>
                  <a:gd name="T29" fmla="*/ 5 h 26"/>
                  <a:gd name="T30" fmla="*/ 4 w 61"/>
                  <a:gd name="T31" fmla="*/ 22 h 26"/>
                  <a:gd name="T32" fmla="*/ 30 w 61"/>
                  <a:gd name="T33" fmla="*/ 22 h 26"/>
                  <a:gd name="T34" fmla="*/ 30 w 61"/>
                  <a:gd name="T35" fmla="*/ 26 h 26"/>
                  <a:gd name="T36" fmla="*/ 2 w 61"/>
                  <a:gd name="T37" fmla="*/ 26 h 26"/>
                  <a:gd name="T38" fmla="*/ 0 w 61"/>
                  <a:gd name="T39" fmla="*/ 24 h 26"/>
                  <a:gd name="T40" fmla="*/ 0 w 61"/>
                  <a:gd name="T41" fmla="*/ 3 h 26"/>
                  <a:gd name="T42" fmla="*/ 2 w 61"/>
                  <a:gd name="T4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26">
                    <a:moveTo>
                      <a:pt x="3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1"/>
                      <a:pt x="61" y="3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5"/>
                      <a:pt x="60" y="26"/>
                      <a:pt x="59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30" y="5"/>
                      <a:pt x="30" y="5"/>
                      <a:pt x="30" y="5"/>
                    </a:cubicBezTo>
                    <a:lnTo>
                      <a:pt x="30" y="0"/>
                    </a:lnTo>
                    <a:close/>
                    <a:moveTo>
                      <a:pt x="2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5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0" name="Freeform 129"/>
              <p:cNvSpPr>
                <a:spLocks noEditPoints="1"/>
              </p:cNvSpPr>
              <p:nvPr/>
            </p:nvSpPr>
            <p:spPr bwMode="auto">
              <a:xfrm>
                <a:off x="10506076" y="500063"/>
                <a:ext cx="138113" cy="58738"/>
              </a:xfrm>
              <a:custGeom>
                <a:avLst/>
                <a:gdLst>
                  <a:gd name="T0" fmla="*/ 30 w 61"/>
                  <a:gd name="T1" fmla="*/ 0 h 26"/>
                  <a:gd name="T2" fmla="*/ 59 w 61"/>
                  <a:gd name="T3" fmla="*/ 0 h 26"/>
                  <a:gd name="T4" fmla="*/ 61 w 61"/>
                  <a:gd name="T5" fmla="*/ 2 h 26"/>
                  <a:gd name="T6" fmla="*/ 61 w 61"/>
                  <a:gd name="T7" fmla="*/ 23 h 26"/>
                  <a:gd name="T8" fmla="*/ 59 w 61"/>
                  <a:gd name="T9" fmla="*/ 26 h 26"/>
                  <a:gd name="T10" fmla="*/ 30 w 61"/>
                  <a:gd name="T11" fmla="*/ 26 h 26"/>
                  <a:gd name="T12" fmla="*/ 30 w 61"/>
                  <a:gd name="T13" fmla="*/ 21 h 26"/>
                  <a:gd name="T14" fmla="*/ 56 w 61"/>
                  <a:gd name="T15" fmla="*/ 21 h 26"/>
                  <a:gd name="T16" fmla="*/ 56 w 61"/>
                  <a:gd name="T17" fmla="*/ 4 h 26"/>
                  <a:gd name="T18" fmla="*/ 30 w 61"/>
                  <a:gd name="T19" fmla="*/ 4 h 26"/>
                  <a:gd name="T20" fmla="*/ 30 w 61"/>
                  <a:gd name="T21" fmla="*/ 0 h 26"/>
                  <a:gd name="T22" fmla="*/ 2 w 61"/>
                  <a:gd name="T23" fmla="*/ 0 h 26"/>
                  <a:gd name="T24" fmla="*/ 30 w 61"/>
                  <a:gd name="T25" fmla="*/ 0 h 26"/>
                  <a:gd name="T26" fmla="*/ 30 w 61"/>
                  <a:gd name="T27" fmla="*/ 4 h 26"/>
                  <a:gd name="T28" fmla="*/ 4 w 61"/>
                  <a:gd name="T29" fmla="*/ 4 h 26"/>
                  <a:gd name="T30" fmla="*/ 4 w 61"/>
                  <a:gd name="T31" fmla="*/ 21 h 26"/>
                  <a:gd name="T32" fmla="*/ 30 w 61"/>
                  <a:gd name="T33" fmla="*/ 21 h 26"/>
                  <a:gd name="T34" fmla="*/ 30 w 61"/>
                  <a:gd name="T35" fmla="*/ 26 h 26"/>
                  <a:gd name="T36" fmla="*/ 2 w 61"/>
                  <a:gd name="T37" fmla="*/ 26 h 26"/>
                  <a:gd name="T38" fmla="*/ 0 w 61"/>
                  <a:gd name="T39" fmla="*/ 23 h 26"/>
                  <a:gd name="T40" fmla="*/ 0 w 61"/>
                  <a:gd name="T41" fmla="*/ 2 h 26"/>
                  <a:gd name="T42" fmla="*/ 2 w 61"/>
                  <a:gd name="T4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26">
                    <a:moveTo>
                      <a:pt x="3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5"/>
                      <a:pt x="60" y="26"/>
                      <a:pt x="59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30" y="4"/>
                      <a:pt x="30" y="4"/>
                      <a:pt x="30" y="4"/>
                    </a:cubicBezTo>
                    <a:lnTo>
                      <a:pt x="30" y="0"/>
                    </a:lnTo>
                    <a:close/>
                    <a:moveTo>
                      <a:pt x="2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1" name="Freeform 132"/>
              <p:cNvSpPr>
                <a:spLocks noEditPoints="1"/>
              </p:cNvSpPr>
              <p:nvPr/>
            </p:nvSpPr>
            <p:spPr bwMode="auto">
              <a:xfrm>
                <a:off x="7527926" y="217488"/>
                <a:ext cx="63500" cy="303213"/>
              </a:xfrm>
              <a:custGeom>
                <a:avLst/>
                <a:gdLst>
                  <a:gd name="T0" fmla="*/ 23 w 28"/>
                  <a:gd name="T1" fmla="*/ 5 h 134"/>
                  <a:gd name="T2" fmla="*/ 14 w 28"/>
                  <a:gd name="T3" fmla="*/ 5 h 134"/>
                  <a:gd name="T4" fmla="*/ 14 w 28"/>
                  <a:gd name="T5" fmla="*/ 0 h 134"/>
                  <a:gd name="T6" fmla="*/ 26 w 28"/>
                  <a:gd name="T7" fmla="*/ 0 h 134"/>
                  <a:gd name="T8" fmla="*/ 28 w 28"/>
                  <a:gd name="T9" fmla="*/ 2 h 134"/>
                  <a:gd name="T10" fmla="*/ 28 w 28"/>
                  <a:gd name="T11" fmla="*/ 131 h 134"/>
                  <a:gd name="T12" fmla="*/ 26 w 28"/>
                  <a:gd name="T13" fmla="*/ 134 h 134"/>
                  <a:gd name="T14" fmla="*/ 14 w 28"/>
                  <a:gd name="T15" fmla="*/ 134 h 134"/>
                  <a:gd name="T16" fmla="*/ 14 w 28"/>
                  <a:gd name="T17" fmla="*/ 129 h 134"/>
                  <a:gd name="T18" fmla="*/ 23 w 28"/>
                  <a:gd name="T19" fmla="*/ 129 h 134"/>
                  <a:gd name="T20" fmla="*/ 23 w 28"/>
                  <a:gd name="T21" fmla="*/ 5 h 134"/>
                  <a:gd name="T22" fmla="*/ 14 w 28"/>
                  <a:gd name="T23" fmla="*/ 5 h 134"/>
                  <a:gd name="T24" fmla="*/ 5 w 28"/>
                  <a:gd name="T25" fmla="*/ 5 h 134"/>
                  <a:gd name="T26" fmla="*/ 5 w 28"/>
                  <a:gd name="T27" fmla="*/ 129 h 134"/>
                  <a:gd name="T28" fmla="*/ 14 w 28"/>
                  <a:gd name="T29" fmla="*/ 129 h 134"/>
                  <a:gd name="T30" fmla="*/ 14 w 28"/>
                  <a:gd name="T31" fmla="*/ 134 h 134"/>
                  <a:gd name="T32" fmla="*/ 3 w 28"/>
                  <a:gd name="T33" fmla="*/ 134 h 134"/>
                  <a:gd name="T34" fmla="*/ 0 w 28"/>
                  <a:gd name="T35" fmla="*/ 131 h 134"/>
                  <a:gd name="T36" fmla="*/ 0 w 28"/>
                  <a:gd name="T37" fmla="*/ 2 h 134"/>
                  <a:gd name="T38" fmla="*/ 3 w 28"/>
                  <a:gd name="T39" fmla="*/ 0 h 134"/>
                  <a:gd name="T40" fmla="*/ 14 w 28"/>
                  <a:gd name="T41" fmla="*/ 0 h 134"/>
                  <a:gd name="T42" fmla="*/ 14 w 28"/>
                  <a:gd name="T43" fmla="*/ 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134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3"/>
                      <a:pt x="27" y="134"/>
                      <a:pt x="26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23" y="129"/>
                      <a:pt x="23" y="129"/>
                      <a:pt x="23" y="129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2" y="134"/>
                      <a:pt x="0" y="133"/>
                      <a:pt x="0" y="1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2" name="Freeform 133"/>
              <p:cNvSpPr>
                <a:spLocks noEditPoints="1"/>
              </p:cNvSpPr>
              <p:nvPr/>
            </p:nvSpPr>
            <p:spPr bwMode="auto">
              <a:xfrm>
                <a:off x="7453313" y="307975"/>
                <a:ext cx="63500" cy="212725"/>
              </a:xfrm>
              <a:custGeom>
                <a:avLst/>
                <a:gdLst>
                  <a:gd name="T0" fmla="*/ 23 w 28"/>
                  <a:gd name="T1" fmla="*/ 5 h 94"/>
                  <a:gd name="T2" fmla="*/ 14 w 28"/>
                  <a:gd name="T3" fmla="*/ 5 h 94"/>
                  <a:gd name="T4" fmla="*/ 14 w 28"/>
                  <a:gd name="T5" fmla="*/ 0 h 94"/>
                  <a:gd name="T6" fmla="*/ 25 w 28"/>
                  <a:gd name="T7" fmla="*/ 0 h 94"/>
                  <a:gd name="T8" fmla="*/ 28 w 28"/>
                  <a:gd name="T9" fmla="*/ 3 h 94"/>
                  <a:gd name="T10" fmla="*/ 28 w 28"/>
                  <a:gd name="T11" fmla="*/ 91 h 94"/>
                  <a:gd name="T12" fmla="*/ 25 w 28"/>
                  <a:gd name="T13" fmla="*/ 94 h 94"/>
                  <a:gd name="T14" fmla="*/ 14 w 28"/>
                  <a:gd name="T15" fmla="*/ 94 h 94"/>
                  <a:gd name="T16" fmla="*/ 14 w 28"/>
                  <a:gd name="T17" fmla="*/ 89 h 94"/>
                  <a:gd name="T18" fmla="*/ 23 w 28"/>
                  <a:gd name="T19" fmla="*/ 89 h 94"/>
                  <a:gd name="T20" fmla="*/ 23 w 28"/>
                  <a:gd name="T21" fmla="*/ 5 h 94"/>
                  <a:gd name="T22" fmla="*/ 14 w 28"/>
                  <a:gd name="T23" fmla="*/ 5 h 94"/>
                  <a:gd name="T24" fmla="*/ 5 w 28"/>
                  <a:gd name="T25" fmla="*/ 5 h 94"/>
                  <a:gd name="T26" fmla="*/ 5 w 28"/>
                  <a:gd name="T27" fmla="*/ 89 h 94"/>
                  <a:gd name="T28" fmla="*/ 14 w 28"/>
                  <a:gd name="T29" fmla="*/ 89 h 94"/>
                  <a:gd name="T30" fmla="*/ 14 w 28"/>
                  <a:gd name="T31" fmla="*/ 94 h 94"/>
                  <a:gd name="T32" fmla="*/ 3 w 28"/>
                  <a:gd name="T33" fmla="*/ 94 h 94"/>
                  <a:gd name="T34" fmla="*/ 0 w 28"/>
                  <a:gd name="T35" fmla="*/ 91 h 94"/>
                  <a:gd name="T36" fmla="*/ 0 w 28"/>
                  <a:gd name="T37" fmla="*/ 3 h 94"/>
                  <a:gd name="T38" fmla="*/ 3 w 28"/>
                  <a:gd name="T39" fmla="*/ 0 h 94"/>
                  <a:gd name="T40" fmla="*/ 14 w 28"/>
                  <a:gd name="T41" fmla="*/ 0 h 94"/>
                  <a:gd name="T42" fmla="*/ 14 w 28"/>
                  <a:gd name="T43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94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8" y="1"/>
                      <a:pt x="28" y="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3"/>
                      <a:pt x="27" y="94"/>
                      <a:pt x="2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23" y="89"/>
                      <a:pt x="23" y="89"/>
                      <a:pt x="23" y="89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1" y="94"/>
                      <a:pt x="0" y="93"/>
                      <a:pt x="0" y="9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3" name="Freeform 134"/>
              <p:cNvSpPr>
                <a:spLocks noEditPoints="1"/>
              </p:cNvSpPr>
              <p:nvPr/>
            </p:nvSpPr>
            <p:spPr bwMode="auto">
              <a:xfrm>
                <a:off x="7378701" y="276225"/>
                <a:ext cx="60325" cy="244475"/>
              </a:xfrm>
              <a:custGeom>
                <a:avLst/>
                <a:gdLst>
                  <a:gd name="T0" fmla="*/ 23 w 27"/>
                  <a:gd name="T1" fmla="*/ 5 h 108"/>
                  <a:gd name="T2" fmla="*/ 14 w 27"/>
                  <a:gd name="T3" fmla="*/ 5 h 108"/>
                  <a:gd name="T4" fmla="*/ 14 w 27"/>
                  <a:gd name="T5" fmla="*/ 0 h 108"/>
                  <a:gd name="T6" fmla="*/ 25 w 27"/>
                  <a:gd name="T7" fmla="*/ 0 h 108"/>
                  <a:gd name="T8" fmla="*/ 27 w 27"/>
                  <a:gd name="T9" fmla="*/ 2 h 108"/>
                  <a:gd name="T10" fmla="*/ 27 w 27"/>
                  <a:gd name="T11" fmla="*/ 105 h 108"/>
                  <a:gd name="T12" fmla="*/ 25 w 27"/>
                  <a:gd name="T13" fmla="*/ 108 h 108"/>
                  <a:gd name="T14" fmla="*/ 14 w 27"/>
                  <a:gd name="T15" fmla="*/ 108 h 108"/>
                  <a:gd name="T16" fmla="*/ 14 w 27"/>
                  <a:gd name="T17" fmla="*/ 103 h 108"/>
                  <a:gd name="T18" fmla="*/ 23 w 27"/>
                  <a:gd name="T19" fmla="*/ 103 h 108"/>
                  <a:gd name="T20" fmla="*/ 23 w 27"/>
                  <a:gd name="T21" fmla="*/ 5 h 108"/>
                  <a:gd name="T22" fmla="*/ 14 w 27"/>
                  <a:gd name="T23" fmla="*/ 5 h 108"/>
                  <a:gd name="T24" fmla="*/ 5 w 27"/>
                  <a:gd name="T25" fmla="*/ 5 h 108"/>
                  <a:gd name="T26" fmla="*/ 5 w 27"/>
                  <a:gd name="T27" fmla="*/ 103 h 108"/>
                  <a:gd name="T28" fmla="*/ 14 w 27"/>
                  <a:gd name="T29" fmla="*/ 103 h 108"/>
                  <a:gd name="T30" fmla="*/ 14 w 27"/>
                  <a:gd name="T31" fmla="*/ 108 h 108"/>
                  <a:gd name="T32" fmla="*/ 2 w 27"/>
                  <a:gd name="T33" fmla="*/ 108 h 108"/>
                  <a:gd name="T34" fmla="*/ 0 w 27"/>
                  <a:gd name="T35" fmla="*/ 105 h 108"/>
                  <a:gd name="T36" fmla="*/ 0 w 27"/>
                  <a:gd name="T37" fmla="*/ 2 h 108"/>
                  <a:gd name="T38" fmla="*/ 2 w 27"/>
                  <a:gd name="T39" fmla="*/ 0 h 108"/>
                  <a:gd name="T40" fmla="*/ 14 w 27"/>
                  <a:gd name="T41" fmla="*/ 0 h 108"/>
                  <a:gd name="T42" fmla="*/ 14 w 27"/>
                  <a:gd name="T43" fmla="*/ 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108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7"/>
                      <a:pt x="26" y="108"/>
                      <a:pt x="25" y="108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23" y="103"/>
                      <a:pt x="23" y="103"/>
                      <a:pt x="23" y="103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0" y="107"/>
                      <a:pt x="0" y="10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4" name="Freeform 135"/>
              <p:cNvSpPr>
                <a:spLocks noEditPoints="1"/>
              </p:cNvSpPr>
              <p:nvPr/>
            </p:nvSpPr>
            <p:spPr bwMode="auto">
              <a:xfrm>
                <a:off x="7678738" y="123825"/>
                <a:ext cx="63500" cy="36513"/>
              </a:xfrm>
              <a:custGeom>
                <a:avLst/>
                <a:gdLst>
                  <a:gd name="T0" fmla="*/ 23 w 28"/>
                  <a:gd name="T1" fmla="*/ 5 h 16"/>
                  <a:gd name="T2" fmla="*/ 14 w 28"/>
                  <a:gd name="T3" fmla="*/ 5 h 16"/>
                  <a:gd name="T4" fmla="*/ 14 w 28"/>
                  <a:gd name="T5" fmla="*/ 0 h 16"/>
                  <a:gd name="T6" fmla="*/ 25 w 28"/>
                  <a:gd name="T7" fmla="*/ 0 h 16"/>
                  <a:gd name="T8" fmla="*/ 28 w 28"/>
                  <a:gd name="T9" fmla="*/ 3 h 16"/>
                  <a:gd name="T10" fmla="*/ 28 w 28"/>
                  <a:gd name="T11" fmla="*/ 14 h 16"/>
                  <a:gd name="T12" fmla="*/ 25 w 28"/>
                  <a:gd name="T13" fmla="*/ 16 h 16"/>
                  <a:gd name="T14" fmla="*/ 14 w 28"/>
                  <a:gd name="T15" fmla="*/ 16 h 16"/>
                  <a:gd name="T16" fmla="*/ 14 w 28"/>
                  <a:gd name="T17" fmla="*/ 11 h 16"/>
                  <a:gd name="T18" fmla="*/ 23 w 28"/>
                  <a:gd name="T19" fmla="*/ 11 h 16"/>
                  <a:gd name="T20" fmla="*/ 23 w 28"/>
                  <a:gd name="T21" fmla="*/ 5 h 16"/>
                  <a:gd name="T22" fmla="*/ 14 w 28"/>
                  <a:gd name="T23" fmla="*/ 5 h 16"/>
                  <a:gd name="T24" fmla="*/ 5 w 28"/>
                  <a:gd name="T25" fmla="*/ 5 h 16"/>
                  <a:gd name="T26" fmla="*/ 5 w 28"/>
                  <a:gd name="T27" fmla="*/ 11 h 16"/>
                  <a:gd name="T28" fmla="*/ 14 w 28"/>
                  <a:gd name="T29" fmla="*/ 11 h 16"/>
                  <a:gd name="T30" fmla="*/ 14 w 28"/>
                  <a:gd name="T31" fmla="*/ 16 h 16"/>
                  <a:gd name="T32" fmla="*/ 3 w 28"/>
                  <a:gd name="T33" fmla="*/ 16 h 16"/>
                  <a:gd name="T34" fmla="*/ 0 w 28"/>
                  <a:gd name="T35" fmla="*/ 14 h 16"/>
                  <a:gd name="T36" fmla="*/ 0 w 28"/>
                  <a:gd name="T37" fmla="*/ 3 h 16"/>
                  <a:gd name="T38" fmla="*/ 3 w 28"/>
                  <a:gd name="T39" fmla="*/ 0 h 16"/>
                  <a:gd name="T40" fmla="*/ 14 w 28"/>
                  <a:gd name="T41" fmla="*/ 0 h 16"/>
                  <a:gd name="T42" fmla="*/ 14 w 28"/>
                  <a:gd name="T4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16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8" y="2"/>
                      <a:pt x="28" y="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7" y="16"/>
                      <a:pt x="2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5" name="Freeform 136"/>
              <p:cNvSpPr>
                <a:spLocks noEditPoints="1"/>
              </p:cNvSpPr>
              <p:nvPr/>
            </p:nvSpPr>
            <p:spPr bwMode="auto">
              <a:xfrm>
                <a:off x="7527926" y="179388"/>
                <a:ext cx="63500" cy="34925"/>
              </a:xfrm>
              <a:custGeom>
                <a:avLst/>
                <a:gdLst>
                  <a:gd name="T0" fmla="*/ 23 w 28"/>
                  <a:gd name="T1" fmla="*/ 5 h 16"/>
                  <a:gd name="T2" fmla="*/ 14 w 28"/>
                  <a:gd name="T3" fmla="*/ 5 h 16"/>
                  <a:gd name="T4" fmla="*/ 14 w 28"/>
                  <a:gd name="T5" fmla="*/ 0 h 16"/>
                  <a:gd name="T6" fmla="*/ 26 w 28"/>
                  <a:gd name="T7" fmla="*/ 0 h 16"/>
                  <a:gd name="T8" fmla="*/ 28 w 28"/>
                  <a:gd name="T9" fmla="*/ 3 h 16"/>
                  <a:gd name="T10" fmla="*/ 28 w 28"/>
                  <a:gd name="T11" fmla="*/ 14 h 16"/>
                  <a:gd name="T12" fmla="*/ 26 w 28"/>
                  <a:gd name="T13" fmla="*/ 16 h 16"/>
                  <a:gd name="T14" fmla="*/ 14 w 28"/>
                  <a:gd name="T15" fmla="*/ 16 h 16"/>
                  <a:gd name="T16" fmla="*/ 14 w 28"/>
                  <a:gd name="T17" fmla="*/ 11 h 16"/>
                  <a:gd name="T18" fmla="*/ 23 w 28"/>
                  <a:gd name="T19" fmla="*/ 11 h 16"/>
                  <a:gd name="T20" fmla="*/ 23 w 28"/>
                  <a:gd name="T21" fmla="*/ 5 h 16"/>
                  <a:gd name="T22" fmla="*/ 14 w 28"/>
                  <a:gd name="T23" fmla="*/ 5 h 16"/>
                  <a:gd name="T24" fmla="*/ 5 w 28"/>
                  <a:gd name="T25" fmla="*/ 5 h 16"/>
                  <a:gd name="T26" fmla="*/ 5 w 28"/>
                  <a:gd name="T27" fmla="*/ 11 h 16"/>
                  <a:gd name="T28" fmla="*/ 14 w 28"/>
                  <a:gd name="T29" fmla="*/ 11 h 16"/>
                  <a:gd name="T30" fmla="*/ 14 w 28"/>
                  <a:gd name="T31" fmla="*/ 16 h 16"/>
                  <a:gd name="T32" fmla="*/ 3 w 28"/>
                  <a:gd name="T33" fmla="*/ 16 h 16"/>
                  <a:gd name="T34" fmla="*/ 0 w 28"/>
                  <a:gd name="T35" fmla="*/ 14 h 16"/>
                  <a:gd name="T36" fmla="*/ 0 w 28"/>
                  <a:gd name="T37" fmla="*/ 3 h 16"/>
                  <a:gd name="T38" fmla="*/ 3 w 28"/>
                  <a:gd name="T39" fmla="*/ 0 h 16"/>
                  <a:gd name="T40" fmla="*/ 14 w 28"/>
                  <a:gd name="T41" fmla="*/ 0 h 16"/>
                  <a:gd name="T42" fmla="*/ 14 w 28"/>
                  <a:gd name="T4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16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1"/>
                      <a:pt x="28" y="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7" y="16"/>
                      <a:pt x="26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6" name="Freeform 137"/>
              <p:cNvSpPr>
                <a:spLocks noEditPoints="1"/>
              </p:cNvSpPr>
              <p:nvPr/>
            </p:nvSpPr>
            <p:spPr bwMode="auto">
              <a:xfrm>
                <a:off x="7453313" y="271463"/>
                <a:ext cx="63500" cy="36513"/>
              </a:xfrm>
              <a:custGeom>
                <a:avLst/>
                <a:gdLst>
                  <a:gd name="T0" fmla="*/ 23 w 28"/>
                  <a:gd name="T1" fmla="*/ 5 h 16"/>
                  <a:gd name="T2" fmla="*/ 14 w 28"/>
                  <a:gd name="T3" fmla="*/ 5 h 16"/>
                  <a:gd name="T4" fmla="*/ 14 w 28"/>
                  <a:gd name="T5" fmla="*/ 0 h 16"/>
                  <a:gd name="T6" fmla="*/ 25 w 28"/>
                  <a:gd name="T7" fmla="*/ 0 h 16"/>
                  <a:gd name="T8" fmla="*/ 28 w 28"/>
                  <a:gd name="T9" fmla="*/ 2 h 16"/>
                  <a:gd name="T10" fmla="*/ 28 w 28"/>
                  <a:gd name="T11" fmla="*/ 13 h 16"/>
                  <a:gd name="T12" fmla="*/ 25 w 28"/>
                  <a:gd name="T13" fmla="*/ 16 h 16"/>
                  <a:gd name="T14" fmla="*/ 14 w 28"/>
                  <a:gd name="T15" fmla="*/ 16 h 16"/>
                  <a:gd name="T16" fmla="*/ 14 w 28"/>
                  <a:gd name="T17" fmla="*/ 11 h 16"/>
                  <a:gd name="T18" fmla="*/ 23 w 28"/>
                  <a:gd name="T19" fmla="*/ 11 h 16"/>
                  <a:gd name="T20" fmla="*/ 23 w 28"/>
                  <a:gd name="T21" fmla="*/ 5 h 16"/>
                  <a:gd name="T22" fmla="*/ 14 w 28"/>
                  <a:gd name="T23" fmla="*/ 5 h 16"/>
                  <a:gd name="T24" fmla="*/ 5 w 28"/>
                  <a:gd name="T25" fmla="*/ 5 h 16"/>
                  <a:gd name="T26" fmla="*/ 5 w 28"/>
                  <a:gd name="T27" fmla="*/ 11 h 16"/>
                  <a:gd name="T28" fmla="*/ 14 w 28"/>
                  <a:gd name="T29" fmla="*/ 11 h 16"/>
                  <a:gd name="T30" fmla="*/ 14 w 28"/>
                  <a:gd name="T31" fmla="*/ 16 h 16"/>
                  <a:gd name="T32" fmla="*/ 3 w 28"/>
                  <a:gd name="T33" fmla="*/ 16 h 16"/>
                  <a:gd name="T34" fmla="*/ 0 w 28"/>
                  <a:gd name="T35" fmla="*/ 13 h 16"/>
                  <a:gd name="T36" fmla="*/ 0 w 28"/>
                  <a:gd name="T37" fmla="*/ 2 h 16"/>
                  <a:gd name="T38" fmla="*/ 3 w 28"/>
                  <a:gd name="T39" fmla="*/ 0 h 16"/>
                  <a:gd name="T40" fmla="*/ 14 w 28"/>
                  <a:gd name="T41" fmla="*/ 0 h 16"/>
                  <a:gd name="T42" fmla="*/ 14 w 28"/>
                  <a:gd name="T4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16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5"/>
                      <a:pt x="27" y="16"/>
                      <a:pt x="2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7" name="Freeform 138"/>
              <p:cNvSpPr>
                <a:spLocks noEditPoints="1"/>
              </p:cNvSpPr>
              <p:nvPr/>
            </p:nvSpPr>
            <p:spPr bwMode="auto">
              <a:xfrm>
                <a:off x="7378701" y="238125"/>
                <a:ext cx="60325" cy="34925"/>
              </a:xfrm>
              <a:custGeom>
                <a:avLst/>
                <a:gdLst>
                  <a:gd name="T0" fmla="*/ 23 w 27"/>
                  <a:gd name="T1" fmla="*/ 5 h 16"/>
                  <a:gd name="T2" fmla="*/ 14 w 27"/>
                  <a:gd name="T3" fmla="*/ 5 h 16"/>
                  <a:gd name="T4" fmla="*/ 14 w 27"/>
                  <a:gd name="T5" fmla="*/ 0 h 16"/>
                  <a:gd name="T6" fmla="*/ 25 w 27"/>
                  <a:gd name="T7" fmla="*/ 0 h 16"/>
                  <a:gd name="T8" fmla="*/ 27 w 27"/>
                  <a:gd name="T9" fmla="*/ 3 h 16"/>
                  <a:gd name="T10" fmla="*/ 27 w 27"/>
                  <a:gd name="T11" fmla="*/ 14 h 16"/>
                  <a:gd name="T12" fmla="*/ 25 w 27"/>
                  <a:gd name="T13" fmla="*/ 16 h 16"/>
                  <a:gd name="T14" fmla="*/ 14 w 27"/>
                  <a:gd name="T15" fmla="*/ 16 h 16"/>
                  <a:gd name="T16" fmla="*/ 14 w 27"/>
                  <a:gd name="T17" fmla="*/ 11 h 16"/>
                  <a:gd name="T18" fmla="*/ 23 w 27"/>
                  <a:gd name="T19" fmla="*/ 11 h 16"/>
                  <a:gd name="T20" fmla="*/ 23 w 27"/>
                  <a:gd name="T21" fmla="*/ 5 h 16"/>
                  <a:gd name="T22" fmla="*/ 14 w 27"/>
                  <a:gd name="T23" fmla="*/ 5 h 16"/>
                  <a:gd name="T24" fmla="*/ 5 w 27"/>
                  <a:gd name="T25" fmla="*/ 5 h 16"/>
                  <a:gd name="T26" fmla="*/ 5 w 27"/>
                  <a:gd name="T27" fmla="*/ 11 h 16"/>
                  <a:gd name="T28" fmla="*/ 14 w 27"/>
                  <a:gd name="T29" fmla="*/ 11 h 16"/>
                  <a:gd name="T30" fmla="*/ 14 w 27"/>
                  <a:gd name="T31" fmla="*/ 16 h 16"/>
                  <a:gd name="T32" fmla="*/ 2 w 27"/>
                  <a:gd name="T33" fmla="*/ 16 h 16"/>
                  <a:gd name="T34" fmla="*/ 0 w 27"/>
                  <a:gd name="T35" fmla="*/ 14 h 16"/>
                  <a:gd name="T36" fmla="*/ 0 w 27"/>
                  <a:gd name="T37" fmla="*/ 3 h 16"/>
                  <a:gd name="T38" fmla="*/ 2 w 27"/>
                  <a:gd name="T39" fmla="*/ 0 h 16"/>
                  <a:gd name="T40" fmla="*/ 14 w 27"/>
                  <a:gd name="T41" fmla="*/ 0 h 16"/>
                  <a:gd name="T42" fmla="*/ 14 w 27"/>
                  <a:gd name="T4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16">
                    <a:moveTo>
                      <a:pt x="23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5"/>
                      <a:pt x="26" y="16"/>
                      <a:pt x="2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23" y="5"/>
                    </a:lnTo>
                    <a:close/>
                    <a:moveTo>
                      <a:pt x="14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8" name="Freeform 139"/>
              <p:cNvSpPr>
                <a:spLocks noEditPoints="1"/>
              </p:cNvSpPr>
              <p:nvPr/>
            </p:nvSpPr>
            <p:spPr bwMode="auto">
              <a:xfrm>
                <a:off x="7604126" y="315913"/>
                <a:ext cx="61913" cy="34925"/>
              </a:xfrm>
              <a:custGeom>
                <a:avLst/>
                <a:gdLst>
                  <a:gd name="T0" fmla="*/ 23 w 27"/>
                  <a:gd name="T1" fmla="*/ 4 h 15"/>
                  <a:gd name="T2" fmla="*/ 14 w 27"/>
                  <a:gd name="T3" fmla="*/ 4 h 15"/>
                  <a:gd name="T4" fmla="*/ 14 w 27"/>
                  <a:gd name="T5" fmla="*/ 0 h 15"/>
                  <a:gd name="T6" fmla="*/ 25 w 27"/>
                  <a:gd name="T7" fmla="*/ 0 h 15"/>
                  <a:gd name="T8" fmla="*/ 27 w 27"/>
                  <a:gd name="T9" fmla="*/ 2 h 15"/>
                  <a:gd name="T10" fmla="*/ 27 w 27"/>
                  <a:gd name="T11" fmla="*/ 13 h 15"/>
                  <a:gd name="T12" fmla="*/ 25 w 27"/>
                  <a:gd name="T13" fmla="*/ 15 h 15"/>
                  <a:gd name="T14" fmla="*/ 14 w 27"/>
                  <a:gd name="T15" fmla="*/ 15 h 15"/>
                  <a:gd name="T16" fmla="*/ 14 w 27"/>
                  <a:gd name="T17" fmla="*/ 11 h 15"/>
                  <a:gd name="T18" fmla="*/ 23 w 27"/>
                  <a:gd name="T19" fmla="*/ 11 h 15"/>
                  <a:gd name="T20" fmla="*/ 23 w 27"/>
                  <a:gd name="T21" fmla="*/ 4 h 15"/>
                  <a:gd name="T22" fmla="*/ 14 w 27"/>
                  <a:gd name="T23" fmla="*/ 4 h 15"/>
                  <a:gd name="T24" fmla="*/ 5 w 27"/>
                  <a:gd name="T25" fmla="*/ 4 h 15"/>
                  <a:gd name="T26" fmla="*/ 5 w 27"/>
                  <a:gd name="T27" fmla="*/ 11 h 15"/>
                  <a:gd name="T28" fmla="*/ 14 w 27"/>
                  <a:gd name="T29" fmla="*/ 11 h 15"/>
                  <a:gd name="T30" fmla="*/ 14 w 27"/>
                  <a:gd name="T31" fmla="*/ 15 h 15"/>
                  <a:gd name="T32" fmla="*/ 2 w 27"/>
                  <a:gd name="T33" fmla="*/ 15 h 15"/>
                  <a:gd name="T34" fmla="*/ 0 w 27"/>
                  <a:gd name="T35" fmla="*/ 13 h 15"/>
                  <a:gd name="T36" fmla="*/ 0 w 27"/>
                  <a:gd name="T37" fmla="*/ 2 h 15"/>
                  <a:gd name="T38" fmla="*/ 2 w 27"/>
                  <a:gd name="T39" fmla="*/ 0 h 15"/>
                  <a:gd name="T40" fmla="*/ 14 w 27"/>
                  <a:gd name="T41" fmla="*/ 0 h 15"/>
                  <a:gd name="T42" fmla="*/ 14 w 27"/>
                  <a:gd name="T4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15">
                    <a:moveTo>
                      <a:pt x="23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4"/>
                      <a:pt x="26" y="15"/>
                      <a:pt x="2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23" y="4"/>
                    </a:lnTo>
                    <a:close/>
                    <a:moveTo>
                      <a:pt x="1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9" name="Freeform 140"/>
              <p:cNvSpPr>
                <a:spLocks noEditPoints="1"/>
              </p:cNvSpPr>
              <p:nvPr/>
            </p:nvSpPr>
            <p:spPr bwMode="auto">
              <a:xfrm>
                <a:off x="8863013" y="1331913"/>
                <a:ext cx="249238" cy="247650"/>
              </a:xfrm>
              <a:custGeom>
                <a:avLst/>
                <a:gdLst>
                  <a:gd name="T0" fmla="*/ 55 w 110"/>
                  <a:gd name="T1" fmla="*/ 5 h 110"/>
                  <a:gd name="T2" fmla="*/ 107 w 110"/>
                  <a:gd name="T3" fmla="*/ 0 h 110"/>
                  <a:gd name="T4" fmla="*/ 110 w 110"/>
                  <a:gd name="T5" fmla="*/ 107 h 110"/>
                  <a:gd name="T6" fmla="*/ 55 w 110"/>
                  <a:gd name="T7" fmla="*/ 110 h 110"/>
                  <a:gd name="T8" fmla="*/ 105 w 110"/>
                  <a:gd name="T9" fmla="*/ 105 h 110"/>
                  <a:gd name="T10" fmla="*/ 55 w 110"/>
                  <a:gd name="T11" fmla="*/ 101 h 110"/>
                  <a:gd name="T12" fmla="*/ 72 w 110"/>
                  <a:gd name="T13" fmla="*/ 99 h 110"/>
                  <a:gd name="T14" fmla="*/ 69 w 110"/>
                  <a:gd name="T15" fmla="*/ 88 h 110"/>
                  <a:gd name="T16" fmla="*/ 62 w 110"/>
                  <a:gd name="T17" fmla="*/ 45 h 110"/>
                  <a:gd name="T18" fmla="*/ 72 w 110"/>
                  <a:gd name="T19" fmla="*/ 42 h 110"/>
                  <a:gd name="T20" fmla="*/ 69 w 110"/>
                  <a:gd name="T21" fmla="*/ 32 h 110"/>
                  <a:gd name="T22" fmla="*/ 55 w 110"/>
                  <a:gd name="T23" fmla="*/ 37 h 110"/>
                  <a:gd name="T24" fmla="*/ 67 w 110"/>
                  <a:gd name="T25" fmla="*/ 40 h 110"/>
                  <a:gd name="T26" fmla="*/ 57 w 110"/>
                  <a:gd name="T27" fmla="*/ 42 h 110"/>
                  <a:gd name="T28" fmla="*/ 60 w 110"/>
                  <a:gd name="T29" fmla="*/ 93 h 110"/>
                  <a:gd name="T30" fmla="*/ 67 w 110"/>
                  <a:gd name="T31" fmla="*/ 96 h 110"/>
                  <a:gd name="T32" fmla="*/ 55 w 110"/>
                  <a:gd name="T33" fmla="*/ 101 h 110"/>
                  <a:gd name="T34" fmla="*/ 55 w 110"/>
                  <a:gd name="T35" fmla="*/ 30 h 110"/>
                  <a:gd name="T36" fmla="*/ 66 w 110"/>
                  <a:gd name="T37" fmla="*/ 19 h 110"/>
                  <a:gd name="T38" fmla="*/ 55 w 110"/>
                  <a:gd name="T39" fmla="*/ 9 h 110"/>
                  <a:gd name="T40" fmla="*/ 55 w 110"/>
                  <a:gd name="T41" fmla="*/ 13 h 110"/>
                  <a:gd name="T42" fmla="*/ 59 w 110"/>
                  <a:gd name="T43" fmla="*/ 15 h 110"/>
                  <a:gd name="T44" fmla="*/ 59 w 110"/>
                  <a:gd name="T45" fmla="*/ 23 h 110"/>
                  <a:gd name="T46" fmla="*/ 55 w 110"/>
                  <a:gd name="T47" fmla="*/ 25 h 110"/>
                  <a:gd name="T48" fmla="*/ 55 w 110"/>
                  <a:gd name="T49" fmla="*/ 5 h 110"/>
                  <a:gd name="T50" fmla="*/ 5 w 110"/>
                  <a:gd name="T51" fmla="*/ 105 h 110"/>
                  <a:gd name="T52" fmla="*/ 55 w 110"/>
                  <a:gd name="T53" fmla="*/ 110 h 110"/>
                  <a:gd name="T54" fmla="*/ 0 w 110"/>
                  <a:gd name="T55" fmla="*/ 107 h 110"/>
                  <a:gd name="T56" fmla="*/ 2 w 110"/>
                  <a:gd name="T57" fmla="*/ 0 h 110"/>
                  <a:gd name="T58" fmla="*/ 55 w 110"/>
                  <a:gd name="T59" fmla="*/ 5 h 110"/>
                  <a:gd name="T60" fmla="*/ 48 w 110"/>
                  <a:gd name="T61" fmla="*/ 11 h 110"/>
                  <a:gd name="T62" fmla="*/ 45 w 110"/>
                  <a:gd name="T63" fmla="*/ 19 h 110"/>
                  <a:gd name="T64" fmla="*/ 48 w 110"/>
                  <a:gd name="T65" fmla="*/ 27 h 110"/>
                  <a:gd name="T66" fmla="*/ 55 w 110"/>
                  <a:gd name="T67" fmla="*/ 30 h 110"/>
                  <a:gd name="T68" fmla="*/ 51 w 110"/>
                  <a:gd name="T69" fmla="*/ 23 h 110"/>
                  <a:gd name="T70" fmla="*/ 50 w 110"/>
                  <a:gd name="T71" fmla="*/ 19 h 110"/>
                  <a:gd name="T72" fmla="*/ 51 w 110"/>
                  <a:gd name="T73" fmla="*/ 15 h 110"/>
                  <a:gd name="T74" fmla="*/ 55 w 110"/>
                  <a:gd name="T75" fmla="*/ 9 h 110"/>
                  <a:gd name="T76" fmla="*/ 41 w 110"/>
                  <a:gd name="T77" fmla="*/ 32 h 110"/>
                  <a:gd name="T78" fmla="*/ 39 w 110"/>
                  <a:gd name="T79" fmla="*/ 42 h 110"/>
                  <a:gd name="T80" fmla="*/ 49 w 110"/>
                  <a:gd name="T81" fmla="*/ 45 h 110"/>
                  <a:gd name="T82" fmla="*/ 41 w 110"/>
                  <a:gd name="T83" fmla="*/ 88 h 110"/>
                  <a:gd name="T84" fmla="*/ 39 w 110"/>
                  <a:gd name="T85" fmla="*/ 99 h 110"/>
                  <a:gd name="T86" fmla="*/ 55 w 110"/>
                  <a:gd name="T87" fmla="*/ 101 h 110"/>
                  <a:gd name="T88" fmla="*/ 44 w 110"/>
                  <a:gd name="T89" fmla="*/ 96 h 110"/>
                  <a:gd name="T90" fmla="*/ 51 w 110"/>
                  <a:gd name="T91" fmla="*/ 93 h 110"/>
                  <a:gd name="T92" fmla="*/ 53 w 110"/>
                  <a:gd name="T93" fmla="*/ 42 h 110"/>
                  <a:gd name="T94" fmla="*/ 44 w 110"/>
                  <a:gd name="T95" fmla="*/ 40 h 110"/>
                  <a:gd name="T96" fmla="*/ 55 w 110"/>
                  <a:gd name="T97" fmla="*/ 3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105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9" y="0"/>
                      <a:pt x="110" y="1"/>
                      <a:pt x="110" y="2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10" y="109"/>
                      <a:pt x="109" y="110"/>
                      <a:pt x="107" y="110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5"/>
                      <a:pt x="105" y="5"/>
                      <a:pt x="105" y="5"/>
                    </a:cubicBezTo>
                    <a:close/>
                    <a:moveTo>
                      <a:pt x="55" y="101"/>
                    </a:moveTo>
                    <a:cubicBezTo>
                      <a:pt x="69" y="101"/>
                      <a:pt x="69" y="101"/>
                      <a:pt x="69" y="101"/>
                    </a:cubicBezTo>
                    <a:cubicBezTo>
                      <a:pt x="71" y="101"/>
                      <a:pt x="72" y="100"/>
                      <a:pt x="72" y="99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0"/>
                      <a:pt x="71" y="88"/>
                      <a:pt x="6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1" y="45"/>
                      <a:pt x="72" y="44"/>
                      <a:pt x="72" y="42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3"/>
                      <a:pt x="71" y="32"/>
                      <a:pt x="69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8" y="40"/>
                      <a:pt x="57" y="41"/>
                      <a:pt x="57" y="42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8" y="93"/>
                      <a:pt x="60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101"/>
                      <a:pt x="55" y="101"/>
                      <a:pt x="55" y="101"/>
                    </a:cubicBezTo>
                    <a:close/>
                    <a:moveTo>
                      <a:pt x="55" y="30"/>
                    </a:moveTo>
                    <a:cubicBezTo>
                      <a:pt x="55" y="30"/>
                      <a:pt x="55" y="30"/>
                      <a:pt x="55" y="30"/>
                    </a:cubicBezTo>
                    <a:cubicBezTo>
                      <a:pt x="58" y="30"/>
                      <a:pt x="61" y="29"/>
                      <a:pt x="63" y="27"/>
                    </a:cubicBezTo>
                    <a:cubicBezTo>
                      <a:pt x="65" y="25"/>
                      <a:pt x="66" y="22"/>
                      <a:pt x="66" y="19"/>
                    </a:cubicBezTo>
                    <a:cubicBezTo>
                      <a:pt x="66" y="16"/>
                      <a:pt x="65" y="14"/>
                      <a:pt x="63" y="12"/>
                    </a:cubicBezTo>
                    <a:cubicBezTo>
                      <a:pt x="61" y="10"/>
                      <a:pt x="58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7" y="13"/>
                      <a:pt x="58" y="14"/>
                      <a:pt x="59" y="15"/>
                    </a:cubicBezTo>
                    <a:cubicBezTo>
                      <a:pt x="60" y="16"/>
                      <a:pt x="61" y="18"/>
                      <a:pt x="61" y="19"/>
                    </a:cubicBezTo>
                    <a:cubicBezTo>
                      <a:pt x="61" y="21"/>
                      <a:pt x="60" y="22"/>
                      <a:pt x="59" y="23"/>
                    </a:cubicBezTo>
                    <a:cubicBezTo>
                      <a:pt x="58" y="24"/>
                      <a:pt x="57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lnTo>
                      <a:pt x="55" y="30"/>
                    </a:lnTo>
                    <a:close/>
                    <a:moveTo>
                      <a:pt x="5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10"/>
                      <a:pt x="0" y="109"/>
                      <a:pt x="0" y="10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  <a:moveTo>
                      <a:pt x="55" y="9"/>
                    </a:moveTo>
                    <a:cubicBezTo>
                      <a:pt x="52" y="9"/>
                      <a:pt x="50" y="10"/>
                      <a:pt x="48" y="11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6" y="14"/>
                      <a:pt x="45" y="16"/>
                      <a:pt x="45" y="19"/>
                    </a:cubicBezTo>
                    <a:cubicBezTo>
                      <a:pt x="45" y="22"/>
                      <a:pt x="46" y="25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0" y="28"/>
                      <a:pt x="52" y="30"/>
                      <a:pt x="55" y="30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1"/>
                      <a:pt x="50" y="19"/>
                    </a:cubicBezTo>
                    <a:cubicBezTo>
                      <a:pt x="50" y="18"/>
                      <a:pt x="50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4"/>
                      <a:pt x="53" y="13"/>
                      <a:pt x="55" y="13"/>
                    </a:cubicBezTo>
                    <a:cubicBezTo>
                      <a:pt x="55" y="9"/>
                      <a:pt x="55" y="9"/>
                      <a:pt x="55" y="9"/>
                    </a:cubicBezTo>
                    <a:close/>
                    <a:moveTo>
                      <a:pt x="55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0" y="32"/>
                      <a:pt x="39" y="33"/>
                      <a:pt x="39" y="3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4"/>
                      <a:pt x="40" y="45"/>
                      <a:pt x="41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0" y="88"/>
                      <a:pt x="39" y="90"/>
                      <a:pt x="39" y="91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39" y="100"/>
                      <a:pt x="40" y="101"/>
                      <a:pt x="41" y="101"/>
                    </a:cubicBezTo>
                    <a:cubicBezTo>
                      <a:pt x="55" y="101"/>
                      <a:pt x="55" y="101"/>
                      <a:pt x="55" y="101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2" y="93"/>
                      <a:pt x="53" y="92"/>
                      <a:pt x="53" y="91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1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55" y="37"/>
                      <a:pt x="55" y="37"/>
                      <a:pt x="55" y="37"/>
                    </a:cubicBezTo>
                    <a:lnTo>
                      <a:pt x="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0" name="Freeform 141"/>
              <p:cNvSpPr>
                <a:spLocks noEditPoints="1"/>
              </p:cNvSpPr>
              <p:nvPr/>
            </p:nvSpPr>
            <p:spPr bwMode="auto">
              <a:xfrm>
                <a:off x="9371013" y="1901825"/>
                <a:ext cx="115888" cy="112713"/>
              </a:xfrm>
              <a:custGeom>
                <a:avLst/>
                <a:gdLst>
                  <a:gd name="T0" fmla="*/ 25 w 51"/>
                  <a:gd name="T1" fmla="*/ 5 h 50"/>
                  <a:gd name="T2" fmla="*/ 25 w 51"/>
                  <a:gd name="T3" fmla="*/ 5 h 50"/>
                  <a:gd name="T4" fmla="*/ 25 w 51"/>
                  <a:gd name="T5" fmla="*/ 0 h 50"/>
                  <a:gd name="T6" fmla="*/ 25 w 51"/>
                  <a:gd name="T7" fmla="*/ 0 h 50"/>
                  <a:gd name="T8" fmla="*/ 43 w 51"/>
                  <a:gd name="T9" fmla="*/ 7 h 50"/>
                  <a:gd name="T10" fmla="*/ 43 w 51"/>
                  <a:gd name="T11" fmla="*/ 7 h 50"/>
                  <a:gd name="T12" fmla="*/ 51 w 51"/>
                  <a:gd name="T13" fmla="*/ 25 h 50"/>
                  <a:gd name="T14" fmla="*/ 43 w 51"/>
                  <a:gd name="T15" fmla="*/ 43 h 50"/>
                  <a:gd name="T16" fmla="*/ 43 w 51"/>
                  <a:gd name="T17" fmla="*/ 43 h 50"/>
                  <a:gd name="T18" fmla="*/ 25 w 51"/>
                  <a:gd name="T19" fmla="*/ 50 h 50"/>
                  <a:gd name="T20" fmla="*/ 25 w 51"/>
                  <a:gd name="T21" fmla="*/ 50 h 50"/>
                  <a:gd name="T22" fmla="*/ 25 w 51"/>
                  <a:gd name="T23" fmla="*/ 45 h 50"/>
                  <a:gd name="T24" fmla="*/ 25 w 51"/>
                  <a:gd name="T25" fmla="*/ 45 h 50"/>
                  <a:gd name="T26" fmla="*/ 40 w 51"/>
                  <a:gd name="T27" fmla="*/ 39 h 50"/>
                  <a:gd name="T28" fmla="*/ 40 w 51"/>
                  <a:gd name="T29" fmla="*/ 39 h 50"/>
                  <a:gd name="T30" fmla="*/ 40 w 51"/>
                  <a:gd name="T31" fmla="*/ 39 h 50"/>
                  <a:gd name="T32" fmla="*/ 46 w 51"/>
                  <a:gd name="T33" fmla="*/ 25 h 50"/>
                  <a:gd name="T34" fmla="*/ 40 w 51"/>
                  <a:gd name="T35" fmla="*/ 11 h 50"/>
                  <a:gd name="T36" fmla="*/ 40 w 51"/>
                  <a:gd name="T37" fmla="*/ 10 h 50"/>
                  <a:gd name="T38" fmla="*/ 25 w 51"/>
                  <a:gd name="T39" fmla="*/ 5 h 50"/>
                  <a:gd name="T40" fmla="*/ 25 w 51"/>
                  <a:gd name="T41" fmla="*/ 5 h 50"/>
                  <a:gd name="T42" fmla="*/ 11 w 51"/>
                  <a:gd name="T43" fmla="*/ 11 h 50"/>
                  <a:gd name="T44" fmla="*/ 5 w 51"/>
                  <a:gd name="T45" fmla="*/ 25 h 50"/>
                  <a:gd name="T46" fmla="*/ 11 w 51"/>
                  <a:gd name="T47" fmla="*/ 39 h 50"/>
                  <a:gd name="T48" fmla="*/ 11 w 51"/>
                  <a:gd name="T49" fmla="*/ 39 h 50"/>
                  <a:gd name="T50" fmla="*/ 11 w 51"/>
                  <a:gd name="T51" fmla="*/ 39 h 50"/>
                  <a:gd name="T52" fmla="*/ 25 w 51"/>
                  <a:gd name="T53" fmla="*/ 45 h 50"/>
                  <a:gd name="T54" fmla="*/ 25 w 51"/>
                  <a:gd name="T55" fmla="*/ 50 h 50"/>
                  <a:gd name="T56" fmla="*/ 8 w 51"/>
                  <a:gd name="T57" fmla="*/ 43 h 50"/>
                  <a:gd name="T58" fmla="*/ 8 w 51"/>
                  <a:gd name="T59" fmla="*/ 43 h 50"/>
                  <a:gd name="T60" fmla="*/ 0 w 51"/>
                  <a:gd name="T61" fmla="*/ 25 h 50"/>
                  <a:gd name="T62" fmla="*/ 8 w 51"/>
                  <a:gd name="T63" fmla="*/ 7 h 50"/>
                  <a:gd name="T64" fmla="*/ 25 w 51"/>
                  <a:gd name="T65" fmla="*/ 0 h 50"/>
                  <a:gd name="T66" fmla="*/ 25 w 51"/>
                  <a:gd name="T6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0"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9" y="2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8" y="12"/>
                      <a:pt x="51" y="18"/>
                      <a:pt x="51" y="25"/>
                    </a:cubicBezTo>
                    <a:cubicBezTo>
                      <a:pt x="51" y="32"/>
                      <a:pt x="48" y="38"/>
                      <a:pt x="4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39" y="47"/>
                      <a:pt x="32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1" y="45"/>
                      <a:pt x="36" y="43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4" y="36"/>
                      <a:pt x="46" y="31"/>
                      <a:pt x="46" y="25"/>
                    </a:cubicBezTo>
                    <a:cubicBezTo>
                      <a:pt x="46" y="19"/>
                      <a:pt x="44" y="14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7"/>
                      <a:pt x="31" y="5"/>
                      <a:pt x="25" y="5"/>
                    </a:cubicBezTo>
                    <a:close/>
                    <a:moveTo>
                      <a:pt x="25" y="5"/>
                    </a:moveTo>
                    <a:cubicBezTo>
                      <a:pt x="20" y="5"/>
                      <a:pt x="15" y="7"/>
                      <a:pt x="11" y="11"/>
                    </a:cubicBezTo>
                    <a:cubicBezTo>
                      <a:pt x="7" y="14"/>
                      <a:pt x="5" y="19"/>
                      <a:pt x="5" y="25"/>
                    </a:cubicBezTo>
                    <a:cubicBezTo>
                      <a:pt x="5" y="31"/>
                      <a:pt x="7" y="36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5" y="43"/>
                      <a:pt x="20" y="45"/>
                      <a:pt x="25" y="45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8" y="50"/>
                      <a:pt x="12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3" y="38"/>
                      <a:pt x="0" y="32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2" y="3"/>
                      <a:pt x="18" y="0"/>
                      <a:pt x="25" y="0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1" name="Freeform 142"/>
              <p:cNvSpPr>
                <a:spLocks noEditPoints="1"/>
              </p:cNvSpPr>
              <p:nvPr/>
            </p:nvSpPr>
            <p:spPr bwMode="auto">
              <a:xfrm>
                <a:off x="9326563" y="1854200"/>
                <a:ext cx="206375" cy="295275"/>
              </a:xfrm>
              <a:custGeom>
                <a:avLst/>
                <a:gdLst>
                  <a:gd name="T0" fmla="*/ 45 w 91"/>
                  <a:gd name="T1" fmla="*/ 4 h 131"/>
                  <a:gd name="T2" fmla="*/ 89 w 91"/>
                  <a:gd name="T3" fmla="*/ 0 h 131"/>
                  <a:gd name="T4" fmla="*/ 91 w 91"/>
                  <a:gd name="T5" fmla="*/ 129 h 131"/>
                  <a:gd name="T6" fmla="*/ 45 w 91"/>
                  <a:gd name="T7" fmla="*/ 131 h 131"/>
                  <a:gd name="T8" fmla="*/ 86 w 91"/>
                  <a:gd name="T9" fmla="*/ 127 h 131"/>
                  <a:gd name="T10" fmla="*/ 45 w 91"/>
                  <a:gd name="T11" fmla="*/ 120 h 131"/>
                  <a:gd name="T12" fmla="*/ 55 w 91"/>
                  <a:gd name="T13" fmla="*/ 116 h 131"/>
                  <a:gd name="T14" fmla="*/ 59 w 91"/>
                  <a:gd name="T15" fmla="*/ 106 h 131"/>
                  <a:gd name="T16" fmla="*/ 45 w 91"/>
                  <a:gd name="T17" fmla="*/ 92 h 131"/>
                  <a:gd name="T18" fmla="*/ 45 w 91"/>
                  <a:gd name="T19" fmla="*/ 97 h 131"/>
                  <a:gd name="T20" fmla="*/ 52 w 91"/>
                  <a:gd name="T21" fmla="*/ 99 h 131"/>
                  <a:gd name="T22" fmla="*/ 52 w 91"/>
                  <a:gd name="T23" fmla="*/ 112 h 131"/>
                  <a:gd name="T24" fmla="*/ 45 w 91"/>
                  <a:gd name="T25" fmla="*/ 115 h 131"/>
                  <a:gd name="T26" fmla="*/ 45 w 91"/>
                  <a:gd name="T27" fmla="*/ 120 h 131"/>
                  <a:gd name="T28" fmla="*/ 45 w 91"/>
                  <a:gd name="T29" fmla="*/ 82 h 131"/>
                  <a:gd name="T30" fmla="*/ 82 w 91"/>
                  <a:gd name="T31" fmla="*/ 46 h 131"/>
                  <a:gd name="T32" fmla="*/ 45 w 91"/>
                  <a:gd name="T33" fmla="*/ 10 h 131"/>
                  <a:gd name="T34" fmla="*/ 45 w 91"/>
                  <a:gd name="T35" fmla="*/ 15 h 131"/>
                  <a:gd name="T36" fmla="*/ 68 w 91"/>
                  <a:gd name="T37" fmla="*/ 24 h 131"/>
                  <a:gd name="T38" fmla="*/ 68 w 91"/>
                  <a:gd name="T39" fmla="*/ 68 h 131"/>
                  <a:gd name="T40" fmla="*/ 45 w 91"/>
                  <a:gd name="T41" fmla="*/ 77 h 131"/>
                  <a:gd name="T42" fmla="*/ 45 w 91"/>
                  <a:gd name="T43" fmla="*/ 4 h 131"/>
                  <a:gd name="T44" fmla="*/ 4 w 91"/>
                  <a:gd name="T45" fmla="*/ 127 h 131"/>
                  <a:gd name="T46" fmla="*/ 45 w 91"/>
                  <a:gd name="T47" fmla="*/ 131 h 131"/>
                  <a:gd name="T48" fmla="*/ 0 w 91"/>
                  <a:gd name="T49" fmla="*/ 129 h 131"/>
                  <a:gd name="T50" fmla="*/ 2 w 91"/>
                  <a:gd name="T51" fmla="*/ 0 h 131"/>
                  <a:gd name="T52" fmla="*/ 45 w 91"/>
                  <a:gd name="T53" fmla="*/ 4 h 131"/>
                  <a:gd name="T54" fmla="*/ 20 w 91"/>
                  <a:gd name="T55" fmla="*/ 20 h 131"/>
                  <a:gd name="T56" fmla="*/ 20 w 91"/>
                  <a:gd name="T57" fmla="*/ 72 h 131"/>
                  <a:gd name="T58" fmla="*/ 45 w 91"/>
                  <a:gd name="T59" fmla="*/ 77 h 131"/>
                  <a:gd name="T60" fmla="*/ 14 w 91"/>
                  <a:gd name="T61" fmla="*/ 46 h 131"/>
                  <a:gd name="T62" fmla="*/ 45 w 91"/>
                  <a:gd name="T63" fmla="*/ 15 h 131"/>
                  <a:gd name="T64" fmla="*/ 45 w 91"/>
                  <a:gd name="T65" fmla="*/ 92 h 131"/>
                  <a:gd name="T66" fmla="*/ 36 w 91"/>
                  <a:gd name="T67" fmla="*/ 96 h 131"/>
                  <a:gd name="T68" fmla="*/ 36 w 91"/>
                  <a:gd name="T69" fmla="*/ 115 h 131"/>
                  <a:gd name="T70" fmla="*/ 45 w 91"/>
                  <a:gd name="T71" fmla="*/ 115 h 131"/>
                  <a:gd name="T72" fmla="*/ 36 w 91"/>
                  <a:gd name="T73" fmla="*/ 106 h 131"/>
                  <a:gd name="T74" fmla="*/ 39 w 91"/>
                  <a:gd name="T75" fmla="*/ 99 h 131"/>
                  <a:gd name="T76" fmla="*/ 45 w 91"/>
                  <a:gd name="T77" fmla="*/ 9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1" h="131">
                    <a:moveTo>
                      <a:pt x="86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1" y="1"/>
                      <a:pt x="91" y="2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1" y="130"/>
                      <a:pt x="90" y="131"/>
                      <a:pt x="89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86" y="127"/>
                      <a:pt x="86" y="127"/>
                      <a:pt x="86" y="127"/>
                    </a:cubicBezTo>
                    <a:cubicBezTo>
                      <a:pt x="86" y="4"/>
                      <a:pt x="86" y="4"/>
                      <a:pt x="86" y="4"/>
                    </a:cubicBezTo>
                    <a:close/>
                    <a:moveTo>
                      <a:pt x="45" y="120"/>
                    </a:moveTo>
                    <a:cubicBezTo>
                      <a:pt x="45" y="120"/>
                      <a:pt x="45" y="120"/>
                      <a:pt x="45" y="120"/>
                    </a:cubicBezTo>
                    <a:cubicBezTo>
                      <a:pt x="49" y="120"/>
                      <a:pt x="53" y="118"/>
                      <a:pt x="55" y="116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8" y="113"/>
                      <a:pt x="59" y="110"/>
                      <a:pt x="59" y="106"/>
                    </a:cubicBezTo>
                    <a:cubicBezTo>
                      <a:pt x="59" y="102"/>
                      <a:pt x="58" y="98"/>
                      <a:pt x="55" y="96"/>
                    </a:cubicBezTo>
                    <a:cubicBezTo>
                      <a:pt x="53" y="93"/>
                      <a:pt x="49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8" y="97"/>
                      <a:pt x="50" y="98"/>
                      <a:pt x="52" y="99"/>
                    </a:cubicBezTo>
                    <a:cubicBezTo>
                      <a:pt x="53" y="101"/>
                      <a:pt x="54" y="103"/>
                      <a:pt x="54" y="106"/>
                    </a:cubicBezTo>
                    <a:cubicBezTo>
                      <a:pt x="54" y="108"/>
                      <a:pt x="53" y="110"/>
                      <a:pt x="52" y="112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0" y="114"/>
                      <a:pt x="48" y="115"/>
                      <a:pt x="45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5" y="120"/>
                      <a:pt x="45" y="120"/>
                      <a:pt x="45" y="120"/>
                    </a:cubicBezTo>
                    <a:close/>
                    <a:moveTo>
                      <a:pt x="45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55" y="82"/>
                      <a:pt x="64" y="78"/>
                      <a:pt x="71" y="72"/>
                    </a:cubicBezTo>
                    <a:cubicBezTo>
                      <a:pt x="77" y="65"/>
                      <a:pt x="82" y="56"/>
                      <a:pt x="82" y="46"/>
                    </a:cubicBezTo>
                    <a:cubicBezTo>
                      <a:pt x="82" y="36"/>
                      <a:pt x="77" y="27"/>
                      <a:pt x="71" y="20"/>
                    </a:cubicBezTo>
                    <a:cubicBezTo>
                      <a:pt x="64" y="14"/>
                      <a:pt x="5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54" y="15"/>
                      <a:pt x="62" y="18"/>
                      <a:pt x="68" y="24"/>
                    </a:cubicBezTo>
                    <a:cubicBezTo>
                      <a:pt x="73" y="30"/>
                      <a:pt x="77" y="37"/>
                      <a:pt x="77" y="46"/>
                    </a:cubicBezTo>
                    <a:cubicBezTo>
                      <a:pt x="77" y="55"/>
                      <a:pt x="73" y="62"/>
                      <a:pt x="68" y="68"/>
                    </a:cubicBezTo>
                    <a:cubicBezTo>
                      <a:pt x="62" y="74"/>
                      <a:pt x="54" y="77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lnTo>
                      <a:pt x="45" y="82"/>
                    </a:lnTo>
                    <a:close/>
                    <a:moveTo>
                      <a:pt x="4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lose/>
                    <a:moveTo>
                      <a:pt x="45" y="10"/>
                    </a:moveTo>
                    <a:cubicBezTo>
                      <a:pt x="35" y="10"/>
                      <a:pt x="26" y="14"/>
                      <a:pt x="20" y="20"/>
                    </a:cubicBezTo>
                    <a:cubicBezTo>
                      <a:pt x="13" y="27"/>
                      <a:pt x="9" y="36"/>
                      <a:pt x="9" y="46"/>
                    </a:cubicBezTo>
                    <a:cubicBezTo>
                      <a:pt x="9" y="56"/>
                      <a:pt x="13" y="65"/>
                      <a:pt x="20" y="72"/>
                    </a:cubicBezTo>
                    <a:cubicBezTo>
                      <a:pt x="26" y="78"/>
                      <a:pt x="35" y="82"/>
                      <a:pt x="45" y="82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37" y="77"/>
                      <a:pt x="29" y="74"/>
                      <a:pt x="23" y="68"/>
                    </a:cubicBezTo>
                    <a:cubicBezTo>
                      <a:pt x="18" y="62"/>
                      <a:pt x="14" y="55"/>
                      <a:pt x="14" y="46"/>
                    </a:cubicBezTo>
                    <a:cubicBezTo>
                      <a:pt x="14" y="37"/>
                      <a:pt x="18" y="30"/>
                      <a:pt x="23" y="24"/>
                    </a:cubicBezTo>
                    <a:cubicBezTo>
                      <a:pt x="29" y="18"/>
                      <a:pt x="37" y="15"/>
                      <a:pt x="45" y="15"/>
                    </a:cubicBezTo>
                    <a:cubicBezTo>
                      <a:pt x="45" y="10"/>
                      <a:pt x="45" y="10"/>
                      <a:pt x="45" y="10"/>
                    </a:cubicBezTo>
                    <a:close/>
                    <a:moveTo>
                      <a:pt x="45" y="92"/>
                    </a:moveTo>
                    <a:cubicBezTo>
                      <a:pt x="42" y="92"/>
                      <a:pt x="38" y="93"/>
                      <a:pt x="36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3" y="98"/>
                      <a:pt x="32" y="102"/>
                      <a:pt x="32" y="106"/>
                    </a:cubicBezTo>
                    <a:cubicBezTo>
                      <a:pt x="32" y="110"/>
                      <a:pt x="33" y="113"/>
                      <a:pt x="36" y="115"/>
                    </a:cubicBezTo>
                    <a:cubicBezTo>
                      <a:pt x="38" y="118"/>
                      <a:pt x="42" y="120"/>
                      <a:pt x="45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3" y="115"/>
                      <a:pt x="41" y="114"/>
                      <a:pt x="39" y="112"/>
                    </a:cubicBezTo>
                    <a:cubicBezTo>
                      <a:pt x="37" y="110"/>
                      <a:pt x="36" y="108"/>
                      <a:pt x="36" y="106"/>
                    </a:cubicBezTo>
                    <a:cubicBezTo>
                      <a:pt x="36" y="103"/>
                      <a:pt x="37" y="101"/>
                      <a:pt x="39" y="99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41" y="98"/>
                      <a:pt x="43" y="97"/>
                      <a:pt x="45" y="97"/>
                    </a:cubicBezTo>
                    <a:lnTo>
                      <a:pt x="4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2" name="Freeform 143"/>
              <p:cNvSpPr>
                <a:spLocks noEditPoints="1"/>
              </p:cNvSpPr>
              <p:nvPr/>
            </p:nvSpPr>
            <p:spPr bwMode="auto">
              <a:xfrm>
                <a:off x="9124951" y="1819275"/>
                <a:ext cx="50800" cy="31750"/>
              </a:xfrm>
              <a:custGeom>
                <a:avLst/>
                <a:gdLst>
                  <a:gd name="T0" fmla="*/ 17 w 22"/>
                  <a:gd name="T1" fmla="*/ 9 h 14"/>
                  <a:gd name="T2" fmla="*/ 16 w 22"/>
                  <a:gd name="T3" fmla="*/ 6 h 14"/>
                  <a:gd name="T4" fmla="*/ 16 w 22"/>
                  <a:gd name="T5" fmla="*/ 6 h 14"/>
                  <a:gd name="T6" fmla="*/ 12 w 22"/>
                  <a:gd name="T7" fmla="*/ 5 h 14"/>
                  <a:gd name="T8" fmla="*/ 11 w 22"/>
                  <a:gd name="T9" fmla="*/ 5 h 14"/>
                  <a:gd name="T10" fmla="*/ 11 w 22"/>
                  <a:gd name="T11" fmla="*/ 0 h 14"/>
                  <a:gd name="T12" fmla="*/ 12 w 22"/>
                  <a:gd name="T13" fmla="*/ 0 h 14"/>
                  <a:gd name="T14" fmla="*/ 19 w 22"/>
                  <a:gd name="T15" fmla="*/ 3 h 14"/>
                  <a:gd name="T16" fmla="*/ 19 w 22"/>
                  <a:gd name="T17" fmla="*/ 3 h 14"/>
                  <a:gd name="T18" fmla="*/ 22 w 22"/>
                  <a:gd name="T19" fmla="*/ 10 h 14"/>
                  <a:gd name="T20" fmla="*/ 22 w 22"/>
                  <a:gd name="T21" fmla="*/ 11 h 14"/>
                  <a:gd name="T22" fmla="*/ 22 w 22"/>
                  <a:gd name="T23" fmla="*/ 11 h 14"/>
                  <a:gd name="T24" fmla="*/ 22 w 22"/>
                  <a:gd name="T25" fmla="*/ 12 h 14"/>
                  <a:gd name="T26" fmla="*/ 19 w 22"/>
                  <a:gd name="T27" fmla="*/ 14 h 14"/>
                  <a:gd name="T28" fmla="*/ 11 w 22"/>
                  <a:gd name="T29" fmla="*/ 14 h 14"/>
                  <a:gd name="T30" fmla="*/ 11 w 22"/>
                  <a:gd name="T31" fmla="*/ 9 h 14"/>
                  <a:gd name="T32" fmla="*/ 17 w 22"/>
                  <a:gd name="T33" fmla="*/ 9 h 14"/>
                  <a:gd name="T34" fmla="*/ 11 w 22"/>
                  <a:gd name="T35" fmla="*/ 5 h 14"/>
                  <a:gd name="T36" fmla="*/ 9 w 22"/>
                  <a:gd name="T37" fmla="*/ 5 h 14"/>
                  <a:gd name="T38" fmla="*/ 6 w 22"/>
                  <a:gd name="T39" fmla="*/ 6 h 14"/>
                  <a:gd name="T40" fmla="*/ 4 w 22"/>
                  <a:gd name="T41" fmla="*/ 9 h 14"/>
                  <a:gd name="T42" fmla="*/ 11 w 22"/>
                  <a:gd name="T43" fmla="*/ 9 h 14"/>
                  <a:gd name="T44" fmla="*/ 11 w 22"/>
                  <a:gd name="T45" fmla="*/ 14 h 14"/>
                  <a:gd name="T46" fmla="*/ 2 w 22"/>
                  <a:gd name="T47" fmla="*/ 14 h 14"/>
                  <a:gd name="T48" fmla="*/ 2 w 22"/>
                  <a:gd name="T49" fmla="*/ 14 h 14"/>
                  <a:gd name="T50" fmla="*/ 0 w 22"/>
                  <a:gd name="T51" fmla="*/ 12 h 14"/>
                  <a:gd name="T52" fmla="*/ 0 w 22"/>
                  <a:gd name="T53" fmla="*/ 11 h 14"/>
                  <a:gd name="T54" fmla="*/ 0 w 22"/>
                  <a:gd name="T55" fmla="*/ 11 h 14"/>
                  <a:gd name="T56" fmla="*/ 0 w 22"/>
                  <a:gd name="T57" fmla="*/ 10 h 14"/>
                  <a:gd name="T58" fmla="*/ 2 w 22"/>
                  <a:gd name="T59" fmla="*/ 3 h 14"/>
                  <a:gd name="T60" fmla="*/ 9 w 22"/>
                  <a:gd name="T61" fmla="*/ 0 h 14"/>
                  <a:gd name="T62" fmla="*/ 11 w 22"/>
                  <a:gd name="T63" fmla="*/ 0 h 14"/>
                  <a:gd name="T64" fmla="*/ 11 w 22"/>
                  <a:gd name="T6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14">
                    <a:moveTo>
                      <a:pt x="17" y="9"/>
                    </a:moveTo>
                    <a:cubicBezTo>
                      <a:pt x="17" y="8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1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7" y="9"/>
                    </a:lnTo>
                    <a:close/>
                    <a:moveTo>
                      <a:pt x="11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5" y="7"/>
                      <a:pt x="5" y="8"/>
                      <a:pt x="4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3" name="Freeform 144"/>
              <p:cNvSpPr>
                <a:spLocks noEditPoints="1"/>
              </p:cNvSpPr>
              <p:nvPr/>
            </p:nvSpPr>
            <p:spPr bwMode="auto">
              <a:xfrm>
                <a:off x="9102726" y="1854200"/>
                <a:ext cx="206375" cy="295275"/>
              </a:xfrm>
              <a:custGeom>
                <a:avLst/>
                <a:gdLst>
                  <a:gd name="T0" fmla="*/ 86 w 91"/>
                  <a:gd name="T1" fmla="*/ 127 h 131"/>
                  <a:gd name="T2" fmla="*/ 45 w 91"/>
                  <a:gd name="T3" fmla="*/ 4 h 131"/>
                  <a:gd name="T4" fmla="*/ 89 w 91"/>
                  <a:gd name="T5" fmla="*/ 0 h 131"/>
                  <a:gd name="T6" fmla="*/ 91 w 91"/>
                  <a:gd name="T7" fmla="*/ 129 h 131"/>
                  <a:gd name="T8" fmla="*/ 45 w 91"/>
                  <a:gd name="T9" fmla="*/ 131 h 131"/>
                  <a:gd name="T10" fmla="*/ 45 w 91"/>
                  <a:gd name="T11" fmla="*/ 120 h 131"/>
                  <a:gd name="T12" fmla="*/ 55 w 91"/>
                  <a:gd name="T13" fmla="*/ 116 h 131"/>
                  <a:gd name="T14" fmla="*/ 59 w 91"/>
                  <a:gd name="T15" fmla="*/ 106 h 131"/>
                  <a:gd name="T16" fmla="*/ 55 w 91"/>
                  <a:gd name="T17" fmla="*/ 96 h 131"/>
                  <a:gd name="T18" fmla="*/ 45 w 91"/>
                  <a:gd name="T19" fmla="*/ 92 h 131"/>
                  <a:gd name="T20" fmla="*/ 45 w 91"/>
                  <a:gd name="T21" fmla="*/ 97 h 131"/>
                  <a:gd name="T22" fmla="*/ 52 w 91"/>
                  <a:gd name="T23" fmla="*/ 99 h 131"/>
                  <a:gd name="T24" fmla="*/ 54 w 91"/>
                  <a:gd name="T25" fmla="*/ 106 h 131"/>
                  <a:gd name="T26" fmla="*/ 52 w 91"/>
                  <a:gd name="T27" fmla="*/ 112 h 131"/>
                  <a:gd name="T28" fmla="*/ 45 w 91"/>
                  <a:gd name="T29" fmla="*/ 115 h 131"/>
                  <a:gd name="T30" fmla="*/ 45 w 91"/>
                  <a:gd name="T31" fmla="*/ 82 h 131"/>
                  <a:gd name="T32" fmla="*/ 71 w 91"/>
                  <a:gd name="T33" fmla="*/ 72 h 131"/>
                  <a:gd name="T34" fmla="*/ 71 w 91"/>
                  <a:gd name="T35" fmla="*/ 20 h 131"/>
                  <a:gd name="T36" fmla="*/ 45 w 91"/>
                  <a:gd name="T37" fmla="*/ 10 h 131"/>
                  <a:gd name="T38" fmla="*/ 45 w 91"/>
                  <a:gd name="T39" fmla="*/ 15 h 131"/>
                  <a:gd name="T40" fmla="*/ 77 w 91"/>
                  <a:gd name="T41" fmla="*/ 46 h 131"/>
                  <a:gd name="T42" fmla="*/ 45 w 91"/>
                  <a:gd name="T43" fmla="*/ 77 h 131"/>
                  <a:gd name="T44" fmla="*/ 45 w 91"/>
                  <a:gd name="T45" fmla="*/ 82 h 131"/>
                  <a:gd name="T46" fmla="*/ 45 w 91"/>
                  <a:gd name="T47" fmla="*/ 127 h 131"/>
                  <a:gd name="T48" fmla="*/ 2 w 91"/>
                  <a:gd name="T49" fmla="*/ 131 h 131"/>
                  <a:gd name="T50" fmla="*/ 0 w 91"/>
                  <a:gd name="T51" fmla="*/ 2 h 131"/>
                  <a:gd name="T52" fmla="*/ 18 w 91"/>
                  <a:gd name="T53" fmla="*/ 0 h 131"/>
                  <a:gd name="T54" fmla="*/ 45 w 91"/>
                  <a:gd name="T55" fmla="*/ 0 h 131"/>
                  <a:gd name="T56" fmla="*/ 23 w 91"/>
                  <a:gd name="T57" fmla="*/ 4 h 131"/>
                  <a:gd name="T58" fmla="*/ 4 w 91"/>
                  <a:gd name="T59" fmla="*/ 4 h 131"/>
                  <a:gd name="T60" fmla="*/ 45 w 91"/>
                  <a:gd name="T61" fmla="*/ 10 h 131"/>
                  <a:gd name="T62" fmla="*/ 9 w 91"/>
                  <a:gd name="T63" fmla="*/ 46 h 131"/>
                  <a:gd name="T64" fmla="*/ 45 w 91"/>
                  <a:gd name="T65" fmla="*/ 82 h 131"/>
                  <a:gd name="T66" fmla="*/ 23 w 91"/>
                  <a:gd name="T67" fmla="*/ 68 h 131"/>
                  <a:gd name="T68" fmla="*/ 23 w 91"/>
                  <a:gd name="T69" fmla="*/ 24 h 131"/>
                  <a:gd name="T70" fmla="*/ 45 w 91"/>
                  <a:gd name="T71" fmla="*/ 10 h 131"/>
                  <a:gd name="T72" fmla="*/ 35 w 91"/>
                  <a:gd name="T73" fmla="*/ 96 h 131"/>
                  <a:gd name="T74" fmla="*/ 31 w 91"/>
                  <a:gd name="T75" fmla="*/ 106 h 131"/>
                  <a:gd name="T76" fmla="*/ 45 w 91"/>
                  <a:gd name="T77" fmla="*/ 120 h 131"/>
                  <a:gd name="T78" fmla="*/ 39 w 91"/>
                  <a:gd name="T79" fmla="*/ 112 h 131"/>
                  <a:gd name="T80" fmla="*/ 39 w 91"/>
                  <a:gd name="T81" fmla="*/ 99 h 131"/>
                  <a:gd name="T82" fmla="*/ 39 w 91"/>
                  <a:gd name="T83" fmla="*/ 99 h 131"/>
                  <a:gd name="T84" fmla="*/ 45 w 91"/>
                  <a:gd name="T85" fmla="*/ 9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1" h="131">
                    <a:moveTo>
                      <a:pt x="45" y="127"/>
                    </a:moveTo>
                    <a:cubicBezTo>
                      <a:pt x="86" y="127"/>
                      <a:pt x="86" y="127"/>
                      <a:pt x="86" y="127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1" y="1"/>
                      <a:pt x="91" y="2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1" y="130"/>
                      <a:pt x="90" y="131"/>
                      <a:pt x="89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27"/>
                      <a:pt x="45" y="127"/>
                      <a:pt x="45" y="127"/>
                    </a:cubicBezTo>
                    <a:close/>
                    <a:moveTo>
                      <a:pt x="45" y="120"/>
                    </a:moveTo>
                    <a:cubicBezTo>
                      <a:pt x="45" y="120"/>
                      <a:pt x="45" y="120"/>
                      <a:pt x="45" y="120"/>
                    </a:cubicBezTo>
                    <a:cubicBezTo>
                      <a:pt x="49" y="120"/>
                      <a:pt x="52" y="118"/>
                      <a:pt x="55" y="116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8" y="113"/>
                      <a:pt x="59" y="110"/>
                      <a:pt x="59" y="106"/>
                    </a:cubicBezTo>
                    <a:cubicBezTo>
                      <a:pt x="59" y="102"/>
                      <a:pt x="58" y="98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3" y="93"/>
                      <a:pt x="49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8" y="97"/>
                      <a:pt x="50" y="98"/>
                      <a:pt x="52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3" y="101"/>
                      <a:pt x="54" y="103"/>
                      <a:pt x="54" y="106"/>
                    </a:cubicBezTo>
                    <a:cubicBezTo>
                      <a:pt x="54" y="108"/>
                      <a:pt x="53" y="110"/>
                      <a:pt x="52" y="112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0" y="114"/>
                      <a:pt x="48" y="115"/>
                      <a:pt x="45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5" y="120"/>
                      <a:pt x="45" y="120"/>
                      <a:pt x="45" y="120"/>
                    </a:cubicBezTo>
                    <a:close/>
                    <a:moveTo>
                      <a:pt x="45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55" y="82"/>
                      <a:pt x="64" y="78"/>
                      <a:pt x="71" y="72"/>
                    </a:cubicBezTo>
                    <a:cubicBezTo>
                      <a:pt x="77" y="65"/>
                      <a:pt x="81" y="56"/>
                      <a:pt x="81" y="46"/>
                    </a:cubicBezTo>
                    <a:cubicBezTo>
                      <a:pt x="81" y="36"/>
                      <a:pt x="77" y="27"/>
                      <a:pt x="71" y="20"/>
                    </a:cubicBezTo>
                    <a:cubicBezTo>
                      <a:pt x="64" y="14"/>
                      <a:pt x="5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54" y="15"/>
                      <a:pt x="62" y="18"/>
                      <a:pt x="67" y="24"/>
                    </a:cubicBezTo>
                    <a:cubicBezTo>
                      <a:pt x="73" y="30"/>
                      <a:pt x="77" y="37"/>
                      <a:pt x="77" y="46"/>
                    </a:cubicBezTo>
                    <a:cubicBezTo>
                      <a:pt x="77" y="55"/>
                      <a:pt x="73" y="62"/>
                      <a:pt x="67" y="68"/>
                    </a:cubicBezTo>
                    <a:cubicBezTo>
                      <a:pt x="62" y="74"/>
                      <a:pt x="54" y="77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lnTo>
                      <a:pt x="45" y="82"/>
                    </a:lnTo>
                    <a:close/>
                    <a:moveTo>
                      <a:pt x="4" y="127"/>
                    </a:move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7"/>
                      <a:pt x="4" y="127"/>
                      <a:pt x="4" y="127"/>
                    </a:cubicBezTo>
                    <a:close/>
                    <a:moveTo>
                      <a:pt x="45" y="10"/>
                    </a:moveTo>
                    <a:cubicBezTo>
                      <a:pt x="35" y="10"/>
                      <a:pt x="26" y="14"/>
                      <a:pt x="20" y="20"/>
                    </a:cubicBezTo>
                    <a:cubicBezTo>
                      <a:pt x="13" y="27"/>
                      <a:pt x="9" y="36"/>
                      <a:pt x="9" y="46"/>
                    </a:cubicBezTo>
                    <a:cubicBezTo>
                      <a:pt x="9" y="56"/>
                      <a:pt x="13" y="65"/>
                      <a:pt x="20" y="72"/>
                    </a:cubicBezTo>
                    <a:cubicBezTo>
                      <a:pt x="26" y="78"/>
                      <a:pt x="35" y="82"/>
                      <a:pt x="45" y="82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37" y="77"/>
                      <a:pt x="29" y="74"/>
                      <a:pt x="23" y="68"/>
                    </a:cubicBezTo>
                    <a:cubicBezTo>
                      <a:pt x="17" y="62"/>
                      <a:pt x="14" y="55"/>
                      <a:pt x="14" y="46"/>
                    </a:cubicBezTo>
                    <a:cubicBezTo>
                      <a:pt x="14" y="37"/>
                      <a:pt x="17" y="30"/>
                      <a:pt x="23" y="24"/>
                    </a:cubicBezTo>
                    <a:cubicBezTo>
                      <a:pt x="29" y="18"/>
                      <a:pt x="37" y="15"/>
                      <a:pt x="45" y="15"/>
                    </a:cubicBezTo>
                    <a:cubicBezTo>
                      <a:pt x="45" y="10"/>
                      <a:pt x="45" y="10"/>
                      <a:pt x="45" y="10"/>
                    </a:cubicBezTo>
                    <a:close/>
                    <a:moveTo>
                      <a:pt x="45" y="92"/>
                    </a:moveTo>
                    <a:cubicBezTo>
                      <a:pt x="41" y="92"/>
                      <a:pt x="38" y="93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3" y="98"/>
                      <a:pt x="31" y="102"/>
                      <a:pt x="31" y="106"/>
                    </a:cubicBezTo>
                    <a:cubicBezTo>
                      <a:pt x="31" y="110"/>
                      <a:pt x="33" y="113"/>
                      <a:pt x="35" y="115"/>
                    </a:cubicBezTo>
                    <a:cubicBezTo>
                      <a:pt x="38" y="118"/>
                      <a:pt x="41" y="120"/>
                      <a:pt x="45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3" y="115"/>
                      <a:pt x="41" y="114"/>
                      <a:pt x="39" y="112"/>
                    </a:cubicBezTo>
                    <a:cubicBezTo>
                      <a:pt x="37" y="110"/>
                      <a:pt x="36" y="108"/>
                      <a:pt x="36" y="106"/>
                    </a:cubicBezTo>
                    <a:cubicBezTo>
                      <a:pt x="36" y="103"/>
                      <a:pt x="37" y="101"/>
                      <a:pt x="39" y="99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41" y="98"/>
                      <a:pt x="43" y="97"/>
                      <a:pt x="45" y="97"/>
                    </a:cubicBezTo>
                    <a:lnTo>
                      <a:pt x="45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4" name="Freeform 145"/>
              <p:cNvSpPr>
                <a:spLocks noEditPoints="1"/>
              </p:cNvSpPr>
              <p:nvPr/>
            </p:nvSpPr>
            <p:spPr bwMode="auto">
              <a:xfrm>
                <a:off x="9148763" y="1901825"/>
                <a:ext cx="114300" cy="112713"/>
              </a:xfrm>
              <a:custGeom>
                <a:avLst/>
                <a:gdLst>
                  <a:gd name="T0" fmla="*/ 25 w 51"/>
                  <a:gd name="T1" fmla="*/ 45 h 50"/>
                  <a:gd name="T2" fmla="*/ 40 w 51"/>
                  <a:gd name="T3" fmla="*/ 39 h 50"/>
                  <a:gd name="T4" fmla="*/ 40 w 51"/>
                  <a:gd name="T5" fmla="*/ 39 h 50"/>
                  <a:gd name="T6" fmla="*/ 46 w 51"/>
                  <a:gd name="T7" fmla="*/ 25 h 50"/>
                  <a:gd name="T8" fmla="*/ 40 w 51"/>
                  <a:gd name="T9" fmla="*/ 11 h 50"/>
                  <a:gd name="T10" fmla="*/ 40 w 51"/>
                  <a:gd name="T11" fmla="*/ 11 h 50"/>
                  <a:gd name="T12" fmla="*/ 25 w 51"/>
                  <a:gd name="T13" fmla="*/ 5 h 50"/>
                  <a:gd name="T14" fmla="*/ 25 w 51"/>
                  <a:gd name="T15" fmla="*/ 5 h 50"/>
                  <a:gd name="T16" fmla="*/ 25 w 51"/>
                  <a:gd name="T17" fmla="*/ 0 h 50"/>
                  <a:gd name="T18" fmla="*/ 25 w 51"/>
                  <a:gd name="T19" fmla="*/ 0 h 50"/>
                  <a:gd name="T20" fmla="*/ 43 w 51"/>
                  <a:gd name="T21" fmla="*/ 7 h 50"/>
                  <a:gd name="T22" fmla="*/ 43 w 51"/>
                  <a:gd name="T23" fmla="*/ 7 h 50"/>
                  <a:gd name="T24" fmla="*/ 43 w 51"/>
                  <a:gd name="T25" fmla="*/ 7 h 50"/>
                  <a:gd name="T26" fmla="*/ 51 w 51"/>
                  <a:gd name="T27" fmla="*/ 25 h 50"/>
                  <a:gd name="T28" fmla="*/ 43 w 51"/>
                  <a:gd name="T29" fmla="*/ 43 h 50"/>
                  <a:gd name="T30" fmla="*/ 43 w 51"/>
                  <a:gd name="T31" fmla="*/ 43 h 50"/>
                  <a:gd name="T32" fmla="*/ 43 w 51"/>
                  <a:gd name="T33" fmla="*/ 43 h 50"/>
                  <a:gd name="T34" fmla="*/ 25 w 51"/>
                  <a:gd name="T35" fmla="*/ 50 h 50"/>
                  <a:gd name="T36" fmla="*/ 25 w 51"/>
                  <a:gd name="T37" fmla="*/ 50 h 50"/>
                  <a:gd name="T38" fmla="*/ 25 w 51"/>
                  <a:gd name="T39" fmla="*/ 45 h 50"/>
                  <a:gd name="T40" fmla="*/ 25 w 51"/>
                  <a:gd name="T41" fmla="*/ 5 h 50"/>
                  <a:gd name="T42" fmla="*/ 11 w 51"/>
                  <a:gd name="T43" fmla="*/ 11 h 50"/>
                  <a:gd name="T44" fmla="*/ 11 w 51"/>
                  <a:gd name="T45" fmla="*/ 11 h 50"/>
                  <a:gd name="T46" fmla="*/ 5 w 51"/>
                  <a:gd name="T47" fmla="*/ 25 h 50"/>
                  <a:gd name="T48" fmla="*/ 11 w 51"/>
                  <a:gd name="T49" fmla="*/ 39 h 50"/>
                  <a:gd name="T50" fmla="*/ 25 w 51"/>
                  <a:gd name="T51" fmla="*/ 45 h 50"/>
                  <a:gd name="T52" fmla="*/ 25 w 51"/>
                  <a:gd name="T53" fmla="*/ 50 h 50"/>
                  <a:gd name="T54" fmla="*/ 7 w 51"/>
                  <a:gd name="T55" fmla="*/ 43 h 50"/>
                  <a:gd name="T56" fmla="*/ 0 w 51"/>
                  <a:gd name="T57" fmla="*/ 25 h 50"/>
                  <a:gd name="T58" fmla="*/ 7 w 51"/>
                  <a:gd name="T59" fmla="*/ 7 h 50"/>
                  <a:gd name="T60" fmla="*/ 7 w 51"/>
                  <a:gd name="T61" fmla="*/ 7 h 50"/>
                  <a:gd name="T62" fmla="*/ 25 w 51"/>
                  <a:gd name="T63" fmla="*/ 0 h 50"/>
                  <a:gd name="T64" fmla="*/ 25 w 51"/>
                  <a:gd name="T6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50">
                    <a:moveTo>
                      <a:pt x="25" y="45"/>
                    </a:moveTo>
                    <a:cubicBezTo>
                      <a:pt x="31" y="45"/>
                      <a:pt x="36" y="43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3" y="36"/>
                      <a:pt x="46" y="31"/>
                      <a:pt x="46" y="25"/>
                    </a:cubicBezTo>
                    <a:cubicBezTo>
                      <a:pt x="46" y="19"/>
                      <a:pt x="43" y="14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6" y="7"/>
                      <a:pt x="31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9" y="3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8" y="12"/>
                      <a:pt x="51" y="18"/>
                      <a:pt x="51" y="25"/>
                    </a:cubicBezTo>
                    <a:cubicBezTo>
                      <a:pt x="51" y="32"/>
                      <a:pt x="48" y="38"/>
                      <a:pt x="4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39" y="47"/>
                      <a:pt x="32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5"/>
                      <a:pt x="25" y="45"/>
                      <a:pt x="25" y="45"/>
                    </a:cubicBezTo>
                    <a:close/>
                    <a:moveTo>
                      <a:pt x="25" y="5"/>
                    </a:moveTo>
                    <a:cubicBezTo>
                      <a:pt x="20" y="5"/>
                      <a:pt x="15" y="7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14"/>
                      <a:pt x="5" y="19"/>
                      <a:pt x="5" y="25"/>
                    </a:cubicBezTo>
                    <a:cubicBezTo>
                      <a:pt x="5" y="31"/>
                      <a:pt x="7" y="36"/>
                      <a:pt x="11" y="39"/>
                    </a:cubicBezTo>
                    <a:cubicBezTo>
                      <a:pt x="15" y="43"/>
                      <a:pt x="20" y="45"/>
                      <a:pt x="25" y="45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8" y="50"/>
                      <a:pt x="12" y="47"/>
                      <a:pt x="7" y="43"/>
                    </a:cubicBezTo>
                    <a:cubicBezTo>
                      <a:pt x="3" y="38"/>
                      <a:pt x="0" y="32"/>
                      <a:pt x="0" y="25"/>
                    </a:cubicBezTo>
                    <a:cubicBezTo>
                      <a:pt x="0" y="18"/>
                      <a:pt x="3" y="12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2" y="3"/>
                      <a:pt x="18" y="0"/>
                      <a:pt x="25" y="0"/>
                    </a:cubicBezTo>
                    <a:lnTo>
                      <a:pt x="2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5" name="Freeform 146"/>
              <p:cNvSpPr>
                <a:spLocks noEditPoints="1"/>
              </p:cNvSpPr>
              <p:nvPr/>
            </p:nvSpPr>
            <p:spPr bwMode="auto">
              <a:xfrm>
                <a:off x="5981701" y="484188"/>
                <a:ext cx="363538" cy="341313"/>
              </a:xfrm>
              <a:custGeom>
                <a:avLst/>
                <a:gdLst>
                  <a:gd name="T0" fmla="*/ 146 w 161"/>
                  <a:gd name="T1" fmla="*/ 137 h 151"/>
                  <a:gd name="T2" fmla="*/ 139 w 161"/>
                  <a:gd name="T3" fmla="*/ 28 h 151"/>
                  <a:gd name="T4" fmla="*/ 161 w 161"/>
                  <a:gd name="T5" fmla="*/ 137 h 151"/>
                  <a:gd name="T6" fmla="*/ 149 w 161"/>
                  <a:gd name="T7" fmla="*/ 151 h 151"/>
                  <a:gd name="T8" fmla="*/ 147 w 161"/>
                  <a:gd name="T9" fmla="*/ 89 h 151"/>
                  <a:gd name="T10" fmla="*/ 147 w 161"/>
                  <a:gd name="T11" fmla="*/ 73 h 151"/>
                  <a:gd name="T12" fmla="*/ 143 w 161"/>
                  <a:gd name="T13" fmla="*/ 77 h 151"/>
                  <a:gd name="T14" fmla="*/ 143 w 161"/>
                  <a:gd name="T15" fmla="*/ 86 h 151"/>
                  <a:gd name="T16" fmla="*/ 139 w 161"/>
                  <a:gd name="T17" fmla="*/ 63 h 151"/>
                  <a:gd name="T18" fmla="*/ 139 w 161"/>
                  <a:gd name="T19" fmla="*/ 40 h 151"/>
                  <a:gd name="T20" fmla="*/ 143 w 161"/>
                  <a:gd name="T21" fmla="*/ 56 h 151"/>
                  <a:gd name="T22" fmla="*/ 132 w 161"/>
                  <a:gd name="T23" fmla="*/ 137 h 151"/>
                  <a:gd name="T24" fmla="*/ 139 w 161"/>
                  <a:gd name="T25" fmla="*/ 151 h 151"/>
                  <a:gd name="T26" fmla="*/ 130 w 161"/>
                  <a:gd name="T27" fmla="*/ 28 h 151"/>
                  <a:gd name="T28" fmla="*/ 139 w 161"/>
                  <a:gd name="T29" fmla="*/ 40 h 151"/>
                  <a:gd name="T30" fmla="*/ 134 w 161"/>
                  <a:gd name="T31" fmla="*/ 56 h 151"/>
                  <a:gd name="T32" fmla="*/ 130 w 161"/>
                  <a:gd name="T33" fmla="*/ 59 h 151"/>
                  <a:gd name="T34" fmla="*/ 139 w 161"/>
                  <a:gd name="T35" fmla="*/ 70 h 151"/>
                  <a:gd name="T36" fmla="*/ 134 w 161"/>
                  <a:gd name="T37" fmla="*/ 86 h 151"/>
                  <a:gd name="T38" fmla="*/ 131 w 161"/>
                  <a:gd name="T39" fmla="*/ 89 h 151"/>
                  <a:gd name="T40" fmla="*/ 130 w 161"/>
                  <a:gd name="T41" fmla="*/ 89 h 151"/>
                  <a:gd name="T42" fmla="*/ 130 w 161"/>
                  <a:gd name="T43" fmla="*/ 87 h 151"/>
                  <a:gd name="T44" fmla="*/ 81 w 161"/>
                  <a:gd name="T45" fmla="*/ 135 h 151"/>
                  <a:gd name="T46" fmla="*/ 129 w 161"/>
                  <a:gd name="T47" fmla="*/ 151 h 151"/>
                  <a:gd name="T48" fmla="*/ 81 w 161"/>
                  <a:gd name="T49" fmla="*/ 135 h 151"/>
                  <a:gd name="T50" fmla="*/ 130 w 161"/>
                  <a:gd name="T51" fmla="*/ 23 h 151"/>
                  <a:gd name="T52" fmla="*/ 127 w 161"/>
                  <a:gd name="T53" fmla="*/ 52 h 151"/>
                  <a:gd name="T54" fmla="*/ 130 w 161"/>
                  <a:gd name="T55" fmla="*/ 89 h 151"/>
                  <a:gd name="T56" fmla="*/ 81 w 161"/>
                  <a:gd name="T57" fmla="*/ 126 h 151"/>
                  <a:gd name="T58" fmla="*/ 81 w 161"/>
                  <a:gd name="T59" fmla="*/ 42 h 151"/>
                  <a:gd name="T60" fmla="*/ 117 w 161"/>
                  <a:gd name="T61" fmla="*/ 123 h 151"/>
                  <a:gd name="T62" fmla="*/ 63 w 161"/>
                  <a:gd name="T63" fmla="*/ 6 h 151"/>
                  <a:gd name="T64" fmla="*/ 6 w 161"/>
                  <a:gd name="T65" fmla="*/ 10 h 151"/>
                  <a:gd name="T66" fmla="*/ 24 w 161"/>
                  <a:gd name="T67" fmla="*/ 24 h 151"/>
                  <a:gd name="T68" fmla="*/ 8 w 161"/>
                  <a:gd name="T69" fmla="*/ 28 h 151"/>
                  <a:gd name="T70" fmla="*/ 19 w 161"/>
                  <a:gd name="T71" fmla="*/ 138 h 151"/>
                  <a:gd name="T72" fmla="*/ 33 w 161"/>
                  <a:gd name="T73" fmla="*/ 137 h 151"/>
                  <a:gd name="T74" fmla="*/ 38 w 161"/>
                  <a:gd name="T75" fmla="*/ 140 h 151"/>
                  <a:gd name="T76" fmla="*/ 14 w 161"/>
                  <a:gd name="T77" fmla="*/ 149 h 151"/>
                  <a:gd name="T78" fmla="*/ 3 w 161"/>
                  <a:gd name="T79" fmla="*/ 26 h 151"/>
                  <a:gd name="T80" fmla="*/ 0 w 161"/>
                  <a:gd name="T81" fmla="*/ 9 h 151"/>
                  <a:gd name="T82" fmla="*/ 62 w 161"/>
                  <a:gd name="T83" fmla="*/ 1 h 151"/>
                  <a:gd name="T84" fmla="*/ 71 w 161"/>
                  <a:gd name="T85" fmla="*/ 9 h 151"/>
                  <a:gd name="T86" fmla="*/ 81 w 161"/>
                  <a:gd name="T87" fmla="*/ 23 h 151"/>
                  <a:gd name="T88" fmla="*/ 48 w 161"/>
                  <a:gd name="T89" fmla="*/ 24 h 151"/>
                  <a:gd name="T90" fmla="*/ 81 w 161"/>
                  <a:gd name="T91" fmla="*/ 37 h 151"/>
                  <a:gd name="T92" fmla="*/ 20 w 161"/>
                  <a:gd name="T93" fmla="*/ 126 h 151"/>
                  <a:gd name="T94" fmla="*/ 22 w 161"/>
                  <a:gd name="T95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1" h="151">
                    <a:moveTo>
                      <a:pt x="139" y="147"/>
                    </a:moveTo>
                    <a:cubicBezTo>
                      <a:pt x="146" y="147"/>
                      <a:pt x="146" y="147"/>
                      <a:pt x="146" y="147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6" y="136"/>
                      <a:pt x="147" y="135"/>
                      <a:pt x="149" y="135"/>
                    </a:cubicBezTo>
                    <a:cubicBezTo>
                      <a:pt x="156" y="135"/>
                      <a:pt x="156" y="135"/>
                      <a:pt x="156" y="135"/>
                    </a:cubicBezTo>
                    <a:cubicBezTo>
                      <a:pt x="156" y="28"/>
                      <a:pt x="156" y="28"/>
                      <a:pt x="156" y="28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60" y="23"/>
                      <a:pt x="161" y="24"/>
                      <a:pt x="161" y="26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61" y="138"/>
                      <a:pt x="160" y="140"/>
                      <a:pt x="159" y="140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1" y="149"/>
                      <a:pt x="151" y="149"/>
                      <a:pt x="151" y="149"/>
                    </a:cubicBezTo>
                    <a:cubicBezTo>
                      <a:pt x="151" y="150"/>
                      <a:pt x="150" y="151"/>
                      <a:pt x="149" y="151"/>
                    </a:cubicBezTo>
                    <a:cubicBezTo>
                      <a:pt x="139" y="151"/>
                      <a:pt x="139" y="151"/>
                      <a:pt x="139" y="151"/>
                    </a:cubicBezTo>
                    <a:cubicBezTo>
                      <a:pt x="139" y="147"/>
                      <a:pt x="139" y="147"/>
                      <a:pt x="139" y="147"/>
                    </a:cubicBezTo>
                    <a:close/>
                    <a:moveTo>
                      <a:pt x="139" y="93"/>
                    </a:moveTo>
                    <a:cubicBezTo>
                      <a:pt x="142" y="93"/>
                      <a:pt x="145" y="92"/>
                      <a:pt x="147" y="89"/>
                    </a:cubicBezTo>
                    <a:cubicBezTo>
                      <a:pt x="147" y="89"/>
                      <a:pt x="147" y="89"/>
                      <a:pt x="147" y="89"/>
                    </a:cubicBezTo>
                    <a:cubicBezTo>
                      <a:pt x="149" y="87"/>
                      <a:pt x="150" y="85"/>
                      <a:pt x="150" y="81"/>
                    </a:cubicBezTo>
                    <a:cubicBezTo>
                      <a:pt x="150" y="78"/>
                      <a:pt x="149" y="75"/>
                      <a:pt x="147" y="73"/>
                    </a:cubicBezTo>
                    <a:cubicBezTo>
                      <a:pt x="147" y="73"/>
                      <a:pt x="147" y="73"/>
                      <a:pt x="147" y="73"/>
                    </a:cubicBezTo>
                    <a:cubicBezTo>
                      <a:pt x="145" y="71"/>
                      <a:pt x="142" y="70"/>
                      <a:pt x="139" y="70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40" y="75"/>
                      <a:pt x="142" y="76"/>
                      <a:pt x="143" y="77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4" y="78"/>
                      <a:pt x="145" y="80"/>
                      <a:pt x="145" y="81"/>
                    </a:cubicBezTo>
                    <a:cubicBezTo>
                      <a:pt x="145" y="83"/>
                      <a:pt x="145" y="85"/>
                      <a:pt x="143" y="86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2" y="87"/>
                      <a:pt x="140" y="88"/>
                      <a:pt x="139" y="88"/>
                    </a:cubicBezTo>
                    <a:cubicBezTo>
                      <a:pt x="139" y="93"/>
                      <a:pt x="139" y="93"/>
                      <a:pt x="139" y="93"/>
                    </a:cubicBezTo>
                    <a:close/>
                    <a:moveTo>
                      <a:pt x="139" y="63"/>
                    </a:moveTo>
                    <a:cubicBezTo>
                      <a:pt x="142" y="63"/>
                      <a:pt x="145" y="62"/>
                      <a:pt x="147" y="60"/>
                    </a:cubicBezTo>
                    <a:cubicBezTo>
                      <a:pt x="149" y="58"/>
                      <a:pt x="150" y="55"/>
                      <a:pt x="150" y="52"/>
                    </a:cubicBezTo>
                    <a:cubicBezTo>
                      <a:pt x="150" y="48"/>
                      <a:pt x="149" y="46"/>
                      <a:pt x="147" y="43"/>
                    </a:cubicBezTo>
                    <a:cubicBezTo>
                      <a:pt x="145" y="41"/>
                      <a:pt x="142" y="40"/>
                      <a:pt x="139" y="40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5"/>
                      <a:pt x="142" y="46"/>
                      <a:pt x="143" y="47"/>
                    </a:cubicBezTo>
                    <a:cubicBezTo>
                      <a:pt x="144" y="48"/>
                      <a:pt x="145" y="50"/>
                      <a:pt x="145" y="52"/>
                    </a:cubicBezTo>
                    <a:cubicBezTo>
                      <a:pt x="145" y="53"/>
                      <a:pt x="144" y="55"/>
                      <a:pt x="143" y="56"/>
                    </a:cubicBezTo>
                    <a:cubicBezTo>
                      <a:pt x="142" y="57"/>
                      <a:pt x="140" y="58"/>
                      <a:pt x="139" y="58"/>
                    </a:cubicBezTo>
                    <a:lnTo>
                      <a:pt x="139" y="63"/>
                    </a:lnTo>
                    <a:close/>
                    <a:moveTo>
                      <a:pt x="130" y="135"/>
                    </a:moveTo>
                    <a:cubicBezTo>
                      <a:pt x="131" y="135"/>
                      <a:pt x="132" y="136"/>
                      <a:pt x="132" y="137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139" y="147"/>
                      <a:pt x="139" y="147"/>
                      <a:pt x="139" y="147"/>
                    </a:cubicBezTo>
                    <a:cubicBezTo>
                      <a:pt x="139" y="151"/>
                      <a:pt x="139" y="151"/>
                      <a:pt x="139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30" y="135"/>
                      <a:pt x="130" y="135"/>
                      <a:pt x="130" y="135"/>
                    </a:cubicBezTo>
                    <a:close/>
                    <a:moveTo>
                      <a:pt x="139" y="28"/>
                    </a:moveTo>
                    <a:cubicBezTo>
                      <a:pt x="130" y="28"/>
                      <a:pt x="130" y="28"/>
                      <a:pt x="130" y="28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8"/>
                      <a:pt x="139" y="28"/>
                      <a:pt x="139" y="28"/>
                    </a:cubicBezTo>
                    <a:close/>
                    <a:moveTo>
                      <a:pt x="139" y="40"/>
                    </a:moveTo>
                    <a:cubicBezTo>
                      <a:pt x="139" y="45"/>
                      <a:pt x="139" y="45"/>
                      <a:pt x="139" y="45"/>
                    </a:cubicBezTo>
                    <a:cubicBezTo>
                      <a:pt x="137" y="45"/>
                      <a:pt x="135" y="46"/>
                      <a:pt x="134" y="47"/>
                    </a:cubicBezTo>
                    <a:cubicBezTo>
                      <a:pt x="133" y="48"/>
                      <a:pt x="132" y="50"/>
                      <a:pt x="132" y="52"/>
                    </a:cubicBezTo>
                    <a:cubicBezTo>
                      <a:pt x="132" y="53"/>
                      <a:pt x="133" y="55"/>
                      <a:pt x="134" y="56"/>
                    </a:cubicBezTo>
                    <a:cubicBezTo>
                      <a:pt x="135" y="57"/>
                      <a:pt x="137" y="58"/>
                      <a:pt x="139" y="58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5" y="63"/>
                      <a:pt x="133" y="62"/>
                      <a:pt x="131" y="60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1" y="43"/>
                    </a:cubicBezTo>
                    <a:cubicBezTo>
                      <a:pt x="133" y="41"/>
                      <a:pt x="135" y="40"/>
                      <a:pt x="139" y="40"/>
                    </a:cubicBezTo>
                    <a:close/>
                    <a:moveTo>
                      <a:pt x="139" y="70"/>
                    </a:moveTo>
                    <a:cubicBezTo>
                      <a:pt x="139" y="75"/>
                      <a:pt x="139" y="75"/>
                      <a:pt x="139" y="75"/>
                    </a:cubicBezTo>
                    <a:cubicBezTo>
                      <a:pt x="137" y="75"/>
                      <a:pt x="135" y="76"/>
                      <a:pt x="134" y="77"/>
                    </a:cubicBezTo>
                    <a:cubicBezTo>
                      <a:pt x="133" y="78"/>
                      <a:pt x="132" y="80"/>
                      <a:pt x="132" y="81"/>
                    </a:cubicBezTo>
                    <a:cubicBezTo>
                      <a:pt x="132" y="83"/>
                      <a:pt x="133" y="85"/>
                      <a:pt x="134" y="86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5" y="87"/>
                      <a:pt x="137" y="88"/>
                      <a:pt x="139" y="88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5" y="93"/>
                      <a:pt x="133" y="92"/>
                      <a:pt x="131" y="89"/>
                    </a:cubicBezTo>
                    <a:cubicBezTo>
                      <a:pt x="131" y="89"/>
                      <a:pt x="131" y="89"/>
                      <a:pt x="131" y="89"/>
                    </a:cubicBezTo>
                    <a:cubicBezTo>
                      <a:pt x="131" y="89"/>
                      <a:pt x="131" y="89"/>
                      <a:pt x="131" y="89"/>
                    </a:cubicBezTo>
                    <a:cubicBezTo>
                      <a:pt x="131" y="89"/>
                      <a:pt x="131" y="89"/>
                      <a:pt x="131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30" y="89"/>
                      <a:pt x="130" y="89"/>
                      <a:pt x="131" y="89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0" y="86"/>
                      <a:pt x="130" y="86"/>
                      <a:pt x="130" y="8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4"/>
                      <a:pt x="130" y="73"/>
                      <a:pt x="131" y="73"/>
                    </a:cubicBezTo>
                    <a:cubicBezTo>
                      <a:pt x="133" y="71"/>
                      <a:pt x="135" y="70"/>
                      <a:pt x="139" y="70"/>
                    </a:cubicBezTo>
                    <a:close/>
                    <a:moveTo>
                      <a:pt x="81" y="135"/>
                    </a:move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30" y="135"/>
                      <a:pt x="130" y="135"/>
                      <a:pt x="130" y="135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29" y="151"/>
                      <a:pt x="129" y="151"/>
                      <a:pt x="129" y="151"/>
                    </a:cubicBezTo>
                    <a:cubicBezTo>
                      <a:pt x="128" y="151"/>
                      <a:pt x="127" y="150"/>
                      <a:pt x="127" y="149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81" y="135"/>
                      <a:pt x="81" y="135"/>
                      <a:pt x="81" y="135"/>
                    </a:cubicBezTo>
                    <a:close/>
                    <a:moveTo>
                      <a:pt x="130" y="28"/>
                    </a:move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8"/>
                      <a:pt x="130" y="28"/>
                      <a:pt x="130" y="28"/>
                    </a:cubicBezTo>
                    <a:close/>
                    <a:moveTo>
                      <a:pt x="130" y="44"/>
                    </a:moveTo>
                    <a:cubicBezTo>
                      <a:pt x="130" y="59"/>
                      <a:pt x="130" y="59"/>
                      <a:pt x="130" y="59"/>
                    </a:cubicBezTo>
                    <a:cubicBezTo>
                      <a:pt x="128" y="57"/>
                      <a:pt x="127" y="54"/>
                      <a:pt x="127" y="52"/>
                    </a:cubicBezTo>
                    <a:cubicBezTo>
                      <a:pt x="127" y="49"/>
                      <a:pt x="128" y="46"/>
                      <a:pt x="130" y="44"/>
                    </a:cubicBezTo>
                    <a:close/>
                    <a:moveTo>
                      <a:pt x="130" y="74"/>
                    </a:move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8"/>
                      <a:pt x="130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8" y="87"/>
                      <a:pt x="127" y="84"/>
                      <a:pt x="127" y="81"/>
                    </a:cubicBezTo>
                    <a:cubicBezTo>
                      <a:pt x="127" y="78"/>
                      <a:pt x="128" y="76"/>
                      <a:pt x="130" y="74"/>
                    </a:cubicBezTo>
                    <a:close/>
                    <a:moveTo>
                      <a:pt x="81" y="126"/>
                    </a:moveTo>
                    <a:cubicBezTo>
                      <a:pt x="81" y="121"/>
                      <a:pt x="81" y="121"/>
                      <a:pt x="81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7"/>
                      <a:pt x="117" y="38"/>
                      <a:pt x="117" y="40"/>
                    </a:cubicBezTo>
                    <a:cubicBezTo>
                      <a:pt x="117" y="123"/>
                      <a:pt x="117" y="123"/>
                      <a:pt x="117" y="123"/>
                    </a:cubicBezTo>
                    <a:cubicBezTo>
                      <a:pt x="117" y="124"/>
                      <a:pt x="116" y="126"/>
                      <a:pt x="115" y="126"/>
                    </a:cubicBezTo>
                    <a:lnTo>
                      <a:pt x="81" y="126"/>
                    </a:lnTo>
                    <a:close/>
                    <a:moveTo>
                      <a:pt x="66" y="10"/>
                    </a:moveTo>
                    <a:cubicBezTo>
                      <a:pt x="63" y="6"/>
                      <a:pt x="63" y="6"/>
                      <a:pt x="63" y="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5"/>
                      <a:pt x="25" y="26"/>
                      <a:pt x="24" y="27"/>
                    </a:cubicBezTo>
                    <a:cubicBezTo>
                      <a:pt x="24" y="28"/>
                      <a:pt x="23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8" y="135"/>
                      <a:pt x="19" y="136"/>
                      <a:pt x="19" y="137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6"/>
                      <a:pt x="34" y="135"/>
                      <a:pt x="36" y="135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8" y="150"/>
                      <a:pt x="37" y="151"/>
                      <a:pt x="36" y="151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15" y="151"/>
                      <a:pt x="14" y="150"/>
                      <a:pt x="14" y="149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4" y="140"/>
                      <a:pt x="3" y="138"/>
                      <a:pt x="3" y="13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4"/>
                      <a:pt x="4" y="23"/>
                      <a:pt x="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4" y="0"/>
                      <a:pt x="65" y="1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10"/>
                      <a:pt x="72" y="11"/>
                      <a:pt x="71" y="1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8" y="28"/>
                      <a:pt x="47" y="27"/>
                      <a:pt x="47" y="26"/>
                    </a:cubicBezTo>
                    <a:cubicBezTo>
                      <a:pt x="47" y="25"/>
                      <a:pt x="47" y="24"/>
                      <a:pt x="48" y="24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66" y="10"/>
                      <a:pt x="66" y="10"/>
                      <a:pt x="66" y="10"/>
                    </a:cubicBezTo>
                    <a:close/>
                    <a:moveTo>
                      <a:pt x="81" y="37"/>
                    </a:move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8" y="38"/>
                      <a:pt x="18" y="40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18" y="124"/>
                      <a:pt x="19" y="126"/>
                      <a:pt x="20" y="126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81" y="42"/>
                      <a:pt x="81" y="42"/>
                      <a:pt x="81" y="42"/>
                    </a:cubicBezTo>
                    <a:lnTo>
                      <a:pt x="81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6" name="Freeform 147"/>
              <p:cNvSpPr>
                <a:spLocks noEditPoints="1"/>
              </p:cNvSpPr>
              <p:nvPr/>
            </p:nvSpPr>
            <p:spPr bwMode="auto">
              <a:xfrm>
                <a:off x="8007351" y="793750"/>
                <a:ext cx="49213" cy="47625"/>
              </a:xfrm>
              <a:custGeom>
                <a:avLst/>
                <a:gdLst>
                  <a:gd name="T0" fmla="*/ 11 w 22"/>
                  <a:gd name="T1" fmla="*/ 2 h 21"/>
                  <a:gd name="T2" fmla="*/ 21 w 22"/>
                  <a:gd name="T3" fmla="*/ 7 h 21"/>
                  <a:gd name="T4" fmla="*/ 22 w 22"/>
                  <a:gd name="T5" fmla="*/ 10 h 21"/>
                  <a:gd name="T6" fmla="*/ 17 w 22"/>
                  <a:gd name="T7" fmla="*/ 19 h 21"/>
                  <a:gd name="T8" fmla="*/ 16 w 22"/>
                  <a:gd name="T9" fmla="*/ 20 h 21"/>
                  <a:gd name="T10" fmla="*/ 13 w 22"/>
                  <a:gd name="T11" fmla="*/ 20 h 21"/>
                  <a:gd name="T12" fmla="*/ 11 w 22"/>
                  <a:gd name="T13" fmla="*/ 19 h 21"/>
                  <a:gd name="T14" fmla="*/ 11 w 22"/>
                  <a:gd name="T15" fmla="*/ 13 h 21"/>
                  <a:gd name="T16" fmla="*/ 12 w 22"/>
                  <a:gd name="T17" fmla="*/ 14 h 21"/>
                  <a:gd name="T18" fmla="*/ 14 w 22"/>
                  <a:gd name="T19" fmla="*/ 15 h 21"/>
                  <a:gd name="T20" fmla="*/ 16 w 22"/>
                  <a:gd name="T21" fmla="*/ 10 h 21"/>
                  <a:gd name="T22" fmla="*/ 11 w 22"/>
                  <a:gd name="T23" fmla="*/ 7 h 21"/>
                  <a:gd name="T24" fmla="*/ 11 w 22"/>
                  <a:gd name="T25" fmla="*/ 2 h 21"/>
                  <a:gd name="T26" fmla="*/ 3 w 22"/>
                  <a:gd name="T27" fmla="*/ 14 h 21"/>
                  <a:gd name="T28" fmla="*/ 2 w 22"/>
                  <a:gd name="T29" fmla="*/ 14 h 21"/>
                  <a:gd name="T30" fmla="*/ 2 w 22"/>
                  <a:gd name="T31" fmla="*/ 14 h 21"/>
                  <a:gd name="T32" fmla="*/ 1 w 22"/>
                  <a:gd name="T33" fmla="*/ 13 h 21"/>
                  <a:gd name="T34" fmla="*/ 0 w 22"/>
                  <a:gd name="T35" fmla="*/ 10 h 21"/>
                  <a:gd name="T36" fmla="*/ 5 w 22"/>
                  <a:gd name="T37" fmla="*/ 1 h 21"/>
                  <a:gd name="T38" fmla="*/ 8 w 22"/>
                  <a:gd name="T39" fmla="*/ 0 h 21"/>
                  <a:gd name="T40" fmla="*/ 11 w 22"/>
                  <a:gd name="T41" fmla="*/ 2 h 21"/>
                  <a:gd name="T42" fmla="*/ 11 w 22"/>
                  <a:gd name="T43" fmla="*/ 7 h 21"/>
                  <a:gd name="T44" fmla="*/ 8 w 22"/>
                  <a:gd name="T45" fmla="*/ 6 h 21"/>
                  <a:gd name="T46" fmla="*/ 6 w 22"/>
                  <a:gd name="T47" fmla="*/ 10 h 21"/>
                  <a:gd name="T48" fmla="*/ 7 w 22"/>
                  <a:gd name="T49" fmla="*/ 11 h 21"/>
                  <a:gd name="T50" fmla="*/ 7 w 22"/>
                  <a:gd name="T51" fmla="*/ 11 h 21"/>
                  <a:gd name="T52" fmla="*/ 7 w 22"/>
                  <a:gd name="T53" fmla="*/ 11 h 21"/>
                  <a:gd name="T54" fmla="*/ 11 w 22"/>
                  <a:gd name="T55" fmla="*/ 13 h 21"/>
                  <a:gd name="T56" fmla="*/ 11 w 22"/>
                  <a:gd name="T57" fmla="*/ 19 h 21"/>
                  <a:gd name="T58" fmla="*/ 9 w 22"/>
                  <a:gd name="T59" fmla="*/ 18 h 21"/>
                  <a:gd name="T60" fmla="*/ 5 w 22"/>
                  <a:gd name="T61" fmla="*/ 15 h 21"/>
                  <a:gd name="T62" fmla="*/ 3 w 22"/>
                  <a:gd name="T63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21">
                    <a:moveTo>
                      <a:pt x="11" y="2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2" y="9"/>
                      <a:pt x="22" y="1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3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3" y="14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11" y="2"/>
                    </a:lnTo>
                    <a:close/>
                    <a:moveTo>
                      <a:pt x="3" y="14"/>
                    </a:move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2"/>
                      <a:pt x="10" y="12"/>
                      <a:pt x="11" y="13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8" y="17"/>
                      <a:pt x="6" y="16"/>
                      <a:pt x="5" y="15"/>
                    </a:cubicBezTo>
                    <a:cubicBezTo>
                      <a:pt x="4" y="15"/>
                      <a:pt x="4" y="15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7" name="Freeform 148"/>
              <p:cNvSpPr>
                <a:spLocks noEditPoints="1"/>
              </p:cNvSpPr>
              <p:nvPr/>
            </p:nvSpPr>
            <p:spPr bwMode="auto">
              <a:xfrm>
                <a:off x="7745413" y="1003300"/>
                <a:ext cx="195263" cy="153988"/>
              </a:xfrm>
              <a:custGeom>
                <a:avLst/>
                <a:gdLst>
                  <a:gd name="T0" fmla="*/ 82 w 87"/>
                  <a:gd name="T1" fmla="*/ 11 h 68"/>
                  <a:gd name="T2" fmla="*/ 77 w 87"/>
                  <a:gd name="T3" fmla="*/ 6 h 68"/>
                  <a:gd name="T4" fmla="*/ 75 w 87"/>
                  <a:gd name="T5" fmla="*/ 6 h 68"/>
                  <a:gd name="T6" fmla="*/ 77 w 87"/>
                  <a:gd name="T7" fmla="*/ 0 h 68"/>
                  <a:gd name="T8" fmla="*/ 79 w 87"/>
                  <a:gd name="T9" fmla="*/ 1 h 68"/>
                  <a:gd name="T10" fmla="*/ 87 w 87"/>
                  <a:gd name="T11" fmla="*/ 11 h 68"/>
                  <a:gd name="T12" fmla="*/ 75 w 87"/>
                  <a:gd name="T13" fmla="*/ 22 h 68"/>
                  <a:gd name="T14" fmla="*/ 87 w 87"/>
                  <a:gd name="T15" fmla="*/ 13 h 68"/>
                  <a:gd name="T16" fmla="*/ 87 w 87"/>
                  <a:gd name="T17" fmla="*/ 13 h 68"/>
                  <a:gd name="T18" fmla="*/ 63 w 87"/>
                  <a:gd name="T19" fmla="*/ 47 h 68"/>
                  <a:gd name="T20" fmla="*/ 75 w 87"/>
                  <a:gd name="T21" fmla="*/ 22 h 68"/>
                  <a:gd name="T22" fmla="*/ 63 w 87"/>
                  <a:gd name="T23" fmla="*/ 47 h 68"/>
                  <a:gd name="T24" fmla="*/ 63 w 87"/>
                  <a:gd name="T25" fmla="*/ 28 h 68"/>
                  <a:gd name="T26" fmla="*/ 72 w 87"/>
                  <a:gd name="T27" fmla="*/ 1 h 68"/>
                  <a:gd name="T28" fmla="*/ 75 w 87"/>
                  <a:gd name="T29" fmla="*/ 0 h 68"/>
                  <a:gd name="T30" fmla="*/ 75 w 87"/>
                  <a:gd name="T31" fmla="*/ 6 h 68"/>
                  <a:gd name="T32" fmla="*/ 63 w 87"/>
                  <a:gd name="T33" fmla="*/ 55 h 68"/>
                  <a:gd name="T34" fmla="*/ 63 w 87"/>
                  <a:gd name="T35" fmla="*/ 56 h 68"/>
                  <a:gd name="T36" fmla="*/ 68 w 87"/>
                  <a:gd name="T37" fmla="*/ 49 h 68"/>
                  <a:gd name="T38" fmla="*/ 53 w 87"/>
                  <a:gd name="T39" fmla="*/ 58 h 68"/>
                  <a:gd name="T40" fmla="*/ 63 w 87"/>
                  <a:gd name="T41" fmla="*/ 47 h 68"/>
                  <a:gd name="T42" fmla="*/ 53 w 87"/>
                  <a:gd name="T43" fmla="*/ 43 h 68"/>
                  <a:gd name="T44" fmla="*/ 63 w 87"/>
                  <a:gd name="T45" fmla="*/ 18 h 68"/>
                  <a:gd name="T46" fmla="*/ 55 w 87"/>
                  <a:gd name="T47" fmla="*/ 43 h 68"/>
                  <a:gd name="T48" fmla="*/ 53 w 87"/>
                  <a:gd name="T49" fmla="*/ 58 h 68"/>
                  <a:gd name="T50" fmla="*/ 63 w 87"/>
                  <a:gd name="T51" fmla="*/ 56 h 68"/>
                  <a:gd name="T52" fmla="*/ 63 w 87"/>
                  <a:gd name="T53" fmla="*/ 55 h 68"/>
                  <a:gd name="T54" fmla="*/ 59 w 87"/>
                  <a:gd name="T55" fmla="*/ 60 h 68"/>
                  <a:gd name="T56" fmla="*/ 53 w 87"/>
                  <a:gd name="T57" fmla="*/ 64 h 68"/>
                  <a:gd name="T58" fmla="*/ 46 w 87"/>
                  <a:gd name="T59" fmla="*/ 62 h 68"/>
                  <a:gd name="T60" fmla="*/ 53 w 87"/>
                  <a:gd name="T61" fmla="*/ 47 h 68"/>
                  <a:gd name="T62" fmla="*/ 44 w 87"/>
                  <a:gd name="T63" fmla="*/ 62 h 68"/>
                  <a:gd name="T64" fmla="*/ 53 w 87"/>
                  <a:gd name="T65" fmla="*/ 43 h 68"/>
                  <a:gd name="T66" fmla="*/ 44 w 87"/>
                  <a:gd name="T67" fmla="*/ 48 h 68"/>
                  <a:gd name="T68" fmla="*/ 53 w 87"/>
                  <a:gd name="T69" fmla="*/ 37 h 68"/>
                  <a:gd name="T70" fmla="*/ 53 w 87"/>
                  <a:gd name="T71" fmla="*/ 64 h 68"/>
                  <a:gd name="T72" fmla="*/ 53 w 87"/>
                  <a:gd name="T73" fmla="*/ 63 h 68"/>
                  <a:gd name="T74" fmla="*/ 47 w 87"/>
                  <a:gd name="T75" fmla="*/ 67 h 68"/>
                  <a:gd name="T76" fmla="*/ 22 w 87"/>
                  <a:gd name="T77" fmla="*/ 60 h 68"/>
                  <a:gd name="T78" fmla="*/ 37 w 87"/>
                  <a:gd name="T79" fmla="*/ 63 h 68"/>
                  <a:gd name="T80" fmla="*/ 44 w 87"/>
                  <a:gd name="T81" fmla="*/ 62 h 68"/>
                  <a:gd name="T82" fmla="*/ 43 w 87"/>
                  <a:gd name="T83" fmla="*/ 53 h 68"/>
                  <a:gd name="T84" fmla="*/ 16 w 87"/>
                  <a:gd name="T85" fmla="*/ 39 h 68"/>
                  <a:gd name="T86" fmla="*/ 9 w 87"/>
                  <a:gd name="T87" fmla="*/ 21 h 68"/>
                  <a:gd name="T88" fmla="*/ 22 w 87"/>
                  <a:gd name="T89" fmla="*/ 60 h 68"/>
                  <a:gd name="T90" fmla="*/ 44 w 87"/>
                  <a:gd name="T91" fmla="*/ 52 h 68"/>
                  <a:gd name="T92" fmla="*/ 20 w 87"/>
                  <a:gd name="T93" fmla="*/ 64 h 68"/>
                  <a:gd name="T94" fmla="*/ 5 w 87"/>
                  <a:gd name="T95" fmla="*/ 16 h 68"/>
                  <a:gd name="T96" fmla="*/ 21 w 87"/>
                  <a:gd name="T97" fmla="*/ 22 h 68"/>
                  <a:gd name="T98" fmla="*/ 21 w 87"/>
                  <a:gd name="T99" fmla="*/ 38 h 68"/>
                  <a:gd name="T100" fmla="*/ 41 w 87"/>
                  <a:gd name="T101" fmla="*/ 49 h 68"/>
                  <a:gd name="T102" fmla="*/ 44 w 87"/>
                  <a:gd name="T103" fmla="*/ 67 h 68"/>
                  <a:gd name="T104" fmla="*/ 42 w 87"/>
                  <a:gd name="T105" fmla="*/ 68 h 68"/>
                  <a:gd name="T106" fmla="*/ 37 w 87"/>
                  <a:gd name="T107" fmla="*/ 68 h 68"/>
                  <a:gd name="T108" fmla="*/ 37 w 87"/>
                  <a:gd name="T109" fmla="*/ 68 h 68"/>
                  <a:gd name="T110" fmla="*/ 37 w 87"/>
                  <a:gd name="T1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68">
                    <a:moveTo>
                      <a:pt x="75" y="25"/>
                    </a:move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0"/>
                      <a:pt x="81" y="9"/>
                      <a:pt x="80" y="8"/>
                    </a:cubicBezTo>
                    <a:cubicBezTo>
                      <a:pt x="79" y="7"/>
                      <a:pt x="78" y="6"/>
                      <a:pt x="77" y="6"/>
                    </a:cubicBezTo>
                    <a:cubicBezTo>
                      <a:pt x="76" y="5"/>
                      <a:pt x="76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6" y="0"/>
                      <a:pt x="76" y="0"/>
                      <a:pt x="77" y="0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8" y="1"/>
                      <a:pt x="78" y="1"/>
                      <a:pt x="79" y="1"/>
                    </a:cubicBezTo>
                    <a:cubicBezTo>
                      <a:pt x="81" y="2"/>
                      <a:pt x="82" y="4"/>
                      <a:pt x="84" y="5"/>
                    </a:cubicBezTo>
                    <a:cubicBezTo>
                      <a:pt x="85" y="7"/>
                      <a:pt x="86" y="9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5"/>
                      <a:pt x="75" y="25"/>
                      <a:pt x="75" y="25"/>
                    </a:cubicBezTo>
                    <a:close/>
                    <a:moveTo>
                      <a:pt x="87" y="13"/>
                    </a:moveTo>
                    <a:cubicBezTo>
                      <a:pt x="75" y="35"/>
                      <a:pt x="75" y="35"/>
                      <a:pt x="75" y="35"/>
                    </a:cubicBezTo>
                    <a:lnTo>
                      <a:pt x="87" y="13"/>
                    </a:lnTo>
                    <a:close/>
                    <a:moveTo>
                      <a:pt x="63" y="47"/>
                    </a:moveTo>
                    <a:cubicBezTo>
                      <a:pt x="63" y="47"/>
                      <a:pt x="63" y="47"/>
                      <a:pt x="63" y="47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47"/>
                      <a:pt x="63" y="47"/>
                      <a:pt x="63" y="47"/>
                    </a:cubicBezTo>
                    <a:close/>
                    <a:moveTo>
                      <a:pt x="75" y="6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3" y="0"/>
                      <a:pt x="74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6"/>
                      <a:pt x="75" y="6"/>
                      <a:pt x="75" y="6"/>
                    </a:cubicBezTo>
                    <a:close/>
                    <a:moveTo>
                      <a:pt x="63" y="56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6" y="52"/>
                      <a:pt x="65" y="54"/>
                      <a:pt x="63" y="56"/>
                    </a:cubicBezTo>
                    <a:close/>
                    <a:moveTo>
                      <a:pt x="75" y="35"/>
                    </a:moveTo>
                    <a:cubicBezTo>
                      <a:pt x="68" y="49"/>
                      <a:pt x="68" y="49"/>
                      <a:pt x="68" y="49"/>
                    </a:cubicBezTo>
                    <a:lnTo>
                      <a:pt x="75" y="35"/>
                    </a:lnTo>
                    <a:close/>
                    <a:moveTo>
                      <a:pt x="53" y="58"/>
                    </a:moveTo>
                    <a:cubicBezTo>
                      <a:pt x="54" y="58"/>
                      <a:pt x="55" y="57"/>
                      <a:pt x="56" y="56"/>
                    </a:cubicBezTo>
                    <a:cubicBezTo>
                      <a:pt x="59" y="54"/>
                      <a:pt x="61" y="51"/>
                      <a:pt x="63" y="47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4"/>
                      <a:pt x="54" y="45"/>
                      <a:pt x="53" y="47"/>
                    </a:cubicBezTo>
                    <a:cubicBezTo>
                      <a:pt x="53" y="58"/>
                      <a:pt x="53" y="58"/>
                      <a:pt x="53" y="58"/>
                    </a:cubicBezTo>
                    <a:close/>
                    <a:moveTo>
                      <a:pt x="63" y="55"/>
                    </a:moveTo>
                    <a:cubicBezTo>
                      <a:pt x="63" y="56"/>
                      <a:pt x="63" y="56"/>
                      <a:pt x="63" y="56"/>
                    </a:cubicBezTo>
                    <a:cubicBezTo>
                      <a:pt x="62" y="57"/>
                      <a:pt x="61" y="59"/>
                      <a:pt x="59" y="60"/>
                    </a:cubicBezTo>
                    <a:cubicBezTo>
                      <a:pt x="63" y="55"/>
                      <a:pt x="63" y="55"/>
                      <a:pt x="63" y="55"/>
                    </a:cubicBezTo>
                    <a:close/>
                    <a:moveTo>
                      <a:pt x="53" y="64"/>
                    </a:moveTo>
                    <a:cubicBezTo>
                      <a:pt x="55" y="63"/>
                      <a:pt x="57" y="62"/>
                      <a:pt x="59" y="60"/>
                    </a:cubicBezTo>
                    <a:cubicBezTo>
                      <a:pt x="53" y="63"/>
                      <a:pt x="53" y="63"/>
                      <a:pt x="53" y="63"/>
                    </a:cubicBezTo>
                    <a:lnTo>
                      <a:pt x="53" y="64"/>
                    </a:lnTo>
                    <a:close/>
                    <a:moveTo>
                      <a:pt x="44" y="62"/>
                    </a:moveTo>
                    <a:cubicBezTo>
                      <a:pt x="45" y="62"/>
                      <a:pt x="45" y="62"/>
                      <a:pt x="46" y="62"/>
                    </a:cubicBezTo>
                    <a:cubicBezTo>
                      <a:pt x="48" y="61"/>
                      <a:pt x="51" y="60"/>
                      <a:pt x="53" y="58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1" y="49"/>
                      <a:pt x="48" y="51"/>
                      <a:pt x="44" y="53"/>
                    </a:cubicBezTo>
                    <a:cubicBezTo>
                      <a:pt x="44" y="62"/>
                      <a:pt x="44" y="62"/>
                      <a:pt x="44" y="62"/>
                    </a:cubicBezTo>
                    <a:close/>
                    <a:moveTo>
                      <a:pt x="53" y="37"/>
                    </a:moveTo>
                    <a:cubicBezTo>
                      <a:pt x="53" y="43"/>
                      <a:pt x="53" y="43"/>
                      <a:pt x="53" y="43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7" y="46"/>
                      <a:pt x="50" y="44"/>
                      <a:pt x="51" y="41"/>
                    </a:cubicBezTo>
                    <a:cubicBezTo>
                      <a:pt x="53" y="37"/>
                      <a:pt x="53" y="37"/>
                      <a:pt x="53" y="37"/>
                    </a:cubicBezTo>
                    <a:close/>
                    <a:moveTo>
                      <a:pt x="53" y="63"/>
                    </a:moveTo>
                    <a:cubicBezTo>
                      <a:pt x="53" y="64"/>
                      <a:pt x="53" y="64"/>
                      <a:pt x="53" y="64"/>
                    </a:cubicBezTo>
                    <a:cubicBezTo>
                      <a:pt x="51" y="65"/>
                      <a:pt x="49" y="66"/>
                      <a:pt x="47" y="67"/>
                    </a:cubicBezTo>
                    <a:cubicBezTo>
                      <a:pt x="53" y="63"/>
                      <a:pt x="53" y="63"/>
                      <a:pt x="53" y="63"/>
                    </a:cubicBezTo>
                    <a:close/>
                    <a:moveTo>
                      <a:pt x="44" y="67"/>
                    </a:moveTo>
                    <a:cubicBezTo>
                      <a:pt x="45" y="67"/>
                      <a:pt x="46" y="67"/>
                      <a:pt x="47" y="67"/>
                    </a:cubicBezTo>
                    <a:cubicBezTo>
                      <a:pt x="44" y="67"/>
                      <a:pt x="44" y="67"/>
                      <a:pt x="44" y="67"/>
                    </a:cubicBezTo>
                    <a:close/>
                    <a:moveTo>
                      <a:pt x="22" y="60"/>
                    </a:moveTo>
                    <a:cubicBezTo>
                      <a:pt x="25" y="61"/>
                      <a:pt x="27" y="62"/>
                      <a:pt x="29" y="62"/>
                    </a:cubicBezTo>
                    <a:cubicBezTo>
                      <a:pt x="32" y="63"/>
                      <a:pt x="34" y="63"/>
                      <a:pt x="37" y="63"/>
                    </a:cubicBezTo>
                    <a:cubicBezTo>
                      <a:pt x="38" y="63"/>
                      <a:pt x="40" y="63"/>
                      <a:pt x="41" y="63"/>
                    </a:cubicBezTo>
                    <a:cubicBezTo>
                      <a:pt x="42" y="63"/>
                      <a:pt x="43" y="63"/>
                      <a:pt x="44" y="6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38" y="55"/>
                      <a:pt x="32" y="54"/>
                      <a:pt x="27" y="52"/>
                    </a:cubicBezTo>
                    <a:cubicBezTo>
                      <a:pt x="21" y="49"/>
                      <a:pt x="18" y="44"/>
                      <a:pt x="16" y="39"/>
                    </a:cubicBezTo>
                    <a:cubicBezTo>
                      <a:pt x="15" y="35"/>
                      <a:pt x="15" y="30"/>
                      <a:pt x="17" y="2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6" y="28"/>
                      <a:pt x="5" y="35"/>
                      <a:pt x="7" y="42"/>
                    </a:cubicBezTo>
                    <a:cubicBezTo>
                      <a:pt x="10" y="49"/>
                      <a:pt x="15" y="56"/>
                      <a:pt x="22" y="60"/>
                    </a:cubicBezTo>
                    <a:close/>
                    <a:moveTo>
                      <a:pt x="44" y="48"/>
                    </a:moveTo>
                    <a:cubicBezTo>
                      <a:pt x="44" y="52"/>
                      <a:pt x="44" y="52"/>
                      <a:pt x="44" y="5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5" y="66"/>
                      <a:pt x="23" y="65"/>
                      <a:pt x="20" y="64"/>
                    </a:cubicBezTo>
                    <a:cubicBezTo>
                      <a:pt x="11" y="59"/>
                      <a:pt x="6" y="52"/>
                      <a:pt x="3" y="43"/>
                    </a:cubicBezTo>
                    <a:cubicBezTo>
                      <a:pt x="0" y="35"/>
                      <a:pt x="1" y="25"/>
                      <a:pt x="5" y="16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2" y="24"/>
                      <a:pt x="22" y="25"/>
                    </a:cubicBezTo>
                    <a:cubicBezTo>
                      <a:pt x="20" y="29"/>
                      <a:pt x="19" y="34"/>
                      <a:pt x="21" y="38"/>
                    </a:cubicBezTo>
                    <a:cubicBezTo>
                      <a:pt x="22" y="42"/>
                      <a:pt x="25" y="45"/>
                      <a:pt x="29" y="47"/>
                    </a:cubicBezTo>
                    <a:cubicBezTo>
                      <a:pt x="33" y="50"/>
                      <a:pt x="37" y="50"/>
                      <a:pt x="41" y="49"/>
                    </a:cubicBezTo>
                    <a:cubicBezTo>
                      <a:pt x="42" y="48"/>
                      <a:pt x="43" y="48"/>
                      <a:pt x="44" y="48"/>
                    </a:cubicBezTo>
                    <a:close/>
                    <a:moveTo>
                      <a:pt x="44" y="67"/>
                    </a:moveTo>
                    <a:cubicBezTo>
                      <a:pt x="44" y="67"/>
                      <a:pt x="44" y="67"/>
                      <a:pt x="44" y="67"/>
                    </a:cubicBezTo>
                    <a:cubicBezTo>
                      <a:pt x="43" y="67"/>
                      <a:pt x="43" y="68"/>
                      <a:pt x="42" y="68"/>
                    </a:cubicBezTo>
                    <a:cubicBezTo>
                      <a:pt x="44" y="67"/>
                      <a:pt x="44" y="67"/>
                      <a:pt x="44" y="67"/>
                    </a:cubicBezTo>
                    <a:close/>
                    <a:moveTo>
                      <a:pt x="37" y="68"/>
                    </a:moveTo>
                    <a:cubicBezTo>
                      <a:pt x="28" y="67"/>
                      <a:pt x="28" y="67"/>
                      <a:pt x="28" y="67"/>
                    </a:cubicBezTo>
                    <a:cubicBezTo>
                      <a:pt x="31" y="68"/>
                      <a:pt x="34" y="68"/>
                      <a:pt x="37" y="68"/>
                    </a:cubicBezTo>
                    <a:close/>
                    <a:moveTo>
                      <a:pt x="42" y="68"/>
                    </a:move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40" y="68"/>
                      <a:pt x="4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8" name="Freeform 149"/>
              <p:cNvSpPr>
                <a:spLocks noEditPoints="1"/>
              </p:cNvSpPr>
              <p:nvPr/>
            </p:nvSpPr>
            <p:spPr bwMode="auto">
              <a:xfrm>
                <a:off x="7777163" y="809625"/>
                <a:ext cx="331788" cy="295275"/>
              </a:xfrm>
              <a:custGeom>
                <a:avLst/>
                <a:gdLst>
                  <a:gd name="T0" fmla="*/ 109 w 147"/>
                  <a:gd name="T1" fmla="*/ 15 h 131"/>
                  <a:gd name="T2" fmla="*/ 103 w 147"/>
                  <a:gd name="T3" fmla="*/ 11 h 131"/>
                  <a:gd name="T4" fmla="*/ 101 w 147"/>
                  <a:gd name="T5" fmla="*/ 11 h 131"/>
                  <a:gd name="T6" fmla="*/ 73 w 147"/>
                  <a:gd name="T7" fmla="*/ 4 h 131"/>
                  <a:gd name="T8" fmla="*/ 89 w 147"/>
                  <a:gd name="T9" fmla="*/ 1 h 131"/>
                  <a:gd name="T10" fmla="*/ 105 w 147"/>
                  <a:gd name="T11" fmla="*/ 7 h 131"/>
                  <a:gd name="T12" fmla="*/ 111 w 147"/>
                  <a:gd name="T13" fmla="*/ 11 h 131"/>
                  <a:gd name="T14" fmla="*/ 144 w 147"/>
                  <a:gd name="T15" fmla="*/ 56 h 131"/>
                  <a:gd name="T16" fmla="*/ 119 w 147"/>
                  <a:gd name="T17" fmla="*/ 128 h 131"/>
                  <a:gd name="T18" fmla="*/ 111 w 147"/>
                  <a:gd name="T19" fmla="*/ 128 h 131"/>
                  <a:gd name="T20" fmla="*/ 101 w 147"/>
                  <a:gd name="T21" fmla="*/ 107 h 131"/>
                  <a:gd name="T22" fmla="*/ 87 w 147"/>
                  <a:gd name="T23" fmla="*/ 105 h 131"/>
                  <a:gd name="T24" fmla="*/ 81 w 147"/>
                  <a:gd name="T25" fmla="*/ 109 h 131"/>
                  <a:gd name="T26" fmla="*/ 74 w 147"/>
                  <a:gd name="T27" fmla="*/ 107 h 131"/>
                  <a:gd name="T28" fmla="*/ 74 w 147"/>
                  <a:gd name="T29" fmla="*/ 99 h 131"/>
                  <a:gd name="T30" fmla="*/ 76 w 147"/>
                  <a:gd name="T31" fmla="*/ 91 h 131"/>
                  <a:gd name="T32" fmla="*/ 85 w 147"/>
                  <a:gd name="T33" fmla="*/ 101 h 131"/>
                  <a:gd name="T34" fmla="*/ 103 w 147"/>
                  <a:gd name="T35" fmla="*/ 102 h 131"/>
                  <a:gd name="T36" fmla="*/ 115 w 147"/>
                  <a:gd name="T37" fmla="*/ 126 h 131"/>
                  <a:gd name="T38" fmla="*/ 133 w 147"/>
                  <a:gd name="T39" fmla="*/ 104 h 131"/>
                  <a:gd name="T40" fmla="*/ 73 w 147"/>
                  <a:gd name="T41" fmla="*/ 4 h 131"/>
                  <a:gd name="T42" fmla="*/ 12 w 147"/>
                  <a:gd name="T43" fmla="*/ 41 h 131"/>
                  <a:gd name="T44" fmla="*/ 5 w 147"/>
                  <a:gd name="T45" fmla="*/ 66 h 131"/>
                  <a:gd name="T46" fmla="*/ 5 w 147"/>
                  <a:gd name="T47" fmla="*/ 68 h 131"/>
                  <a:gd name="T48" fmla="*/ 13 w 147"/>
                  <a:gd name="T49" fmla="*/ 63 h 131"/>
                  <a:gd name="T50" fmla="*/ 31 w 147"/>
                  <a:gd name="T51" fmla="*/ 64 h 131"/>
                  <a:gd name="T52" fmla="*/ 49 w 147"/>
                  <a:gd name="T53" fmla="*/ 82 h 131"/>
                  <a:gd name="T54" fmla="*/ 63 w 147"/>
                  <a:gd name="T55" fmla="*/ 82 h 131"/>
                  <a:gd name="T56" fmla="*/ 67 w 147"/>
                  <a:gd name="T57" fmla="*/ 83 h 131"/>
                  <a:gd name="T58" fmla="*/ 73 w 147"/>
                  <a:gd name="T59" fmla="*/ 96 h 131"/>
                  <a:gd name="T60" fmla="*/ 65 w 147"/>
                  <a:gd name="T61" fmla="*/ 88 h 131"/>
                  <a:gd name="T62" fmla="*/ 62 w 147"/>
                  <a:gd name="T63" fmla="*/ 86 h 131"/>
                  <a:gd name="T64" fmla="*/ 56 w 147"/>
                  <a:gd name="T65" fmla="*/ 85 h 131"/>
                  <a:gd name="T66" fmla="*/ 45 w 147"/>
                  <a:gd name="T67" fmla="*/ 89 h 131"/>
                  <a:gd name="T68" fmla="*/ 38 w 147"/>
                  <a:gd name="T69" fmla="*/ 87 h 131"/>
                  <a:gd name="T70" fmla="*/ 36 w 147"/>
                  <a:gd name="T71" fmla="*/ 75 h 131"/>
                  <a:gd name="T72" fmla="*/ 20 w 147"/>
                  <a:gd name="T73" fmla="*/ 66 h 131"/>
                  <a:gd name="T74" fmla="*/ 10 w 147"/>
                  <a:gd name="T75" fmla="*/ 70 h 131"/>
                  <a:gd name="T76" fmla="*/ 7 w 147"/>
                  <a:gd name="T77" fmla="*/ 73 h 131"/>
                  <a:gd name="T78" fmla="*/ 3 w 147"/>
                  <a:gd name="T79" fmla="*/ 75 h 131"/>
                  <a:gd name="T80" fmla="*/ 3 w 147"/>
                  <a:gd name="T81" fmla="*/ 75 h 131"/>
                  <a:gd name="T82" fmla="*/ 0 w 147"/>
                  <a:gd name="T83" fmla="*/ 70 h 131"/>
                  <a:gd name="T84" fmla="*/ 0 w 147"/>
                  <a:gd name="T85" fmla="*/ 70 h 131"/>
                  <a:gd name="T86" fmla="*/ 0 w 147"/>
                  <a:gd name="T87" fmla="*/ 65 h 131"/>
                  <a:gd name="T88" fmla="*/ 35 w 147"/>
                  <a:gd name="T89" fmla="*/ 10 h 131"/>
                  <a:gd name="T90" fmla="*/ 73 w 147"/>
                  <a:gd name="T91" fmla="*/ 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" h="131">
                    <a:moveTo>
                      <a:pt x="113" y="17"/>
                    </a:moveTo>
                    <a:cubicBezTo>
                      <a:pt x="112" y="17"/>
                      <a:pt x="110" y="16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7" y="14"/>
                      <a:pt x="106" y="13"/>
                      <a:pt x="105" y="12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4" y="12"/>
                      <a:pt x="104" y="12"/>
                      <a:pt x="103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2" y="11"/>
                      <a:pt x="102" y="11"/>
                      <a:pt x="101" y="11"/>
                    </a:cubicBezTo>
                    <a:cubicBezTo>
                      <a:pt x="97" y="9"/>
                      <a:pt x="92" y="7"/>
                      <a:pt x="88" y="6"/>
                    </a:cubicBezTo>
                    <a:cubicBezTo>
                      <a:pt x="83" y="5"/>
                      <a:pt x="78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8" y="0"/>
                      <a:pt x="83" y="0"/>
                      <a:pt x="89" y="1"/>
                    </a:cubicBezTo>
                    <a:cubicBezTo>
                      <a:pt x="94" y="2"/>
                      <a:pt x="99" y="4"/>
                      <a:pt x="103" y="6"/>
                    </a:cubicBezTo>
                    <a:cubicBezTo>
                      <a:pt x="104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6" y="7"/>
                      <a:pt x="106" y="8"/>
                      <a:pt x="107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8" y="9"/>
                      <a:pt x="110" y="10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3" y="12"/>
                      <a:pt x="114" y="13"/>
                      <a:pt x="116" y="14"/>
                    </a:cubicBezTo>
                    <a:cubicBezTo>
                      <a:pt x="130" y="24"/>
                      <a:pt x="140" y="40"/>
                      <a:pt x="144" y="56"/>
                    </a:cubicBezTo>
                    <a:cubicBezTo>
                      <a:pt x="147" y="73"/>
                      <a:pt x="145" y="91"/>
                      <a:pt x="137" y="107"/>
                    </a:cubicBezTo>
                    <a:cubicBezTo>
                      <a:pt x="135" y="111"/>
                      <a:pt x="132" y="115"/>
                      <a:pt x="129" y="118"/>
                    </a:cubicBezTo>
                    <a:cubicBezTo>
                      <a:pt x="126" y="122"/>
                      <a:pt x="123" y="125"/>
                      <a:pt x="119" y="128"/>
                    </a:cubicBezTo>
                    <a:cubicBezTo>
                      <a:pt x="119" y="129"/>
                      <a:pt x="118" y="130"/>
                      <a:pt x="117" y="130"/>
                    </a:cubicBezTo>
                    <a:cubicBezTo>
                      <a:pt x="116" y="130"/>
                      <a:pt x="115" y="131"/>
                      <a:pt x="115" y="131"/>
                    </a:cubicBezTo>
                    <a:cubicBezTo>
                      <a:pt x="113" y="131"/>
                      <a:pt x="111" y="130"/>
                      <a:pt x="111" y="128"/>
                    </a:cubicBezTo>
                    <a:cubicBezTo>
                      <a:pt x="110" y="127"/>
                      <a:pt x="110" y="125"/>
                      <a:pt x="110" y="123"/>
                    </a:cubicBezTo>
                    <a:cubicBezTo>
                      <a:pt x="110" y="120"/>
                      <a:pt x="110" y="116"/>
                      <a:pt x="108" y="113"/>
                    </a:cubicBezTo>
                    <a:cubicBezTo>
                      <a:pt x="106" y="111"/>
                      <a:pt x="104" y="108"/>
                      <a:pt x="101" y="107"/>
                    </a:cubicBezTo>
                    <a:cubicBezTo>
                      <a:pt x="99" y="106"/>
                      <a:pt x="98" y="105"/>
                      <a:pt x="97" y="105"/>
                    </a:cubicBezTo>
                    <a:cubicBezTo>
                      <a:pt x="95" y="105"/>
                      <a:pt x="94" y="105"/>
                      <a:pt x="92" y="105"/>
                    </a:cubicBezTo>
                    <a:cubicBezTo>
                      <a:pt x="90" y="105"/>
                      <a:pt x="89" y="105"/>
                      <a:pt x="87" y="105"/>
                    </a:cubicBezTo>
                    <a:cubicBezTo>
                      <a:pt x="85" y="106"/>
                      <a:pt x="83" y="107"/>
                      <a:pt x="82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79" y="110"/>
                      <a:pt x="78" y="111"/>
                      <a:pt x="77" y="111"/>
                    </a:cubicBezTo>
                    <a:cubicBezTo>
                      <a:pt x="75" y="111"/>
                      <a:pt x="74" y="109"/>
                      <a:pt x="74" y="107"/>
                    </a:cubicBezTo>
                    <a:cubicBezTo>
                      <a:pt x="74" y="107"/>
                      <a:pt x="74" y="106"/>
                      <a:pt x="74" y="105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2"/>
                      <a:pt x="74" y="100"/>
                      <a:pt x="74" y="99"/>
                    </a:cubicBezTo>
                    <a:cubicBezTo>
                      <a:pt x="73" y="98"/>
                      <a:pt x="73" y="97"/>
                      <a:pt x="73" y="9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4" y="89"/>
                      <a:pt x="75" y="90"/>
                      <a:pt x="76" y="91"/>
                    </a:cubicBezTo>
                    <a:cubicBezTo>
                      <a:pt x="77" y="93"/>
                      <a:pt x="78" y="95"/>
                      <a:pt x="78" y="98"/>
                    </a:cubicBezTo>
                    <a:cubicBezTo>
                      <a:pt x="79" y="100"/>
                      <a:pt x="79" y="102"/>
                      <a:pt x="79" y="104"/>
                    </a:cubicBezTo>
                    <a:cubicBezTo>
                      <a:pt x="81" y="103"/>
                      <a:pt x="83" y="102"/>
                      <a:pt x="85" y="101"/>
                    </a:cubicBezTo>
                    <a:cubicBezTo>
                      <a:pt x="88" y="100"/>
                      <a:pt x="90" y="100"/>
                      <a:pt x="92" y="100"/>
                    </a:cubicBezTo>
                    <a:cubicBezTo>
                      <a:pt x="94" y="100"/>
                      <a:pt x="96" y="100"/>
                      <a:pt x="98" y="100"/>
                    </a:cubicBezTo>
                    <a:cubicBezTo>
                      <a:pt x="100" y="101"/>
                      <a:pt x="101" y="101"/>
                      <a:pt x="103" y="102"/>
                    </a:cubicBezTo>
                    <a:cubicBezTo>
                      <a:pt x="107" y="104"/>
                      <a:pt x="110" y="107"/>
                      <a:pt x="112" y="111"/>
                    </a:cubicBezTo>
                    <a:cubicBezTo>
                      <a:pt x="114" y="115"/>
                      <a:pt x="115" y="119"/>
                      <a:pt x="115" y="123"/>
                    </a:cubicBezTo>
                    <a:cubicBezTo>
                      <a:pt x="115" y="124"/>
                      <a:pt x="115" y="125"/>
                      <a:pt x="115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20" y="122"/>
                      <a:pt x="123" y="119"/>
                      <a:pt x="125" y="115"/>
                    </a:cubicBezTo>
                    <a:cubicBezTo>
                      <a:pt x="128" y="112"/>
                      <a:pt x="131" y="108"/>
                      <a:pt x="133" y="104"/>
                    </a:cubicBezTo>
                    <a:cubicBezTo>
                      <a:pt x="141" y="89"/>
                      <a:pt x="142" y="73"/>
                      <a:pt x="139" y="57"/>
                    </a:cubicBezTo>
                    <a:cubicBezTo>
                      <a:pt x="135" y="42"/>
                      <a:pt x="126" y="27"/>
                      <a:pt x="113" y="17"/>
                    </a:cubicBezTo>
                    <a:close/>
                    <a:moveTo>
                      <a:pt x="73" y="4"/>
                    </a:moveTo>
                    <a:cubicBezTo>
                      <a:pt x="60" y="4"/>
                      <a:pt x="48" y="8"/>
                      <a:pt x="38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7" y="20"/>
                      <a:pt x="18" y="29"/>
                      <a:pt x="12" y="41"/>
                    </a:cubicBezTo>
                    <a:cubicBezTo>
                      <a:pt x="10" y="45"/>
                      <a:pt x="9" y="49"/>
                      <a:pt x="7" y="53"/>
                    </a:cubicBezTo>
                    <a:cubicBezTo>
                      <a:pt x="6" y="57"/>
                      <a:pt x="5" y="61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7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7"/>
                      <a:pt x="6" y="66"/>
                      <a:pt x="7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3"/>
                      <a:pt x="13" y="63"/>
                    </a:cubicBezTo>
                    <a:cubicBezTo>
                      <a:pt x="15" y="62"/>
                      <a:pt x="18" y="62"/>
                      <a:pt x="20" y="62"/>
                    </a:cubicBezTo>
                    <a:cubicBezTo>
                      <a:pt x="22" y="62"/>
                      <a:pt x="24" y="62"/>
                      <a:pt x="26" y="62"/>
                    </a:cubicBezTo>
                    <a:cubicBezTo>
                      <a:pt x="28" y="63"/>
                      <a:pt x="29" y="63"/>
                      <a:pt x="31" y="64"/>
                    </a:cubicBezTo>
                    <a:cubicBezTo>
                      <a:pt x="35" y="66"/>
                      <a:pt x="38" y="69"/>
                      <a:pt x="40" y="73"/>
                    </a:cubicBezTo>
                    <a:cubicBezTo>
                      <a:pt x="42" y="76"/>
                      <a:pt x="43" y="80"/>
                      <a:pt x="43" y="85"/>
                    </a:cubicBezTo>
                    <a:cubicBezTo>
                      <a:pt x="45" y="83"/>
                      <a:pt x="47" y="82"/>
                      <a:pt x="49" y="82"/>
                    </a:cubicBezTo>
                    <a:cubicBezTo>
                      <a:pt x="51" y="81"/>
                      <a:pt x="54" y="81"/>
                      <a:pt x="56" y="81"/>
                    </a:cubicBezTo>
                    <a:cubicBezTo>
                      <a:pt x="57" y="81"/>
                      <a:pt x="58" y="81"/>
                      <a:pt x="60" y="81"/>
                    </a:cubicBezTo>
                    <a:cubicBezTo>
                      <a:pt x="61" y="81"/>
                      <a:pt x="62" y="81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4" y="82"/>
                      <a:pt x="64" y="82"/>
                      <a:pt x="65" y="82"/>
                    </a:cubicBezTo>
                    <a:cubicBezTo>
                      <a:pt x="66" y="83"/>
                      <a:pt x="66" y="83"/>
                      <a:pt x="67" y="83"/>
                    </a:cubicBezTo>
                    <a:cubicBezTo>
                      <a:pt x="69" y="84"/>
                      <a:pt x="70" y="85"/>
                      <a:pt x="72" y="87"/>
                    </a:cubicBezTo>
                    <a:cubicBezTo>
                      <a:pt x="72" y="87"/>
                      <a:pt x="72" y="87"/>
                      <a:pt x="73" y="88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2" y="95"/>
                      <a:pt x="72" y="95"/>
                      <a:pt x="72" y="94"/>
                    </a:cubicBezTo>
                    <a:cubicBezTo>
                      <a:pt x="71" y="93"/>
                      <a:pt x="70" y="91"/>
                      <a:pt x="69" y="90"/>
                    </a:cubicBezTo>
                    <a:cubicBezTo>
                      <a:pt x="67" y="89"/>
                      <a:pt x="66" y="88"/>
                      <a:pt x="65" y="88"/>
                    </a:cubicBezTo>
                    <a:cubicBezTo>
                      <a:pt x="64" y="87"/>
                      <a:pt x="64" y="87"/>
                      <a:pt x="63" y="87"/>
                    </a:cubicBezTo>
                    <a:cubicBezTo>
                      <a:pt x="63" y="87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1" y="86"/>
                      <a:pt x="60" y="86"/>
                      <a:pt x="59" y="86"/>
                    </a:cubicBezTo>
                    <a:cubicBezTo>
                      <a:pt x="58" y="85"/>
                      <a:pt x="57" y="85"/>
                      <a:pt x="56" y="85"/>
                    </a:cubicBezTo>
                    <a:cubicBezTo>
                      <a:pt x="54" y="85"/>
                      <a:pt x="52" y="86"/>
                      <a:pt x="50" y="86"/>
                    </a:cubicBezTo>
                    <a:cubicBezTo>
                      <a:pt x="49" y="87"/>
                      <a:pt x="47" y="88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3" y="91"/>
                      <a:pt x="42" y="91"/>
                      <a:pt x="41" y="91"/>
                    </a:cubicBezTo>
                    <a:cubicBezTo>
                      <a:pt x="38" y="91"/>
                      <a:pt x="38" y="90"/>
                      <a:pt x="38" y="87"/>
                    </a:cubicBezTo>
                    <a:cubicBezTo>
                      <a:pt x="38" y="87"/>
                      <a:pt x="38" y="87"/>
                      <a:pt x="38" y="86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1"/>
                      <a:pt x="37" y="78"/>
                      <a:pt x="36" y="75"/>
                    </a:cubicBezTo>
                    <a:cubicBezTo>
                      <a:pt x="34" y="72"/>
                      <a:pt x="32" y="70"/>
                      <a:pt x="29" y="68"/>
                    </a:cubicBezTo>
                    <a:cubicBezTo>
                      <a:pt x="27" y="68"/>
                      <a:pt x="26" y="67"/>
                      <a:pt x="25" y="67"/>
                    </a:cubicBezTo>
                    <a:cubicBezTo>
                      <a:pt x="23" y="67"/>
                      <a:pt x="22" y="66"/>
                      <a:pt x="20" y="66"/>
                    </a:cubicBezTo>
                    <a:cubicBezTo>
                      <a:pt x="18" y="66"/>
                      <a:pt x="16" y="67"/>
                      <a:pt x="15" y="67"/>
                    </a:cubicBezTo>
                    <a:cubicBezTo>
                      <a:pt x="13" y="68"/>
                      <a:pt x="11" y="69"/>
                      <a:pt x="10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0"/>
                      <a:pt x="9" y="71"/>
                      <a:pt x="8" y="71"/>
                    </a:cubicBezTo>
                    <a:cubicBezTo>
                      <a:pt x="8" y="72"/>
                      <a:pt x="7" y="72"/>
                      <a:pt x="7" y="73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6" y="73"/>
                      <a:pt x="6" y="73"/>
                      <a:pt x="5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4" y="74"/>
                      <a:pt x="4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1" y="74"/>
                      <a:pt x="0" y="73"/>
                    </a:cubicBezTo>
                    <a:cubicBezTo>
                      <a:pt x="0" y="72"/>
                      <a:pt x="0" y="71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9"/>
                      <a:pt x="0" y="69"/>
                      <a:pt x="0" y="68"/>
                    </a:cubicBezTo>
                    <a:cubicBezTo>
                      <a:pt x="0" y="67"/>
                      <a:pt x="0" y="66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" y="61"/>
                      <a:pt x="1" y="56"/>
                      <a:pt x="3" y="52"/>
                    </a:cubicBezTo>
                    <a:cubicBezTo>
                      <a:pt x="4" y="47"/>
                      <a:pt x="6" y="43"/>
                      <a:pt x="8" y="39"/>
                    </a:cubicBezTo>
                    <a:cubicBezTo>
                      <a:pt x="15" y="26"/>
                      <a:pt x="24" y="17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6" y="3"/>
                      <a:pt x="59" y="0"/>
                      <a:pt x="73" y="0"/>
                    </a:cubicBezTo>
                    <a:lnTo>
                      <a:pt x="7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9" name="Freeform 152"/>
              <p:cNvSpPr>
                <a:spLocks noEditPoints="1"/>
              </p:cNvSpPr>
              <p:nvPr/>
            </p:nvSpPr>
            <p:spPr bwMode="auto">
              <a:xfrm>
                <a:off x="8215313" y="857250"/>
                <a:ext cx="360363" cy="361950"/>
              </a:xfrm>
              <a:custGeom>
                <a:avLst/>
                <a:gdLst>
                  <a:gd name="T0" fmla="*/ 94 w 160"/>
                  <a:gd name="T1" fmla="*/ 112 h 160"/>
                  <a:gd name="T2" fmla="*/ 97 w 160"/>
                  <a:gd name="T3" fmla="*/ 113 h 160"/>
                  <a:gd name="T4" fmla="*/ 154 w 160"/>
                  <a:gd name="T5" fmla="*/ 138 h 160"/>
                  <a:gd name="T6" fmla="*/ 113 w 160"/>
                  <a:gd name="T7" fmla="*/ 93 h 160"/>
                  <a:gd name="T8" fmla="*/ 104 w 160"/>
                  <a:gd name="T9" fmla="*/ 21 h 160"/>
                  <a:gd name="T10" fmla="*/ 79 w 160"/>
                  <a:gd name="T11" fmla="*/ 2 h 160"/>
                  <a:gd name="T12" fmla="*/ 126 w 160"/>
                  <a:gd name="T13" fmla="*/ 55 h 160"/>
                  <a:gd name="T14" fmla="*/ 159 w 160"/>
                  <a:gd name="T15" fmla="*/ 136 h 160"/>
                  <a:gd name="T16" fmla="*/ 140 w 160"/>
                  <a:gd name="T17" fmla="*/ 159 h 160"/>
                  <a:gd name="T18" fmla="*/ 95 w 160"/>
                  <a:gd name="T19" fmla="*/ 117 h 160"/>
                  <a:gd name="T20" fmla="*/ 79 w 160"/>
                  <a:gd name="T21" fmla="*/ 119 h 160"/>
                  <a:gd name="T22" fmla="*/ 100 w 160"/>
                  <a:gd name="T23" fmla="*/ 77 h 160"/>
                  <a:gd name="T24" fmla="*/ 102 w 160"/>
                  <a:gd name="T25" fmla="*/ 51 h 160"/>
                  <a:gd name="T26" fmla="*/ 79 w 160"/>
                  <a:gd name="T27" fmla="*/ 49 h 160"/>
                  <a:gd name="T28" fmla="*/ 97 w 160"/>
                  <a:gd name="T29" fmla="*/ 54 h 160"/>
                  <a:gd name="T30" fmla="*/ 79 w 160"/>
                  <a:gd name="T31" fmla="*/ 72 h 160"/>
                  <a:gd name="T32" fmla="*/ 22 w 160"/>
                  <a:gd name="T33" fmla="*/ 104 h 160"/>
                  <a:gd name="T34" fmla="*/ 79 w 160"/>
                  <a:gd name="T35" fmla="*/ 119 h 160"/>
                  <a:gd name="T36" fmla="*/ 56 w 160"/>
                  <a:gd name="T37" fmla="*/ 126 h 160"/>
                  <a:gd name="T38" fmla="*/ 18 w 160"/>
                  <a:gd name="T39" fmla="*/ 107 h 160"/>
                  <a:gd name="T40" fmla="*/ 0 w 160"/>
                  <a:gd name="T41" fmla="*/ 63 h 160"/>
                  <a:gd name="T42" fmla="*/ 63 w 160"/>
                  <a:gd name="T43" fmla="*/ 0 h 160"/>
                  <a:gd name="T44" fmla="*/ 79 w 160"/>
                  <a:gd name="T45" fmla="*/ 7 h 160"/>
                  <a:gd name="T46" fmla="*/ 22 w 160"/>
                  <a:gd name="T47" fmla="*/ 21 h 160"/>
                  <a:gd name="T48" fmla="*/ 5 w 160"/>
                  <a:gd name="T49" fmla="*/ 63 h 160"/>
                  <a:gd name="T50" fmla="*/ 22 w 160"/>
                  <a:gd name="T51" fmla="*/ 104 h 160"/>
                  <a:gd name="T52" fmla="*/ 77 w 160"/>
                  <a:gd name="T53" fmla="*/ 49 h 160"/>
                  <a:gd name="T54" fmla="*/ 74 w 160"/>
                  <a:gd name="T55" fmla="*/ 24 h 160"/>
                  <a:gd name="T56" fmla="*/ 49 w 160"/>
                  <a:gd name="T57" fmla="*/ 26 h 160"/>
                  <a:gd name="T58" fmla="*/ 26 w 160"/>
                  <a:gd name="T59" fmla="*/ 49 h 160"/>
                  <a:gd name="T60" fmla="*/ 24 w 160"/>
                  <a:gd name="T61" fmla="*/ 74 h 160"/>
                  <a:gd name="T62" fmla="*/ 49 w 160"/>
                  <a:gd name="T63" fmla="*/ 77 h 160"/>
                  <a:gd name="T64" fmla="*/ 51 w 160"/>
                  <a:gd name="T65" fmla="*/ 102 h 160"/>
                  <a:gd name="T66" fmla="*/ 77 w 160"/>
                  <a:gd name="T67" fmla="*/ 99 h 160"/>
                  <a:gd name="T68" fmla="*/ 79 w 160"/>
                  <a:gd name="T69" fmla="*/ 77 h 160"/>
                  <a:gd name="T70" fmla="*/ 74 w 160"/>
                  <a:gd name="T71" fmla="*/ 72 h 160"/>
                  <a:gd name="T72" fmla="*/ 72 w 160"/>
                  <a:gd name="T73" fmla="*/ 97 h 160"/>
                  <a:gd name="T74" fmla="*/ 54 w 160"/>
                  <a:gd name="T75" fmla="*/ 74 h 160"/>
                  <a:gd name="T76" fmla="*/ 29 w 160"/>
                  <a:gd name="T77" fmla="*/ 72 h 160"/>
                  <a:gd name="T78" fmla="*/ 51 w 160"/>
                  <a:gd name="T79" fmla="*/ 54 h 160"/>
                  <a:gd name="T80" fmla="*/ 54 w 160"/>
                  <a:gd name="T81" fmla="*/ 28 h 160"/>
                  <a:gd name="T82" fmla="*/ 72 w 160"/>
                  <a:gd name="T83" fmla="*/ 51 h 160"/>
                  <a:gd name="T84" fmla="*/ 79 w 160"/>
                  <a:gd name="T8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" h="160">
                    <a:moveTo>
                      <a:pt x="79" y="119"/>
                    </a:moveTo>
                    <a:cubicBezTo>
                      <a:pt x="84" y="117"/>
                      <a:pt x="89" y="115"/>
                      <a:pt x="94" y="112"/>
                    </a:cubicBezTo>
                    <a:cubicBezTo>
                      <a:pt x="95" y="112"/>
                      <a:pt x="96" y="112"/>
                      <a:pt x="97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138" y="154"/>
                      <a:pt x="138" y="154"/>
                      <a:pt x="138" y="154"/>
                    </a:cubicBezTo>
                    <a:cubicBezTo>
                      <a:pt x="154" y="138"/>
                      <a:pt x="154" y="138"/>
                      <a:pt x="154" y="138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112" y="96"/>
                      <a:pt x="112" y="94"/>
                      <a:pt x="113" y="93"/>
                    </a:cubicBezTo>
                    <a:cubicBezTo>
                      <a:pt x="120" y="82"/>
                      <a:pt x="122" y="69"/>
                      <a:pt x="121" y="56"/>
                    </a:cubicBezTo>
                    <a:cubicBezTo>
                      <a:pt x="119" y="43"/>
                      <a:pt x="114" y="31"/>
                      <a:pt x="104" y="21"/>
                    </a:cubicBezTo>
                    <a:cubicBezTo>
                      <a:pt x="97" y="14"/>
                      <a:pt x="89" y="9"/>
                      <a:pt x="79" y="7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90" y="5"/>
                      <a:pt x="100" y="10"/>
                      <a:pt x="108" y="18"/>
                    </a:cubicBezTo>
                    <a:cubicBezTo>
                      <a:pt x="118" y="29"/>
                      <a:pt x="124" y="42"/>
                      <a:pt x="126" y="55"/>
                    </a:cubicBezTo>
                    <a:cubicBezTo>
                      <a:pt x="127" y="69"/>
                      <a:pt x="125" y="82"/>
                      <a:pt x="118" y="94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60" y="137"/>
                      <a:pt x="160" y="139"/>
                      <a:pt x="159" y="140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9" y="160"/>
                      <a:pt x="137" y="160"/>
                      <a:pt x="136" y="159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0" y="120"/>
                      <a:pt x="85" y="122"/>
                      <a:pt x="79" y="124"/>
                    </a:cubicBezTo>
                    <a:cubicBezTo>
                      <a:pt x="79" y="119"/>
                      <a:pt x="79" y="119"/>
                      <a:pt x="79" y="119"/>
                    </a:cubicBezTo>
                    <a:close/>
                    <a:moveTo>
                      <a:pt x="79" y="77"/>
                    </a:move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7"/>
                      <a:pt x="102" y="76"/>
                      <a:pt x="102" y="74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79" y="72"/>
                      <a:pt x="79" y="72"/>
                      <a:pt x="79" y="72"/>
                    </a:cubicBezTo>
                    <a:lnTo>
                      <a:pt x="79" y="77"/>
                    </a:lnTo>
                    <a:close/>
                    <a:moveTo>
                      <a:pt x="22" y="104"/>
                    </a:moveTo>
                    <a:cubicBezTo>
                      <a:pt x="31" y="114"/>
                      <a:pt x="44" y="119"/>
                      <a:pt x="56" y="121"/>
                    </a:cubicBezTo>
                    <a:cubicBezTo>
                      <a:pt x="64" y="122"/>
                      <a:pt x="72" y="121"/>
                      <a:pt x="79" y="119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2" y="126"/>
                      <a:pt x="64" y="126"/>
                      <a:pt x="56" y="126"/>
                    </a:cubicBezTo>
                    <a:cubicBezTo>
                      <a:pt x="42" y="124"/>
                      <a:pt x="29" y="118"/>
                      <a:pt x="18" y="108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6" y="95"/>
                      <a:pt x="0" y="79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7"/>
                      <a:pt x="6" y="30"/>
                      <a:pt x="18" y="18"/>
                    </a:cubicBezTo>
                    <a:cubicBezTo>
                      <a:pt x="31" y="6"/>
                      <a:pt x="47" y="0"/>
                      <a:pt x="63" y="0"/>
                    </a:cubicBezTo>
                    <a:cubicBezTo>
                      <a:pt x="68" y="0"/>
                      <a:pt x="74" y="0"/>
                      <a:pt x="79" y="2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5"/>
                      <a:pt x="68" y="4"/>
                      <a:pt x="63" y="4"/>
                    </a:cubicBezTo>
                    <a:cubicBezTo>
                      <a:pt x="48" y="4"/>
                      <a:pt x="33" y="10"/>
                      <a:pt x="22" y="21"/>
                    </a:cubicBezTo>
                    <a:cubicBezTo>
                      <a:pt x="10" y="33"/>
                      <a:pt x="5" y="48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78"/>
                      <a:pt x="10" y="93"/>
                      <a:pt x="22" y="104"/>
                    </a:cubicBezTo>
                    <a:cubicBezTo>
                      <a:pt x="22" y="104"/>
                      <a:pt x="22" y="104"/>
                      <a:pt x="22" y="104"/>
                    </a:cubicBezTo>
                    <a:close/>
                    <a:moveTo>
                      <a:pt x="79" y="49"/>
                    </a:move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5"/>
                      <a:pt x="76" y="24"/>
                      <a:pt x="74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0" y="24"/>
                      <a:pt x="49" y="25"/>
                      <a:pt x="49" y="26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9"/>
                      <a:pt x="24" y="50"/>
                      <a:pt x="24" y="5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6"/>
                      <a:pt x="25" y="77"/>
                      <a:pt x="26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101"/>
                      <a:pt x="50" y="102"/>
                      <a:pt x="51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6" y="102"/>
                      <a:pt x="77" y="101"/>
                      <a:pt x="77" y="99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3" y="72"/>
                      <a:pt x="72" y="73"/>
                      <a:pt x="72" y="74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3"/>
                      <a:pt x="53" y="72"/>
                      <a:pt x="51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3" y="54"/>
                      <a:pt x="54" y="53"/>
                      <a:pt x="54" y="5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3"/>
                      <a:pt x="73" y="54"/>
                      <a:pt x="74" y="54"/>
                    </a:cubicBezTo>
                    <a:cubicBezTo>
                      <a:pt x="79" y="54"/>
                      <a:pt x="79" y="54"/>
                      <a:pt x="79" y="54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0" name="Freeform 153"/>
              <p:cNvSpPr>
                <a:spLocks noEditPoints="1"/>
              </p:cNvSpPr>
              <p:nvPr/>
            </p:nvSpPr>
            <p:spPr bwMode="auto">
              <a:xfrm>
                <a:off x="7891463" y="4664075"/>
                <a:ext cx="107950" cy="130175"/>
              </a:xfrm>
              <a:custGeom>
                <a:avLst/>
                <a:gdLst>
                  <a:gd name="T0" fmla="*/ 24 w 48"/>
                  <a:gd name="T1" fmla="*/ 47 h 58"/>
                  <a:gd name="T2" fmla="*/ 35 w 48"/>
                  <a:gd name="T3" fmla="*/ 30 h 58"/>
                  <a:gd name="T4" fmla="*/ 43 w 48"/>
                  <a:gd name="T5" fmla="*/ 4 h 58"/>
                  <a:gd name="T6" fmla="*/ 24 w 48"/>
                  <a:gd name="T7" fmla="*/ 4 h 58"/>
                  <a:gd name="T8" fmla="*/ 24 w 48"/>
                  <a:gd name="T9" fmla="*/ 0 h 58"/>
                  <a:gd name="T10" fmla="*/ 45 w 48"/>
                  <a:gd name="T11" fmla="*/ 0 h 58"/>
                  <a:gd name="T12" fmla="*/ 45 w 48"/>
                  <a:gd name="T13" fmla="*/ 0 h 58"/>
                  <a:gd name="T14" fmla="*/ 46 w 48"/>
                  <a:gd name="T15" fmla="*/ 0 h 58"/>
                  <a:gd name="T16" fmla="*/ 48 w 48"/>
                  <a:gd name="T17" fmla="*/ 2 h 58"/>
                  <a:gd name="T18" fmla="*/ 39 w 48"/>
                  <a:gd name="T19" fmla="*/ 32 h 58"/>
                  <a:gd name="T20" fmla="*/ 24 w 48"/>
                  <a:gd name="T21" fmla="*/ 54 h 58"/>
                  <a:gd name="T22" fmla="*/ 24 w 48"/>
                  <a:gd name="T23" fmla="*/ 47 h 58"/>
                  <a:gd name="T24" fmla="*/ 5 w 48"/>
                  <a:gd name="T25" fmla="*/ 4 h 58"/>
                  <a:gd name="T26" fmla="*/ 10 w 48"/>
                  <a:gd name="T27" fmla="*/ 30 h 58"/>
                  <a:gd name="T28" fmla="*/ 20 w 48"/>
                  <a:gd name="T29" fmla="*/ 52 h 58"/>
                  <a:gd name="T30" fmla="*/ 24 w 48"/>
                  <a:gd name="T31" fmla="*/ 47 h 58"/>
                  <a:gd name="T32" fmla="*/ 24 w 48"/>
                  <a:gd name="T33" fmla="*/ 54 h 58"/>
                  <a:gd name="T34" fmla="*/ 21 w 48"/>
                  <a:gd name="T35" fmla="*/ 57 h 58"/>
                  <a:gd name="T36" fmla="*/ 20 w 48"/>
                  <a:gd name="T37" fmla="*/ 58 h 58"/>
                  <a:gd name="T38" fmla="*/ 17 w 48"/>
                  <a:gd name="T39" fmla="*/ 57 h 58"/>
                  <a:gd name="T40" fmla="*/ 5 w 48"/>
                  <a:gd name="T41" fmla="*/ 31 h 58"/>
                  <a:gd name="T42" fmla="*/ 0 w 48"/>
                  <a:gd name="T43" fmla="*/ 2 h 58"/>
                  <a:gd name="T44" fmla="*/ 0 w 48"/>
                  <a:gd name="T45" fmla="*/ 2 h 58"/>
                  <a:gd name="T46" fmla="*/ 3 w 48"/>
                  <a:gd name="T47" fmla="*/ 0 h 58"/>
                  <a:gd name="T48" fmla="*/ 24 w 48"/>
                  <a:gd name="T49" fmla="*/ 0 h 58"/>
                  <a:gd name="T50" fmla="*/ 24 w 48"/>
                  <a:gd name="T51" fmla="*/ 4 h 58"/>
                  <a:gd name="T52" fmla="*/ 5 w 48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58">
                    <a:moveTo>
                      <a:pt x="24" y="47"/>
                    </a:moveTo>
                    <a:cubicBezTo>
                      <a:pt x="28" y="42"/>
                      <a:pt x="32" y="36"/>
                      <a:pt x="35" y="30"/>
                    </a:cubicBezTo>
                    <a:cubicBezTo>
                      <a:pt x="39" y="22"/>
                      <a:pt x="42" y="14"/>
                      <a:pt x="4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7" y="13"/>
                      <a:pt x="44" y="23"/>
                      <a:pt x="39" y="32"/>
                    </a:cubicBezTo>
                    <a:cubicBezTo>
                      <a:pt x="35" y="40"/>
                      <a:pt x="30" y="48"/>
                      <a:pt x="24" y="54"/>
                    </a:cubicBezTo>
                    <a:lnTo>
                      <a:pt x="24" y="47"/>
                    </a:lnTo>
                    <a:close/>
                    <a:moveTo>
                      <a:pt x="5" y="4"/>
                    </a:moveTo>
                    <a:cubicBezTo>
                      <a:pt x="6" y="13"/>
                      <a:pt x="7" y="22"/>
                      <a:pt x="10" y="30"/>
                    </a:cubicBezTo>
                    <a:cubicBezTo>
                      <a:pt x="12" y="38"/>
                      <a:pt x="16" y="46"/>
                      <a:pt x="20" y="52"/>
                    </a:cubicBezTo>
                    <a:cubicBezTo>
                      <a:pt x="21" y="50"/>
                      <a:pt x="23" y="49"/>
                      <a:pt x="24" y="47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3" y="55"/>
                      <a:pt x="22" y="56"/>
                      <a:pt x="21" y="57"/>
                    </a:cubicBezTo>
                    <a:cubicBezTo>
                      <a:pt x="21" y="57"/>
                      <a:pt x="21" y="58"/>
                      <a:pt x="20" y="58"/>
                    </a:cubicBezTo>
                    <a:cubicBezTo>
                      <a:pt x="19" y="58"/>
                      <a:pt x="18" y="58"/>
                      <a:pt x="17" y="57"/>
                    </a:cubicBezTo>
                    <a:cubicBezTo>
                      <a:pt x="12" y="50"/>
                      <a:pt x="8" y="41"/>
                      <a:pt x="5" y="31"/>
                    </a:cubicBezTo>
                    <a:cubicBezTo>
                      <a:pt x="3" y="22"/>
                      <a:pt x="1" y="1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4" y="4"/>
                      <a:pt x="24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1" name="Freeform 154"/>
              <p:cNvSpPr>
                <a:spLocks noEditPoints="1"/>
              </p:cNvSpPr>
              <p:nvPr/>
            </p:nvSpPr>
            <p:spPr bwMode="auto">
              <a:xfrm>
                <a:off x="7891463" y="4510088"/>
                <a:ext cx="107950" cy="133350"/>
              </a:xfrm>
              <a:custGeom>
                <a:avLst/>
                <a:gdLst>
                  <a:gd name="T0" fmla="*/ 24 w 48"/>
                  <a:gd name="T1" fmla="*/ 54 h 59"/>
                  <a:gd name="T2" fmla="*/ 43 w 48"/>
                  <a:gd name="T3" fmla="*/ 54 h 59"/>
                  <a:gd name="T4" fmla="*/ 35 w 48"/>
                  <a:gd name="T5" fmla="*/ 28 h 59"/>
                  <a:gd name="T6" fmla="*/ 24 w 48"/>
                  <a:gd name="T7" fmla="*/ 11 h 59"/>
                  <a:gd name="T8" fmla="*/ 24 w 48"/>
                  <a:gd name="T9" fmla="*/ 4 h 59"/>
                  <a:gd name="T10" fmla="*/ 39 w 48"/>
                  <a:gd name="T11" fmla="*/ 26 h 59"/>
                  <a:gd name="T12" fmla="*/ 48 w 48"/>
                  <a:gd name="T13" fmla="*/ 56 h 59"/>
                  <a:gd name="T14" fmla="*/ 48 w 48"/>
                  <a:gd name="T15" fmla="*/ 56 h 59"/>
                  <a:gd name="T16" fmla="*/ 45 w 48"/>
                  <a:gd name="T17" fmla="*/ 59 h 59"/>
                  <a:gd name="T18" fmla="*/ 24 w 48"/>
                  <a:gd name="T19" fmla="*/ 59 h 59"/>
                  <a:gd name="T20" fmla="*/ 24 w 48"/>
                  <a:gd name="T21" fmla="*/ 54 h 59"/>
                  <a:gd name="T22" fmla="*/ 20 w 48"/>
                  <a:gd name="T23" fmla="*/ 6 h 59"/>
                  <a:gd name="T24" fmla="*/ 10 w 48"/>
                  <a:gd name="T25" fmla="*/ 28 h 59"/>
                  <a:gd name="T26" fmla="*/ 5 w 48"/>
                  <a:gd name="T27" fmla="*/ 54 h 59"/>
                  <a:gd name="T28" fmla="*/ 24 w 48"/>
                  <a:gd name="T29" fmla="*/ 54 h 59"/>
                  <a:gd name="T30" fmla="*/ 24 w 48"/>
                  <a:gd name="T31" fmla="*/ 59 h 59"/>
                  <a:gd name="T32" fmla="*/ 3 w 48"/>
                  <a:gd name="T33" fmla="*/ 59 h 59"/>
                  <a:gd name="T34" fmla="*/ 3 w 48"/>
                  <a:gd name="T35" fmla="*/ 59 h 59"/>
                  <a:gd name="T36" fmla="*/ 2 w 48"/>
                  <a:gd name="T37" fmla="*/ 59 h 59"/>
                  <a:gd name="T38" fmla="*/ 0 w 48"/>
                  <a:gd name="T39" fmla="*/ 56 h 59"/>
                  <a:gd name="T40" fmla="*/ 5 w 48"/>
                  <a:gd name="T41" fmla="*/ 27 h 59"/>
                  <a:gd name="T42" fmla="*/ 17 w 48"/>
                  <a:gd name="T43" fmla="*/ 1 h 59"/>
                  <a:gd name="T44" fmla="*/ 17 w 48"/>
                  <a:gd name="T45" fmla="*/ 1 h 59"/>
                  <a:gd name="T46" fmla="*/ 17 w 48"/>
                  <a:gd name="T47" fmla="*/ 1 h 59"/>
                  <a:gd name="T48" fmla="*/ 21 w 48"/>
                  <a:gd name="T49" fmla="*/ 1 h 59"/>
                  <a:gd name="T50" fmla="*/ 24 w 48"/>
                  <a:gd name="T51" fmla="*/ 4 h 59"/>
                  <a:gd name="T52" fmla="*/ 24 w 48"/>
                  <a:gd name="T53" fmla="*/ 11 h 59"/>
                  <a:gd name="T54" fmla="*/ 20 w 48"/>
                  <a:gd name="T55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59">
                    <a:moveTo>
                      <a:pt x="24" y="54"/>
                    </a:moveTo>
                    <a:cubicBezTo>
                      <a:pt x="43" y="54"/>
                      <a:pt x="43" y="54"/>
                      <a:pt x="43" y="54"/>
                    </a:cubicBezTo>
                    <a:cubicBezTo>
                      <a:pt x="42" y="45"/>
                      <a:pt x="39" y="36"/>
                      <a:pt x="35" y="28"/>
                    </a:cubicBezTo>
                    <a:cubicBezTo>
                      <a:pt x="32" y="22"/>
                      <a:pt x="28" y="16"/>
                      <a:pt x="24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0" y="10"/>
                      <a:pt x="35" y="18"/>
                      <a:pt x="39" y="26"/>
                    </a:cubicBezTo>
                    <a:cubicBezTo>
                      <a:pt x="44" y="35"/>
                      <a:pt x="47" y="45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8"/>
                      <a:pt x="47" y="59"/>
                      <a:pt x="45" y="59"/>
                    </a:cubicBezTo>
                    <a:cubicBezTo>
                      <a:pt x="24" y="59"/>
                      <a:pt x="24" y="59"/>
                      <a:pt x="24" y="59"/>
                    </a:cubicBezTo>
                    <a:lnTo>
                      <a:pt x="24" y="54"/>
                    </a:lnTo>
                    <a:close/>
                    <a:moveTo>
                      <a:pt x="20" y="6"/>
                    </a:moveTo>
                    <a:cubicBezTo>
                      <a:pt x="16" y="13"/>
                      <a:pt x="12" y="20"/>
                      <a:pt x="10" y="28"/>
                    </a:cubicBezTo>
                    <a:cubicBezTo>
                      <a:pt x="7" y="36"/>
                      <a:pt x="6" y="45"/>
                      <a:pt x="5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0" y="57"/>
                      <a:pt x="0" y="56"/>
                    </a:cubicBezTo>
                    <a:cubicBezTo>
                      <a:pt x="1" y="46"/>
                      <a:pt x="3" y="36"/>
                      <a:pt x="5" y="27"/>
                    </a:cubicBezTo>
                    <a:cubicBezTo>
                      <a:pt x="8" y="17"/>
                      <a:pt x="12" y="8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0"/>
                      <a:pt x="21" y="1"/>
                    </a:cubicBezTo>
                    <a:cubicBezTo>
                      <a:pt x="22" y="2"/>
                      <a:pt x="23" y="3"/>
                      <a:pt x="24" y="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9"/>
                      <a:pt x="21" y="8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2" name="Freeform 155"/>
              <p:cNvSpPr>
                <a:spLocks noEditPoints="1"/>
              </p:cNvSpPr>
              <p:nvPr/>
            </p:nvSpPr>
            <p:spPr bwMode="auto">
              <a:xfrm>
                <a:off x="7820026" y="4462463"/>
                <a:ext cx="96838" cy="180975"/>
              </a:xfrm>
              <a:custGeom>
                <a:avLst/>
                <a:gdLst>
                  <a:gd name="T0" fmla="*/ 21 w 43"/>
                  <a:gd name="T1" fmla="*/ 57 h 80"/>
                  <a:gd name="T2" fmla="*/ 24 w 43"/>
                  <a:gd name="T3" fmla="*/ 43 h 80"/>
                  <a:gd name="T4" fmla="*/ 37 w 43"/>
                  <a:gd name="T5" fmla="*/ 16 h 80"/>
                  <a:gd name="T6" fmla="*/ 21 w 43"/>
                  <a:gd name="T7" fmla="*/ 9 h 80"/>
                  <a:gd name="T8" fmla="*/ 21 w 43"/>
                  <a:gd name="T9" fmla="*/ 8 h 80"/>
                  <a:gd name="T10" fmla="*/ 21 w 43"/>
                  <a:gd name="T11" fmla="*/ 3 h 80"/>
                  <a:gd name="T12" fmla="*/ 23 w 43"/>
                  <a:gd name="T13" fmla="*/ 4 h 80"/>
                  <a:gd name="T14" fmla="*/ 41 w 43"/>
                  <a:gd name="T15" fmla="*/ 13 h 80"/>
                  <a:gd name="T16" fmla="*/ 42 w 43"/>
                  <a:gd name="T17" fmla="*/ 13 h 80"/>
                  <a:gd name="T18" fmla="*/ 42 w 43"/>
                  <a:gd name="T19" fmla="*/ 16 h 80"/>
                  <a:gd name="T20" fmla="*/ 29 w 43"/>
                  <a:gd name="T21" fmla="*/ 45 h 80"/>
                  <a:gd name="T22" fmla="*/ 23 w 43"/>
                  <a:gd name="T23" fmla="*/ 77 h 80"/>
                  <a:gd name="T24" fmla="*/ 23 w 43"/>
                  <a:gd name="T25" fmla="*/ 77 h 80"/>
                  <a:gd name="T26" fmla="*/ 21 w 43"/>
                  <a:gd name="T27" fmla="*/ 80 h 80"/>
                  <a:gd name="T28" fmla="*/ 21 w 43"/>
                  <a:gd name="T29" fmla="*/ 57 h 80"/>
                  <a:gd name="T30" fmla="*/ 5 w 43"/>
                  <a:gd name="T31" fmla="*/ 5 h 80"/>
                  <a:gd name="T32" fmla="*/ 5 w 43"/>
                  <a:gd name="T33" fmla="*/ 75 h 80"/>
                  <a:gd name="T34" fmla="*/ 19 w 43"/>
                  <a:gd name="T35" fmla="*/ 75 h 80"/>
                  <a:gd name="T36" fmla="*/ 21 w 43"/>
                  <a:gd name="T37" fmla="*/ 57 h 80"/>
                  <a:gd name="T38" fmla="*/ 21 w 43"/>
                  <a:gd name="T39" fmla="*/ 80 h 80"/>
                  <a:gd name="T40" fmla="*/ 21 w 43"/>
                  <a:gd name="T41" fmla="*/ 80 h 80"/>
                  <a:gd name="T42" fmla="*/ 2 w 43"/>
                  <a:gd name="T43" fmla="*/ 80 h 80"/>
                  <a:gd name="T44" fmla="*/ 0 w 43"/>
                  <a:gd name="T45" fmla="*/ 77 h 80"/>
                  <a:gd name="T46" fmla="*/ 0 w 43"/>
                  <a:gd name="T47" fmla="*/ 2 h 80"/>
                  <a:gd name="T48" fmla="*/ 0 w 43"/>
                  <a:gd name="T49" fmla="*/ 2 h 80"/>
                  <a:gd name="T50" fmla="*/ 0 w 43"/>
                  <a:gd name="T51" fmla="*/ 2 h 80"/>
                  <a:gd name="T52" fmla="*/ 3 w 43"/>
                  <a:gd name="T53" fmla="*/ 0 h 80"/>
                  <a:gd name="T54" fmla="*/ 21 w 43"/>
                  <a:gd name="T55" fmla="*/ 3 h 80"/>
                  <a:gd name="T56" fmla="*/ 21 w 43"/>
                  <a:gd name="T57" fmla="*/ 8 h 80"/>
                  <a:gd name="T58" fmla="*/ 5 w 43"/>
                  <a:gd name="T59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80">
                    <a:moveTo>
                      <a:pt x="21" y="57"/>
                    </a:moveTo>
                    <a:cubicBezTo>
                      <a:pt x="22" y="52"/>
                      <a:pt x="23" y="48"/>
                      <a:pt x="24" y="43"/>
                    </a:cubicBezTo>
                    <a:cubicBezTo>
                      <a:pt x="28" y="33"/>
                      <a:pt x="32" y="24"/>
                      <a:pt x="37" y="16"/>
                    </a:cubicBezTo>
                    <a:cubicBezTo>
                      <a:pt x="32" y="13"/>
                      <a:pt x="27" y="10"/>
                      <a:pt x="21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9" y="6"/>
                      <a:pt x="36" y="9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4"/>
                      <a:pt x="43" y="15"/>
                      <a:pt x="42" y="16"/>
                    </a:cubicBezTo>
                    <a:cubicBezTo>
                      <a:pt x="37" y="24"/>
                      <a:pt x="32" y="34"/>
                      <a:pt x="29" y="45"/>
                    </a:cubicBezTo>
                    <a:cubicBezTo>
                      <a:pt x="26" y="55"/>
                      <a:pt x="24" y="66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9"/>
                      <a:pt x="22" y="80"/>
                      <a:pt x="21" y="80"/>
                    </a:cubicBezTo>
                    <a:lnTo>
                      <a:pt x="21" y="57"/>
                    </a:lnTo>
                    <a:close/>
                    <a:moveTo>
                      <a:pt x="5" y="5"/>
                    </a:moveTo>
                    <a:cubicBezTo>
                      <a:pt x="5" y="75"/>
                      <a:pt x="5" y="75"/>
                      <a:pt x="5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69"/>
                      <a:pt x="20" y="63"/>
                      <a:pt x="21" y="57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1" y="80"/>
                      <a:pt x="0" y="79"/>
                      <a:pt x="0" y="7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5" y="2"/>
                      <a:pt x="21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7"/>
                      <a:pt x="10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3" name="Freeform 156"/>
              <p:cNvSpPr>
                <a:spLocks noEditPoints="1"/>
              </p:cNvSpPr>
              <p:nvPr/>
            </p:nvSpPr>
            <p:spPr bwMode="auto">
              <a:xfrm>
                <a:off x="7702551" y="4664075"/>
                <a:ext cx="96838" cy="177800"/>
              </a:xfrm>
              <a:custGeom>
                <a:avLst/>
                <a:gdLst>
                  <a:gd name="T0" fmla="*/ 38 w 43"/>
                  <a:gd name="T1" fmla="*/ 74 h 79"/>
                  <a:gd name="T2" fmla="*/ 38 w 43"/>
                  <a:gd name="T3" fmla="*/ 4 h 79"/>
                  <a:gd name="T4" fmla="*/ 24 w 43"/>
                  <a:gd name="T5" fmla="*/ 4 h 79"/>
                  <a:gd name="T6" fmla="*/ 22 w 43"/>
                  <a:gd name="T7" fmla="*/ 19 h 79"/>
                  <a:gd name="T8" fmla="*/ 22 w 43"/>
                  <a:gd name="T9" fmla="*/ 0 h 79"/>
                  <a:gd name="T10" fmla="*/ 41 w 43"/>
                  <a:gd name="T11" fmla="*/ 0 h 79"/>
                  <a:gd name="T12" fmla="*/ 43 w 43"/>
                  <a:gd name="T13" fmla="*/ 2 h 79"/>
                  <a:gd name="T14" fmla="*/ 43 w 43"/>
                  <a:gd name="T15" fmla="*/ 77 h 79"/>
                  <a:gd name="T16" fmla="*/ 43 w 43"/>
                  <a:gd name="T17" fmla="*/ 77 h 79"/>
                  <a:gd name="T18" fmla="*/ 43 w 43"/>
                  <a:gd name="T19" fmla="*/ 77 h 79"/>
                  <a:gd name="T20" fmla="*/ 41 w 43"/>
                  <a:gd name="T21" fmla="*/ 79 h 79"/>
                  <a:gd name="T22" fmla="*/ 22 w 43"/>
                  <a:gd name="T23" fmla="*/ 76 h 79"/>
                  <a:gd name="T24" fmla="*/ 22 w 43"/>
                  <a:gd name="T25" fmla="*/ 71 h 79"/>
                  <a:gd name="T26" fmla="*/ 38 w 43"/>
                  <a:gd name="T27" fmla="*/ 74 h 79"/>
                  <a:gd name="T28" fmla="*/ 22 w 43"/>
                  <a:gd name="T29" fmla="*/ 19 h 79"/>
                  <a:gd name="T30" fmla="*/ 18 w 43"/>
                  <a:gd name="T31" fmla="*/ 36 h 79"/>
                  <a:gd name="T32" fmla="*/ 6 w 43"/>
                  <a:gd name="T33" fmla="*/ 63 h 79"/>
                  <a:gd name="T34" fmla="*/ 21 w 43"/>
                  <a:gd name="T35" fmla="*/ 70 h 79"/>
                  <a:gd name="T36" fmla="*/ 22 w 43"/>
                  <a:gd name="T37" fmla="*/ 71 h 79"/>
                  <a:gd name="T38" fmla="*/ 22 w 43"/>
                  <a:gd name="T39" fmla="*/ 76 h 79"/>
                  <a:gd name="T40" fmla="*/ 20 w 43"/>
                  <a:gd name="T41" fmla="*/ 75 h 79"/>
                  <a:gd name="T42" fmla="*/ 1 w 43"/>
                  <a:gd name="T43" fmla="*/ 66 h 79"/>
                  <a:gd name="T44" fmla="*/ 1 w 43"/>
                  <a:gd name="T45" fmla="*/ 66 h 79"/>
                  <a:gd name="T46" fmla="*/ 0 w 43"/>
                  <a:gd name="T47" fmla="*/ 62 h 79"/>
                  <a:gd name="T48" fmla="*/ 13 w 43"/>
                  <a:gd name="T49" fmla="*/ 34 h 79"/>
                  <a:gd name="T50" fmla="*/ 19 w 43"/>
                  <a:gd name="T51" fmla="*/ 2 h 79"/>
                  <a:gd name="T52" fmla="*/ 19 w 43"/>
                  <a:gd name="T53" fmla="*/ 2 h 79"/>
                  <a:gd name="T54" fmla="*/ 21 w 43"/>
                  <a:gd name="T55" fmla="*/ 0 h 79"/>
                  <a:gd name="T56" fmla="*/ 22 w 43"/>
                  <a:gd name="T57" fmla="*/ 0 h 79"/>
                  <a:gd name="T58" fmla="*/ 22 w 43"/>
                  <a:gd name="T59" fmla="*/ 1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79">
                    <a:moveTo>
                      <a:pt x="38" y="7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9"/>
                      <a:pt x="23" y="14"/>
                      <a:pt x="22" y="1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2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8"/>
                      <a:pt x="42" y="79"/>
                      <a:pt x="41" y="79"/>
                    </a:cubicBezTo>
                    <a:cubicBezTo>
                      <a:pt x="34" y="79"/>
                      <a:pt x="28" y="78"/>
                      <a:pt x="22" y="76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7" y="72"/>
                      <a:pt x="33" y="74"/>
                      <a:pt x="38" y="74"/>
                    </a:cubicBezTo>
                    <a:close/>
                    <a:moveTo>
                      <a:pt x="22" y="19"/>
                    </a:moveTo>
                    <a:cubicBezTo>
                      <a:pt x="21" y="25"/>
                      <a:pt x="20" y="30"/>
                      <a:pt x="18" y="36"/>
                    </a:cubicBezTo>
                    <a:cubicBezTo>
                      <a:pt x="15" y="46"/>
                      <a:pt x="11" y="55"/>
                      <a:pt x="6" y="63"/>
                    </a:cubicBezTo>
                    <a:cubicBezTo>
                      <a:pt x="11" y="66"/>
                      <a:pt x="16" y="68"/>
                      <a:pt x="21" y="70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5"/>
                      <a:pt x="21" y="75"/>
                      <a:pt x="20" y="75"/>
                    </a:cubicBezTo>
                    <a:cubicBezTo>
                      <a:pt x="13" y="73"/>
                      <a:pt x="7" y="69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6" y="54"/>
                      <a:pt x="10" y="45"/>
                      <a:pt x="13" y="34"/>
                    </a:cubicBezTo>
                    <a:cubicBezTo>
                      <a:pt x="16" y="24"/>
                      <a:pt x="18" y="14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4" name="Freeform 157"/>
              <p:cNvSpPr>
                <a:spLocks noEditPoints="1"/>
              </p:cNvSpPr>
              <p:nvPr/>
            </p:nvSpPr>
            <p:spPr bwMode="auto">
              <a:xfrm>
                <a:off x="7702551" y="4462463"/>
                <a:ext cx="96838" cy="180975"/>
              </a:xfrm>
              <a:custGeom>
                <a:avLst/>
                <a:gdLst>
                  <a:gd name="T0" fmla="*/ 24 w 43"/>
                  <a:gd name="T1" fmla="*/ 75 h 80"/>
                  <a:gd name="T2" fmla="*/ 38 w 43"/>
                  <a:gd name="T3" fmla="*/ 75 h 80"/>
                  <a:gd name="T4" fmla="*/ 38 w 43"/>
                  <a:gd name="T5" fmla="*/ 5 h 80"/>
                  <a:gd name="T6" fmla="*/ 22 w 43"/>
                  <a:gd name="T7" fmla="*/ 9 h 80"/>
                  <a:gd name="T8" fmla="*/ 22 w 43"/>
                  <a:gd name="T9" fmla="*/ 4 h 80"/>
                  <a:gd name="T10" fmla="*/ 40 w 43"/>
                  <a:gd name="T11" fmla="*/ 0 h 80"/>
                  <a:gd name="T12" fmla="*/ 41 w 43"/>
                  <a:gd name="T13" fmla="*/ 0 h 80"/>
                  <a:gd name="T14" fmla="*/ 43 w 43"/>
                  <a:gd name="T15" fmla="*/ 2 h 80"/>
                  <a:gd name="T16" fmla="*/ 43 w 43"/>
                  <a:gd name="T17" fmla="*/ 77 h 80"/>
                  <a:gd name="T18" fmla="*/ 41 w 43"/>
                  <a:gd name="T19" fmla="*/ 80 h 80"/>
                  <a:gd name="T20" fmla="*/ 22 w 43"/>
                  <a:gd name="T21" fmla="*/ 80 h 80"/>
                  <a:gd name="T22" fmla="*/ 22 w 43"/>
                  <a:gd name="T23" fmla="*/ 60 h 80"/>
                  <a:gd name="T24" fmla="*/ 24 w 43"/>
                  <a:gd name="T25" fmla="*/ 75 h 80"/>
                  <a:gd name="T26" fmla="*/ 22 w 43"/>
                  <a:gd name="T27" fmla="*/ 9 h 80"/>
                  <a:gd name="T28" fmla="*/ 21 w 43"/>
                  <a:gd name="T29" fmla="*/ 9 h 80"/>
                  <a:gd name="T30" fmla="*/ 6 w 43"/>
                  <a:gd name="T31" fmla="*/ 16 h 80"/>
                  <a:gd name="T32" fmla="*/ 18 w 43"/>
                  <a:gd name="T33" fmla="*/ 44 h 80"/>
                  <a:gd name="T34" fmla="*/ 22 w 43"/>
                  <a:gd name="T35" fmla="*/ 60 h 80"/>
                  <a:gd name="T36" fmla="*/ 22 w 43"/>
                  <a:gd name="T37" fmla="*/ 80 h 80"/>
                  <a:gd name="T38" fmla="*/ 21 w 43"/>
                  <a:gd name="T39" fmla="*/ 80 h 80"/>
                  <a:gd name="T40" fmla="*/ 21 w 43"/>
                  <a:gd name="T41" fmla="*/ 80 h 80"/>
                  <a:gd name="T42" fmla="*/ 19 w 43"/>
                  <a:gd name="T43" fmla="*/ 77 h 80"/>
                  <a:gd name="T44" fmla="*/ 13 w 43"/>
                  <a:gd name="T45" fmla="*/ 45 h 80"/>
                  <a:gd name="T46" fmla="*/ 0 w 43"/>
                  <a:gd name="T47" fmla="*/ 17 h 80"/>
                  <a:gd name="T48" fmla="*/ 0 w 43"/>
                  <a:gd name="T49" fmla="*/ 17 h 80"/>
                  <a:gd name="T50" fmla="*/ 1 w 43"/>
                  <a:gd name="T51" fmla="*/ 14 h 80"/>
                  <a:gd name="T52" fmla="*/ 20 w 43"/>
                  <a:gd name="T53" fmla="*/ 4 h 80"/>
                  <a:gd name="T54" fmla="*/ 22 w 43"/>
                  <a:gd name="T55" fmla="*/ 4 h 80"/>
                  <a:gd name="T56" fmla="*/ 22 w 43"/>
                  <a:gd name="T57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80">
                    <a:moveTo>
                      <a:pt x="24" y="75"/>
                    </a:move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6"/>
                      <a:pt x="27" y="7"/>
                      <a:pt x="22" y="9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8" y="2"/>
                      <a:pt x="34" y="0"/>
                      <a:pt x="4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2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9"/>
                      <a:pt x="42" y="80"/>
                      <a:pt x="41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65"/>
                      <a:pt x="23" y="70"/>
                      <a:pt x="24" y="75"/>
                    </a:cubicBezTo>
                    <a:close/>
                    <a:moveTo>
                      <a:pt x="22" y="9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16" y="11"/>
                      <a:pt x="11" y="13"/>
                      <a:pt x="6" y="16"/>
                    </a:cubicBezTo>
                    <a:cubicBezTo>
                      <a:pt x="11" y="24"/>
                      <a:pt x="15" y="33"/>
                      <a:pt x="18" y="44"/>
                    </a:cubicBezTo>
                    <a:cubicBezTo>
                      <a:pt x="20" y="49"/>
                      <a:pt x="21" y="55"/>
                      <a:pt x="22" y="6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0" y="80"/>
                      <a:pt x="19" y="79"/>
                      <a:pt x="19" y="77"/>
                    </a:cubicBezTo>
                    <a:cubicBezTo>
                      <a:pt x="18" y="66"/>
                      <a:pt x="16" y="55"/>
                      <a:pt x="13" y="45"/>
                    </a:cubicBezTo>
                    <a:cubicBezTo>
                      <a:pt x="10" y="34"/>
                      <a:pt x="6" y="25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4"/>
                      <a:pt x="1" y="14"/>
                    </a:cubicBezTo>
                    <a:cubicBezTo>
                      <a:pt x="7" y="10"/>
                      <a:pt x="13" y="7"/>
                      <a:pt x="20" y="4"/>
                    </a:cubicBezTo>
                    <a:cubicBezTo>
                      <a:pt x="21" y="4"/>
                      <a:pt x="21" y="4"/>
                      <a:pt x="22" y="4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5" name="Freeform 158"/>
              <p:cNvSpPr>
                <a:spLocks noEditPoints="1"/>
              </p:cNvSpPr>
              <p:nvPr/>
            </p:nvSpPr>
            <p:spPr bwMode="auto">
              <a:xfrm>
                <a:off x="7618413" y="4664075"/>
                <a:ext cx="106363" cy="130175"/>
              </a:xfrm>
              <a:custGeom>
                <a:avLst/>
                <a:gdLst>
                  <a:gd name="T0" fmla="*/ 24 w 47"/>
                  <a:gd name="T1" fmla="*/ 0 h 58"/>
                  <a:gd name="T2" fmla="*/ 45 w 47"/>
                  <a:gd name="T3" fmla="*/ 0 h 58"/>
                  <a:gd name="T4" fmla="*/ 47 w 47"/>
                  <a:gd name="T5" fmla="*/ 2 h 58"/>
                  <a:gd name="T6" fmla="*/ 42 w 47"/>
                  <a:gd name="T7" fmla="*/ 31 h 58"/>
                  <a:gd name="T8" fmla="*/ 31 w 47"/>
                  <a:gd name="T9" fmla="*/ 56 h 58"/>
                  <a:gd name="T10" fmla="*/ 27 w 47"/>
                  <a:gd name="T11" fmla="*/ 57 h 58"/>
                  <a:gd name="T12" fmla="*/ 24 w 47"/>
                  <a:gd name="T13" fmla="*/ 54 h 58"/>
                  <a:gd name="T14" fmla="*/ 24 w 47"/>
                  <a:gd name="T15" fmla="*/ 47 h 58"/>
                  <a:gd name="T16" fmla="*/ 28 w 47"/>
                  <a:gd name="T17" fmla="*/ 51 h 58"/>
                  <a:gd name="T18" fmla="*/ 37 w 47"/>
                  <a:gd name="T19" fmla="*/ 30 h 58"/>
                  <a:gd name="T20" fmla="*/ 42 w 47"/>
                  <a:gd name="T21" fmla="*/ 4 h 58"/>
                  <a:gd name="T22" fmla="*/ 24 w 47"/>
                  <a:gd name="T23" fmla="*/ 4 h 58"/>
                  <a:gd name="T24" fmla="*/ 24 w 47"/>
                  <a:gd name="T25" fmla="*/ 0 h 58"/>
                  <a:gd name="T26" fmla="*/ 2 w 47"/>
                  <a:gd name="T27" fmla="*/ 12 h 58"/>
                  <a:gd name="T28" fmla="*/ 0 w 47"/>
                  <a:gd name="T29" fmla="*/ 2 h 58"/>
                  <a:gd name="T30" fmla="*/ 3 w 47"/>
                  <a:gd name="T31" fmla="*/ 0 h 58"/>
                  <a:gd name="T32" fmla="*/ 24 w 47"/>
                  <a:gd name="T33" fmla="*/ 0 h 58"/>
                  <a:gd name="T34" fmla="*/ 24 w 47"/>
                  <a:gd name="T35" fmla="*/ 4 h 58"/>
                  <a:gd name="T36" fmla="*/ 5 w 47"/>
                  <a:gd name="T37" fmla="*/ 4 h 58"/>
                  <a:gd name="T38" fmla="*/ 8 w 47"/>
                  <a:gd name="T39" fmla="*/ 16 h 58"/>
                  <a:gd name="T40" fmla="*/ 13 w 47"/>
                  <a:gd name="T41" fmla="*/ 30 h 58"/>
                  <a:gd name="T42" fmla="*/ 24 w 47"/>
                  <a:gd name="T43" fmla="*/ 47 h 58"/>
                  <a:gd name="T44" fmla="*/ 24 w 47"/>
                  <a:gd name="T45" fmla="*/ 54 h 58"/>
                  <a:gd name="T46" fmla="*/ 9 w 47"/>
                  <a:gd name="T47" fmla="*/ 32 h 58"/>
                  <a:gd name="T48" fmla="*/ 2 w 4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58">
                    <a:moveTo>
                      <a:pt x="2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12"/>
                      <a:pt x="45" y="22"/>
                      <a:pt x="42" y="31"/>
                    </a:cubicBezTo>
                    <a:cubicBezTo>
                      <a:pt x="39" y="40"/>
                      <a:pt x="35" y="49"/>
                      <a:pt x="31" y="56"/>
                    </a:cubicBezTo>
                    <a:cubicBezTo>
                      <a:pt x="30" y="57"/>
                      <a:pt x="29" y="58"/>
                      <a:pt x="27" y="57"/>
                    </a:cubicBezTo>
                    <a:cubicBezTo>
                      <a:pt x="26" y="56"/>
                      <a:pt x="25" y="55"/>
                      <a:pt x="24" y="54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5" y="48"/>
                      <a:pt x="27" y="50"/>
                      <a:pt x="28" y="51"/>
                    </a:cubicBezTo>
                    <a:cubicBezTo>
                      <a:pt x="32" y="45"/>
                      <a:pt x="35" y="38"/>
                      <a:pt x="37" y="30"/>
                    </a:cubicBezTo>
                    <a:cubicBezTo>
                      <a:pt x="40" y="22"/>
                      <a:pt x="41" y="13"/>
                      <a:pt x="42" y="4"/>
                    </a:cubicBezTo>
                    <a:cubicBezTo>
                      <a:pt x="24" y="4"/>
                      <a:pt x="24" y="4"/>
                      <a:pt x="24" y="4"/>
                    </a:cubicBezTo>
                    <a:lnTo>
                      <a:pt x="24" y="0"/>
                    </a:lnTo>
                    <a:close/>
                    <a:moveTo>
                      <a:pt x="2" y="12"/>
                    </a:moveTo>
                    <a:cubicBezTo>
                      <a:pt x="1" y="8"/>
                      <a:pt x="1" y="5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7" y="12"/>
                      <a:pt x="8" y="16"/>
                    </a:cubicBezTo>
                    <a:cubicBezTo>
                      <a:pt x="9" y="21"/>
                      <a:pt x="11" y="25"/>
                      <a:pt x="13" y="30"/>
                    </a:cubicBezTo>
                    <a:cubicBezTo>
                      <a:pt x="16" y="36"/>
                      <a:pt x="19" y="42"/>
                      <a:pt x="24" y="47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18" y="47"/>
                      <a:pt x="12" y="40"/>
                      <a:pt x="9" y="32"/>
                    </a:cubicBezTo>
                    <a:cubicBezTo>
                      <a:pt x="5" y="26"/>
                      <a:pt x="3" y="19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6" name="Freeform 159"/>
              <p:cNvSpPr>
                <a:spLocks noEditPoints="1"/>
              </p:cNvSpPr>
              <p:nvPr/>
            </p:nvSpPr>
            <p:spPr bwMode="auto">
              <a:xfrm>
                <a:off x="7618413" y="4510088"/>
                <a:ext cx="106363" cy="133350"/>
              </a:xfrm>
              <a:custGeom>
                <a:avLst/>
                <a:gdLst>
                  <a:gd name="T0" fmla="*/ 28 w 47"/>
                  <a:gd name="T1" fmla="*/ 7 h 59"/>
                  <a:gd name="T2" fmla="*/ 24 w 47"/>
                  <a:gd name="T3" fmla="*/ 11 h 59"/>
                  <a:gd name="T4" fmla="*/ 24 w 47"/>
                  <a:gd name="T5" fmla="*/ 4 h 59"/>
                  <a:gd name="T6" fmla="*/ 27 w 47"/>
                  <a:gd name="T7" fmla="*/ 1 h 59"/>
                  <a:gd name="T8" fmla="*/ 27 w 47"/>
                  <a:gd name="T9" fmla="*/ 1 h 59"/>
                  <a:gd name="T10" fmla="*/ 31 w 47"/>
                  <a:gd name="T11" fmla="*/ 2 h 59"/>
                  <a:gd name="T12" fmla="*/ 42 w 47"/>
                  <a:gd name="T13" fmla="*/ 27 h 59"/>
                  <a:gd name="T14" fmla="*/ 47 w 47"/>
                  <a:gd name="T15" fmla="*/ 56 h 59"/>
                  <a:gd name="T16" fmla="*/ 47 w 47"/>
                  <a:gd name="T17" fmla="*/ 56 h 59"/>
                  <a:gd name="T18" fmla="*/ 45 w 47"/>
                  <a:gd name="T19" fmla="*/ 59 h 59"/>
                  <a:gd name="T20" fmla="*/ 24 w 47"/>
                  <a:gd name="T21" fmla="*/ 59 h 59"/>
                  <a:gd name="T22" fmla="*/ 24 w 47"/>
                  <a:gd name="T23" fmla="*/ 54 h 59"/>
                  <a:gd name="T24" fmla="*/ 42 w 47"/>
                  <a:gd name="T25" fmla="*/ 54 h 59"/>
                  <a:gd name="T26" fmla="*/ 37 w 47"/>
                  <a:gd name="T27" fmla="*/ 29 h 59"/>
                  <a:gd name="T28" fmla="*/ 28 w 47"/>
                  <a:gd name="T29" fmla="*/ 7 h 59"/>
                  <a:gd name="T30" fmla="*/ 24 w 47"/>
                  <a:gd name="T31" fmla="*/ 11 h 59"/>
                  <a:gd name="T32" fmla="*/ 13 w 47"/>
                  <a:gd name="T33" fmla="*/ 28 h 59"/>
                  <a:gd name="T34" fmla="*/ 5 w 47"/>
                  <a:gd name="T35" fmla="*/ 54 h 59"/>
                  <a:gd name="T36" fmla="*/ 24 w 47"/>
                  <a:gd name="T37" fmla="*/ 54 h 59"/>
                  <a:gd name="T38" fmla="*/ 24 w 47"/>
                  <a:gd name="T39" fmla="*/ 59 h 59"/>
                  <a:gd name="T40" fmla="*/ 3 w 47"/>
                  <a:gd name="T41" fmla="*/ 59 h 59"/>
                  <a:gd name="T42" fmla="*/ 3 w 47"/>
                  <a:gd name="T43" fmla="*/ 59 h 59"/>
                  <a:gd name="T44" fmla="*/ 3 w 47"/>
                  <a:gd name="T45" fmla="*/ 59 h 59"/>
                  <a:gd name="T46" fmla="*/ 0 w 47"/>
                  <a:gd name="T47" fmla="*/ 56 h 59"/>
                  <a:gd name="T48" fmla="*/ 9 w 47"/>
                  <a:gd name="T49" fmla="*/ 26 h 59"/>
                  <a:gd name="T50" fmla="*/ 24 w 47"/>
                  <a:gd name="T51" fmla="*/ 4 h 59"/>
                  <a:gd name="T52" fmla="*/ 24 w 47"/>
                  <a:gd name="T53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59">
                    <a:moveTo>
                      <a:pt x="28" y="7"/>
                    </a:moveTo>
                    <a:cubicBezTo>
                      <a:pt x="27" y="8"/>
                      <a:pt x="25" y="10"/>
                      <a:pt x="24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3"/>
                      <a:pt x="26" y="2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0"/>
                      <a:pt x="30" y="1"/>
                      <a:pt x="31" y="2"/>
                    </a:cubicBezTo>
                    <a:cubicBezTo>
                      <a:pt x="35" y="9"/>
                      <a:pt x="39" y="17"/>
                      <a:pt x="42" y="27"/>
                    </a:cubicBezTo>
                    <a:cubicBezTo>
                      <a:pt x="45" y="36"/>
                      <a:pt x="47" y="4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8"/>
                      <a:pt x="46" y="59"/>
                      <a:pt x="45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1" y="45"/>
                      <a:pt x="40" y="36"/>
                      <a:pt x="37" y="29"/>
                    </a:cubicBezTo>
                    <a:cubicBezTo>
                      <a:pt x="35" y="20"/>
                      <a:pt x="32" y="13"/>
                      <a:pt x="28" y="7"/>
                    </a:cubicBezTo>
                    <a:close/>
                    <a:moveTo>
                      <a:pt x="24" y="11"/>
                    </a:moveTo>
                    <a:cubicBezTo>
                      <a:pt x="19" y="17"/>
                      <a:pt x="16" y="22"/>
                      <a:pt x="13" y="28"/>
                    </a:cubicBezTo>
                    <a:cubicBezTo>
                      <a:pt x="9" y="36"/>
                      <a:pt x="6" y="45"/>
                      <a:pt x="5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1" y="59"/>
                      <a:pt x="0" y="57"/>
                      <a:pt x="0" y="56"/>
                    </a:cubicBezTo>
                    <a:cubicBezTo>
                      <a:pt x="1" y="45"/>
                      <a:pt x="4" y="35"/>
                      <a:pt x="9" y="26"/>
                    </a:cubicBezTo>
                    <a:cubicBezTo>
                      <a:pt x="12" y="18"/>
                      <a:pt x="18" y="11"/>
                      <a:pt x="24" y="4"/>
                    </a:cubicBezTo>
                    <a:lnTo>
                      <a:pt x="2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7" name="Freeform 160"/>
              <p:cNvSpPr>
                <a:spLocks noEditPoints="1"/>
              </p:cNvSpPr>
              <p:nvPr/>
            </p:nvSpPr>
            <p:spPr bwMode="auto">
              <a:xfrm>
                <a:off x="7820026" y="4664075"/>
                <a:ext cx="96838" cy="177800"/>
              </a:xfrm>
              <a:custGeom>
                <a:avLst/>
                <a:gdLst>
                  <a:gd name="T0" fmla="*/ 21 w 43"/>
                  <a:gd name="T1" fmla="*/ 71 h 79"/>
                  <a:gd name="T2" fmla="*/ 21 w 43"/>
                  <a:gd name="T3" fmla="*/ 71 h 79"/>
                  <a:gd name="T4" fmla="*/ 37 w 43"/>
                  <a:gd name="T5" fmla="*/ 63 h 79"/>
                  <a:gd name="T6" fmla="*/ 24 w 43"/>
                  <a:gd name="T7" fmla="*/ 36 h 79"/>
                  <a:gd name="T8" fmla="*/ 21 w 43"/>
                  <a:gd name="T9" fmla="*/ 22 h 79"/>
                  <a:gd name="T10" fmla="*/ 21 w 43"/>
                  <a:gd name="T11" fmla="*/ 0 h 79"/>
                  <a:gd name="T12" fmla="*/ 23 w 43"/>
                  <a:gd name="T13" fmla="*/ 2 h 79"/>
                  <a:gd name="T14" fmla="*/ 29 w 43"/>
                  <a:gd name="T15" fmla="*/ 34 h 79"/>
                  <a:gd name="T16" fmla="*/ 42 w 43"/>
                  <a:gd name="T17" fmla="*/ 63 h 79"/>
                  <a:gd name="T18" fmla="*/ 42 w 43"/>
                  <a:gd name="T19" fmla="*/ 63 h 79"/>
                  <a:gd name="T20" fmla="*/ 42 w 43"/>
                  <a:gd name="T21" fmla="*/ 63 h 79"/>
                  <a:gd name="T22" fmla="*/ 42 w 43"/>
                  <a:gd name="T23" fmla="*/ 66 h 79"/>
                  <a:gd name="T24" fmla="*/ 23 w 43"/>
                  <a:gd name="T25" fmla="*/ 75 h 79"/>
                  <a:gd name="T26" fmla="*/ 21 w 43"/>
                  <a:gd name="T27" fmla="*/ 76 h 79"/>
                  <a:gd name="T28" fmla="*/ 21 w 43"/>
                  <a:gd name="T29" fmla="*/ 71 h 79"/>
                  <a:gd name="T30" fmla="*/ 5 w 43"/>
                  <a:gd name="T31" fmla="*/ 74 h 79"/>
                  <a:gd name="T32" fmla="*/ 21 w 43"/>
                  <a:gd name="T33" fmla="*/ 71 h 79"/>
                  <a:gd name="T34" fmla="*/ 21 w 43"/>
                  <a:gd name="T35" fmla="*/ 76 h 79"/>
                  <a:gd name="T36" fmla="*/ 3 w 43"/>
                  <a:gd name="T37" fmla="*/ 79 h 79"/>
                  <a:gd name="T38" fmla="*/ 2 w 43"/>
                  <a:gd name="T39" fmla="*/ 79 h 79"/>
                  <a:gd name="T40" fmla="*/ 0 w 43"/>
                  <a:gd name="T41" fmla="*/ 77 h 79"/>
                  <a:gd name="T42" fmla="*/ 0 w 43"/>
                  <a:gd name="T43" fmla="*/ 2 h 79"/>
                  <a:gd name="T44" fmla="*/ 2 w 43"/>
                  <a:gd name="T45" fmla="*/ 0 h 79"/>
                  <a:gd name="T46" fmla="*/ 21 w 43"/>
                  <a:gd name="T47" fmla="*/ 0 h 79"/>
                  <a:gd name="T48" fmla="*/ 21 w 43"/>
                  <a:gd name="T49" fmla="*/ 0 h 79"/>
                  <a:gd name="T50" fmla="*/ 21 w 43"/>
                  <a:gd name="T51" fmla="*/ 0 h 79"/>
                  <a:gd name="T52" fmla="*/ 21 w 43"/>
                  <a:gd name="T53" fmla="*/ 22 h 79"/>
                  <a:gd name="T54" fmla="*/ 19 w 43"/>
                  <a:gd name="T55" fmla="*/ 4 h 79"/>
                  <a:gd name="T56" fmla="*/ 5 w 43"/>
                  <a:gd name="T57" fmla="*/ 4 h 79"/>
                  <a:gd name="T58" fmla="*/ 5 w 43"/>
                  <a:gd name="T59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79">
                    <a:moveTo>
                      <a:pt x="21" y="71"/>
                    </a:moveTo>
                    <a:cubicBezTo>
                      <a:pt x="21" y="71"/>
                      <a:pt x="21" y="71"/>
                      <a:pt x="21" y="71"/>
                    </a:cubicBezTo>
                    <a:cubicBezTo>
                      <a:pt x="27" y="69"/>
                      <a:pt x="32" y="66"/>
                      <a:pt x="37" y="63"/>
                    </a:cubicBezTo>
                    <a:cubicBezTo>
                      <a:pt x="32" y="55"/>
                      <a:pt x="28" y="46"/>
                      <a:pt x="24" y="36"/>
                    </a:cubicBezTo>
                    <a:cubicBezTo>
                      <a:pt x="23" y="31"/>
                      <a:pt x="22" y="27"/>
                      <a:pt x="21" y="2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4" y="13"/>
                      <a:pt x="26" y="24"/>
                      <a:pt x="29" y="34"/>
                    </a:cubicBezTo>
                    <a:cubicBezTo>
                      <a:pt x="32" y="45"/>
                      <a:pt x="37" y="55"/>
                      <a:pt x="42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4"/>
                      <a:pt x="43" y="65"/>
                      <a:pt x="42" y="66"/>
                    </a:cubicBezTo>
                    <a:cubicBezTo>
                      <a:pt x="36" y="70"/>
                      <a:pt x="30" y="73"/>
                      <a:pt x="23" y="75"/>
                    </a:cubicBezTo>
                    <a:cubicBezTo>
                      <a:pt x="22" y="75"/>
                      <a:pt x="22" y="76"/>
                      <a:pt x="21" y="76"/>
                    </a:cubicBezTo>
                    <a:lnTo>
                      <a:pt x="21" y="71"/>
                    </a:lnTo>
                    <a:close/>
                    <a:moveTo>
                      <a:pt x="5" y="74"/>
                    </a:moveTo>
                    <a:cubicBezTo>
                      <a:pt x="10" y="74"/>
                      <a:pt x="16" y="72"/>
                      <a:pt x="21" y="71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5" y="78"/>
                      <a:pt x="9" y="79"/>
                      <a:pt x="3" y="79"/>
                    </a:cubicBezTo>
                    <a:cubicBezTo>
                      <a:pt x="3" y="79"/>
                      <a:pt x="3" y="79"/>
                      <a:pt x="2" y="79"/>
                    </a:cubicBezTo>
                    <a:cubicBezTo>
                      <a:pt x="1" y="79"/>
                      <a:pt x="0" y="78"/>
                      <a:pt x="0" y="7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6"/>
                      <a:pt x="19" y="10"/>
                      <a:pt x="19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8" name="Freeform 161"/>
              <p:cNvSpPr>
                <a:spLocks noEditPoints="1"/>
              </p:cNvSpPr>
              <p:nvPr/>
            </p:nvSpPr>
            <p:spPr bwMode="auto">
              <a:xfrm>
                <a:off x="7731126" y="1833563"/>
                <a:ext cx="219075" cy="174625"/>
              </a:xfrm>
              <a:custGeom>
                <a:avLst/>
                <a:gdLst>
                  <a:gd name="T0" fmla="*/ 83 w 97"/>
                  <a:gd name="T1" fmla="*/ 19 h 77"/>
                  <a:gd name="T2" fmla="*/ 79 w 97"/>
                  <a:gd name="T3" fmla="*/ 1 h 77"/>
                  <a:gd name="T4" fmla="*/ 97 w 97"/>
                  <a:gd name="T5" fmla="*/ 28 h 77"/>
                  <a:gd name="T6" fmla="*/ 95 w 97"/>
                  <a:gd name="T7" fmla="*/ 75 h 77"/>
                  <a:gd name="T8" fmla="*/ 77 w 97"/>
                  <a:gd name="T9" fmla="*/ 73 h 77"/>
                  <a:gd name="T10" fmla="*/ 92 w 97"/>
                  <a:gd name="T11" fmla="*/ 71 h 77"/>
                  <a:gd name="T12" fmla="*/ 77 w 97"/>
                  <a:gd name="T13" fmla="*/ 55 h 77"/>
                  <a:gd name="T14" fmla="*/ 89 w 97"/>
                  <a:gd name="T15" fmla="*/ 43 h 77"/>
                  <a:gd name="T16" fmla="*/ 77 w 97"/>
                  <a:gd name="T17" fmla="*/ 46 h 77"/>
                  <a:gd name="T18" fmla="*/ 77 w 97"/>
                  <a:gd name="T19" fmla="*/ 50 h 77"/>
                  <a:gd name="T20" fmla="*/ 79 w 97"/>
                  <a:gd name="T21" fmla="*/ 25 h 77"/>
                  <a:gd name="T22" fmla="*/ 81 w 97"/>
                  <a:gd name="T23" fmla="*/ 22 h 77"/>
                  <a:gd name="T24" fmla="*/ 77 w 97"/>
                  <a:gd name="T25" fmla="*/ 8 h 77"/>
                  <a:gd name="T26" fmla="*/ 48 w 97"/>
                  <a:gd name="T27" fmla="*/ 0 h 77"/>
                  <a:gd name="T28" fmla="*/ 77 w 97"/>
                  <a:gd name="T29" fmla="*/ 0 h 77"/>
                  <a:gd name="T30" fmla="*/ 73 w 97"/>
                  <a:gd name="T31" fmla="*/ 58 h 77"/>
                  <a:gd name="T32" fmla="*/ 75 w 97"/>
                  <a:gd name="T33" fmla="*/ 72 h 77"/>
                  <a:gd name="T34" fmla="*/ 77 w 97"/>
                  <a:gd name="T35" fmla="*/ 73 h 77"/>
                  <a:gd name="T36" fmla="*/ 72 w 97"/>
                  <a:gd name="T37" fmla="*/ 76 h 77"/>
                  <a:gd name="T38" fmla="*/ 70 w 97"/>
                  <a:gd name="T39" fmla="*/ 63 h 77"/>
                  <a:gd name="T40" fmla="*/ 77 w 97"/>
                  <a:gd name="T41" fmla="*/ 13 h 77"/>
                  <a:gd name="T42" fmla="*/ 48 w 97"/>
                  <a:gd name="T43" fmla="*/ 6 h 77"/>
                  <a:gd name="T44" fmla="*/ 75 w 97"/>
                  <a:gd name="T45" fmla="*/ 20 h 77"/>
                  <a:gd name="T46" fmla="*/ 77 w 97"/>
                  <a:gd name="T47" fmla="*/ 25 h 77"/>
                  <a:gd name="T48" fmla="*/ 77 w 97"/>
                  <a:gd name="T49" fmla="*/ 46 h 77"/>
                  <a:gd name="T50" fmla="*/ 77 w 97"/>
                  <a:gd name="T51" fmla="*/ 50 h 77"/>
                  <a:gd name="T52" fmla="*/ 65 w 97"/>
                  <a:gd name="T53" fmla="*/ 53 h 77"/>
                  <a:gd name="T54" fmla="*/ 77 w 97"/>
                  <a:gd name="T55" fmla="*/ 41 h 77"/>
                  <a:gd name="T56" fmla="*/ 20 w 97"/>
                  <a:gd name="T57" fmla="*/ 8 h 77"/>
                  <a:gd name="T58" fmla="*/ 48 w 97"/>
                  <a:gd name="T59" fmla="*/ 0 h 77"/>
                  <a:gd name="T60" fmla="*/ 20 w 97"/>
                  <a:gd name="T61" fmla="*/ 73 h 77"/>
                  <a:gd name="T62" fmla="*/ 22 w 97"/>
                  <a:gd name="T63" fmla="*/ 60 h 77"/>
                  <a:gd name="T64" fmla="*/ 48 w 97"/>
                  <a:gd name="T65" fmla="*/ 63 h 77"/>
                  <a:gd name="T66" fmla="*/ 25 w 97"/>
                  <a:gd name="T67" fmla="*/ 75 h 77"/>
                  <a:gd name="T68" fmla="*/ 20 w 97"/>
                  <a:gd name="T69" fmla="*/ 73 h 77"/>
                  <a:gd name="T70" fmla="*/ 25 w 97"/>
                  <a:gd name="T71" fmla="*/ 6 h 77"/>
                  <a:gd name="T72" fmla="*/ 20 w 97"/>
                  <a:gd name="T73" fmla="*/ 25 h 77"/>
                  <a:gd name="T74" fmla="*/ 22 w 97"/>
                  <a:gd name="T75" fmla="*/ 20 h 77"/>
                  <a:gd name="T76" fmla="*/ 48 w 97"/>
                  <a:gd name="T77" fmla="*/ 6 h 77"/>
                  <a:gd name="T78" fmla="*/ 27 w 97"/>
                  <a:gd name="T79" fmla="*/ 50 h 77"/>
                  <a:gd name="T80" fmla="*/ 20 w 97"/>
                  <a:gd name="T81" fmla="*/ 41 h 77"/>
                  <a:gd name="T82" fmla="*/ 32 w 97"/>
                  <a:gd name="T83" fmla="*/ 53 h 77"/>
                  <a:gd name="T84" fmla="*/ 20 w 97"/>
                  <a:gd name="T85" fmla="*/ 8 h 77"/>
                  <a:gd name="T86" fmla="*/ 14 w 97"/>
                  <a:gd name="T87" fmla="*/ 20 h 77"/>
                  <a:gd name="T88" fmla="*/ 5 w 97"/>
                  <a:gd name="T89" fmla="*/ 60 h 77"/>
                  <a:gd name="T90" fmla="*/ 7 w 97"/>
                  <a:gd name="T91" fmla="*/ 73 h 77"/>
                  <a:gd name="T92" fmla="*/ 7 w 97"/>
                  <a:gd name="T93" fmla="*/ 77 h 77"/>
                  <a:gd name="T94" fmla="*/ 0 w 97"/>
                  <a:gd name="T95" fmla="*/ 60 h 77"/>
                  <a:gd name="T96" fmla="*/ 0 w 97"/>
                  <a:gd name="T97" fmla="*/ 28 h 77"/>
                  <a:gd name="T98" fmla="*/ 18 w 97"/>
                  <a:gd name="T99" fmla="*/ 1 h 77"/>
                  <a:gd name="T100" fmla="*/ 20 w 97"/>
                  <a:gd name="T101" fmla="*/ 13 h 77"/>
                  <a:gd name="T102" fmla="*/ 18 w 97"/>
                  <a:gd name="T103" fmla="*/ 25 h 77"/>
                  <a:gd name="T104" fmla="*/ 20 w 97"/>
                  <a:gd name="T105" fmla="*/ 41 h 77"/>
                  <a:gd name="T106" fmla="*/ 8 w 97"/>
                  <a:gd name="T107" fmla="*/ 53 h 77"/>
                  <a:gd name="T108" fmla="*/ 20 w 97"/>
                  <a:gd name="T109" fmla="*/ 50 h 77"/>
                  <a:gd name="T110" fmla="*/ 20 w 97"/>
                  <a:gd name="T111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7" h="77">
                    <a:moveTo>
                      <a:pt x="92" y="29"/>
                    </a:move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20"/>
                      <a:pt x="83" y="20"/>
                      <a:pt x="83" y="1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8" y="0"/>
                      <a:pt x="79" y="1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7" y="27"/>
                      <a:pt x="97" y="28"/>
                      <a:pt x="97" y="28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6" y="74"/>
                      <a:pt x="95" y="75"/>
                    </a:cubicBezTo>
                    <a:cubicBezTo>
                      <a:pt x="94" y="77"/>
                      <a:pt x="92" y="77"/>
                      <a:pt x="90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1" y="73"/>
                      <a:pt x="91" y="72"/>
                      <a:pt x="92" y="72"/>
                    </a:cubicBezTo>
                    <a:cubicBezTo>
                      <a:pt x="92" y="72"/>
                      <a:pt x="92" y="71"/>
                      <a:pt x="92" y="7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77" y="55"/>
                    </a:moveTo>
                    <a:cubicBezTo>
                      <a:pt x="86" y="55"/>
                      <a:pt x="86" y="55"/>
                      <a:pt x="86" y="55"/>
                    </a:cubicBezTo>
                    <a:cubicBezTo>
                      <a:pt x="88" y="55"/>
                      <a:pt x="89" y="54"/>
                      <a:pt x="89" y="5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9" y="42"/>
                      <a:pt x="88" y="41"/>
                      <a:pt x="86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7" y="55"/>
                      <a:pt x="77" y="55"/>
                      <a:pt x="77" y="55"/>
                    </a:cubicBezTo>
                    <a:close/>
                    <a:moveTo>
                      <a:pt x="77" y="25"/>
                    </a:move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2" y="24"/>
                      <a:pt x="82" y="23"/>
                      <a:pt x="81" y="22"/>
                    </a:cubicBezTo>
                    <a:cubicBezTo>
                      <a:pt x="77" y="13"/>
                      <a:pt x="77" y="13"/>
                      <a:pt x="77" y="13"/>
                    </a:cubicBezTo>
                    <a:lnTo>
                      <a:pt x="77" y="25"/>
                    </a:lnTo>
                    <a:close/>
                    <a:moveTo>
                      <a:pt x="77" y="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8"/>
                      <a:pt x="77" y="8"/>
                      <a:pt x="77" y="8"/>
                    </a:cubicBezTo>
                    <a:close/>
                    <a:moveTo>
                      <a:pt x="48" y="58"/>
                    </a:moveTo>
                    <a:cubicBezTo>
                      <a:pt x="73" y="58"/>
                      <a:pt x="73" y="58"/>
                      <a:pt x="73" y="58"/>
                    </a:cubicBezTo>
                    <a:cubicBezTo>
                      <a:pt x="74" y="58"/>
                      <a:pt x="75" y="59"/>
                      <a:pt x="75" y="6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2"/>
                      <a:pt x="75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3"/>
                      <a:pt x="77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5" y="77"/>
                      <a:pt x="73" y="77"/>
                      <a:pt x="72" y="76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1" y="74"/>
                      <a:pt x="70" y="73"/>
                      <a:pt x="70" y="71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58"/>
                      <a:pt x="48" y="58"/>
                      <a:pt x="48" y="58"/>
                    </a:cubicBezTo>
                    <a:close/>
                    <a:moveTo>
                      <a:pt x="77" y="13"/>
                    </a:moveTo>
                    <a:cubicBezTo>
                      <a:pt x="74" y="7"/>
                      <a:pt x="74" y="7"/>
                      <a:pt x="74" y="7"/>
                    </a:cubicBezTo>
                    <a:cubicBezTo>
                      <a:pt x="73" y="6"/>
                      <a:pt x="73" y="6"/>
                      <a:pt x="72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13"/>
                      <a:pt x="77" y="13"/>
                      <a:pt x="77" y="13"/>
                    </a:cubicBezTo>
                    <a:close/>
                    <a:moveTo>
                      <a:pt x="77" y="41"/>
                    </a:moveTo>
                    <a:cubicBezTo>
                      <a:pt x="77" y="46"/>
                      <a:pt x="77" y="46"/>
                      <a:pt x="77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7" y="55"/>
                      <a:pt x="65" y="54"/>
                      <a:pt x="65" y="5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5" y="42"/>
                      <a:pt x="67" y="41"/>
                      <a:pt x="68" y="41"/>
                    </a:cubicBezTo>
                    <a:lnTo>
                      <a:pt x="77" y="41"/>
                    </a:lnTo>
                    <a:close/>
                    <a:moveTo>
                      <a:pt x="48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4"/>
                      <a:pt x="48" y="4"/>
                      <a:pt x="48" y="4"/>
                    </a:cubicBezTo>
                    <a:close/>
                    <a:moveTo>
                      <a:pt x="20" y="73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1" y="73"/>
                      <a:pt x="21" y="72"/>
                      <a:pt x="21" y="72"/>
                    </a:cubicBezTo>
                    <a:cubicBezTo>
                      <a:pt x="22" y="72"/>
                      <a:pt x="22" y="71"/>
                      <a:pt x="22" y="7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59"/>
                      <a:pt x="23" y="58"/>
                      <a:pt x="24" y="5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3"/>
                      <a:pt x="26" y="74"/>
                      <a:pt x="25" y="75"/>
                    </a:cubicBezTo>
                    <a:cubicBezTo>
                      <a:pt x="24" y="77"/>
                      <a:pt x="22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3"/>
                      <a:pt x="20" y="73"/>
                      <a:pt x="20" y="73"/>
                    </a:cubicBezTo>
                    <a:close/>
                    <a:moveTo>
                      <a:pt x="48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4" y="6"/>
                      <a:pt x="23" y="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6"/>
                      <a:pt x="48" y="6"/>
                      <a:pt x="48" y="6"/>
                    </a:cubicBezTo>
                    <a:close/>
                    <a:moveTo>
                      <a:pt x="20" y="55"/>
                    </a:move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2" y="42"/>
                      <a:pt x="32" y="4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4"/>
                      <a:pt x="30" y="55"/>
                      <a:pt x="29" y="55"/>
                    </a:cubicBezTo>
                    <a:lnTo>
                      <a:pt x="20" y="55"/>
                    </a:lnTo>
                    <a:close/>
                    <a:moveTo>
                      <a:pt x="20" y="8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2"/>
                      <a:pt x="5" y="72"/>
                    </a:cubicBezTo>
                    <a:cubicBezTo>
                      <a:pt x="6" y="72"/>
                      <a:pt x="6" y="73"/>
                      <a:pt x="7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5" y="77"/>
                      <a:pt x="3" y="77"/>
                      <a:pt x="2" y="75"/>
                    </a:cubicBezTo>
                    <a:cubicBezTo>
                      <a:pt x="1" y="74"/>
                      <a:pt x="0" y="73"/>
                      <a:pt x="0" y="7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7"/>
                      <a:pt x="1" y="2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8"/>
                      <a:pt x="20" y="8"/>
                      <a:pt x="20" y="8"/>
                    </a:cubicBezTo>
                    <a:close/>
                    <a:moveTo>
                      <a:pt x="20" y="13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3"/>
                    </a:cubicBezTo>
                    <a:cubicBezTo>
                      <a:pt x="15" y="24"/>
                      <a:pt x="16" y="25"/>
                      <a:pt x="18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20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1"/>
                      <a:pt x="8" y="42"/>
                      <a:pt x="8" y="4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4"/>
                      <a:pt x="9" y="55"/>
                      <a:pt x="11" y="5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9" name="Freeform 163"/>
              <p:cNvSpPr>
                <a:spLocks noEditPoints="1"/>
              </p:cNvSpPr>
              <p:nvPr/>
            </p:nvSpPr>
            <p:spPr bwMode="auto">
              <a:xfrm>
                <a:off x="7516813" y="2511425"/>
                <a:ext cx="225425" cy="611188"/>
              </a:xfrm>
              <a:custGeom>
                <a:avLst/>
                <a:gdLst>
                  <a:gd name="T0" fmla="*/ 60 w 100"/>
                  <a:gd name="T1" fmla="*/ 266 h 270"/>
                  <a:gd name="T2" fmla="*/ 60 w 100"/>
                  <a:gd name="T3" fmla="*/ 129 h 270"/>
                  <a:gd name="T4" fmla="*/ 62 w 100"/>
                  <a:gd name="T5" fmla="*/ 127 h 270"/>
                  <a:gd name="T6" fmla="*/ 86 w 100"/>
                  <a:gd name="T7" fmla="*/ 107 h 270"/>
                  <a:gd name="T8" fmla="*/ 95 w 100"/>
                  <a:gd name="T9" fmla="*/ 73 h 270"/>
                  <a:gd name="T10" fmla="*/ 81 w 100"/>
                  <a:gd name="T11" fmla="*/ 25 h 270"/>
                  <a:gd name="T12" fmla="*/ 50 w 100"/>
                  <a:gd name="T13" fmla="*/ 5 h 270"/>
                  <a:gd name="T14" fmla="*/ 50 w 100"/>
                  <a:gd name="T15" fmla="*/ 5 h 270"/>
                  <a:gd name="T16" fmla="*/ 50 w 100"/>
                  <a:gd name="T17" fmla="*/ 0 h 270"/>
                  <a:gd name="T18" fmla="*/ 50 w 100"/>
                  <a:gd name="T19" fmla="*/ 0 h 270"/>
                  <a:gd name="T20" fmla="*/ 85 w 100"/>
                  <a:gd name="T21" fmla="*/ 23 h 270"/>
                  <a:gd name="T22" fmla="*/ 100 w 100"/>
                  <a:gd name="T23" fmla="*/ 73 h 270"/>
                  <a:gd name="T24" fmla="*/ 90 w 100"/>
                  <a:gd name="T25" fmla="*/ 110 h 270"/>
                  <a:gd name="T26" fmla="*/ 65 w 100"/>
                  <a:gd name="T27" fmla="*/ 131 h 270"/>
                  <a:gd name="T28" fmla="*/ 65 w 100"/>
                  <a:gd name="T29" fmla="*/ 268 h 270"/>
                  <a:gd name="T30" fmla="*/ 62 w 100"/>
                  <a:gd name="T31" fmla="*/ 270 h 270"/>
                  <a:gd name="T32" fmla="*/ 50 w 100"/>
                  <a:gd name="T33" fmla="*/ 270 h 270"/>
                  <a:gd name="T34" fmla="*/ 50 w 100"/>
                  <a:gd name="T35" fmla="*/ 266 h 270"/>
                  <a:gd name="T36" fmla="*/ 60 w 100"/>
                  <a:gd name="T37" fmla="*/ 266 h 270"/>
                  <a:gd name="T38" fmla="*/ 50 w 100"/>
                  <a:gd name="T39" fmla="*/ 5 h 270"/>
                  <a:gd name="T40" fmla="*/ 20 w 100"/>
                  <a:gd name="T41" fmla="*/ 25 h 270"/>
                  <a:gd name="T42" fmla="*/ 5 w 100"/>
                  <a:gd name="T43" fmla="*/ 73 h 270"/>
                  <a:gd name="T44" fmla="*/ 14 w 100"/>
                  <a:gd name="T45" fmla="*/ 107 h 270"/>
                  <a:gd name="T46" fmla="*/ 39 w 100"/>
                  <a:gd name="T47" fmla="*/ 127 h 270"/>
                  <a:gd name="T48" fmla="*/ 40 w 100"/>
                  <a:gd name="T49" fmla="*/ 129 h 270"/>
                  <a:gd name="T50" fmla="*/ 40 w 100"/>
                  <a:gd name="T51" fmla="*/ 129 h 270"/>
                  <a:gd name="T52" fmla="*/ 40 w 100"/>
                  <a:gd name="T53" fmla="*/ 266 h 270"/>
                  <a:gd name="T54" fmla="*/ 50 w 100"/>
                  <a:gd name="T55" fmla="*/ 266 h 270"/>
                  <a:gd name="T56" fmla="*/ 50 w 100"/>
                  <a:gd name="T57" fmla="*/ 270 h 270"/>
                  <a:gd name="T58" fmla="*/ 38 w 100"/>
                  <a:gd name="T59" fmla="*/ 270 h 270"/>
                  <a:gd name="T60" fmla="*/ 35 w 100"/>
                  <a:gd name="T61" fmla="*/ 268 h 270"/>
                  <a:gd name="T62" fmla="*/ 35 w 100"/>
                  <a:gd name="T63" fmla="*/ 131 h 270"/>
                  <a:gd name="T64" fmla="*/ 10 w 100"/>
                  <a:gd name="T65" fmla="*/ 110 h 270"/>
                  <a:gd name="T66" fmla="*/ 0 w 100"/>
                  <a:gd name="T67" fmla="*/ 73 h 270"/>
                  <a:gd name="T68" fmla="*/ 16 w 100"/>
                  <a:gd name="T69" fmla="*/ 23 h 270"/>
                  <a:gd name="T70" fmla="*/ 50 w 100"/>
                  <a:gd name="T71" fmla="*/ 0 h 270"/>
                  <a:gd name="T72" fmla="*/ 50 w 100"/>
                  <a:gd name="T73" fmla="*/ 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270">
                    <a:moveTo>
                      <a:pt x="60" y="266"/>
                    </a:moveTo>
                    <a:cubicBezTo>
                      <a:pt x="60" y="129"/>
                      <a:pt x="60" y="129"/>
                      <a:pt x="60" y="129"/>
                    </a:cubicBezTo>
                    <a:cubicBezTo>
                      <a:pt x="60" y="128"/>
                      <a:pt x="61" y="127"/>
                      <a:pt x="62" y="127"/>
                    </a:cubicBezTo>
                    <a:cubicBezTo>
                      <a:pt x="72" y="124"/>
                      <a:pt x="80" y="117"/>
                      <a:pt x="86" y="107"/>
                    </a:cubicBezTo>
                    <a:cubicBezTo>
                      <a:pt x="92" y="98"/>
                      <a:pt x="95" y="86"/>
                      <a:pt x="95" y="73"/>
                    </a:cubicBezTo>
                    <a:cubicBezTo>
                      <a:pt x="95" y="57"/>
                      <a:pt x="90" y="39"/>
                      <a:pt x="81" y="25"/>
                    </a:cubicBezTo>
                    <a:cubicBezTo>
                      <a:pt x="72" y="13"/>
                      <a:pt x="62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4" y="0"/>
                      <a:pt x="76" y="10"/>
                      <a:pt x="85" y="23"/>
                    </a:cubicBezTo>
                    <a:cubicBezTo>
                      <a:pt x="94" y="37"/>
                      <a:pt x="100" y="56"/>
                      <a:pt x="100" y="73"/>
                    </a:cubicBezTo>
                    <a:cubicBezTo>
                      <a:pt x="100" y="87"/>
                      <a:pt x="96" y="100"/>
                      <a:pt x="90" y="110"/>
                    </a:cubicBezTo>
                    <a:cubicBezTo>
                      <a:pt x="84" y="120"/>
                      <a:pt x="75" y="127"/>
                      <a:pt x="65" y="131"/>
                    </a:cubicBezTo>
                    <a:cubicBezTo>
                      <a:pt x="65" y="268"/>
                      <a:pt x="65" y="268"/>
                      <a:pt x="65" y="268"/>
                    </a:cubicBezTo>
                    <a:cubicBezTo>
                      <a:pt x="65" y="269"/>
                      <a:pt x="64" y="270"/>
                      <a:pt x="62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0" y="266"/>
                      <a:pt x="50" y="266"/>
                      <a:pt x="50" y="266"/>
                    </a:cubicBezTo>
                    <a:lnTo>
                      <a:pt x="60" y="266"/>
                    </a:lnTo>
                    <a:close/>
                    <a:moveTo>
                      <a:pt x="50" y="5"/>
                    </a:moveTo>
                    <a:cubicBezTo>
                      <a:pt x="39" y="5"/>
                      <a:pt x="28" y="13"/>
                      <a:pt x="20" y="25"/>
                    </a:cubicBezTo>
                    <a:cubicBezTo>
                      <a:pt x="11" y="39"/>
                      <a:pt x="5" y="57"/>
                      <a:pt x="5" y="73"/>
                    </a:cubicBezTo>
                    <a:cubicBezTo>
                      <a:pt x="5" y="86"/>
                      <a:pt x="9" y="98"/>
                      <a:pt x="14" y="107"/>
                    </a:cubicBezTo>
                    <a:cubicBezTo>
                      <a:pt x="20" y="117"/>
                      <a:pt x="29" y="124"/>
                      <a:pt x="39" y="127"/>
                    </a:cubicBezTo>
                    <a:cubicBezTo>
                      <a:pt x="40" y="127"/>
                      <a:pt x="40" y="128"/>
                      <a:pt x="40" y="129"/>
                    </a:cubicBezTo>
                    <a:cubicBezTo>
                      <a:pt x="40" y="129"/>
                      <a:pt x="40" y="129"/>
                      <a:pt x="40" y="129"/>
                    </a:cubicBezTo>
                    <a:cubicBezTo>
                      <a:pt x="40" y="266"/>
                      <a:pt x="40" y="266"/>
                      <a:pt x="4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7" y="270"/>
                      <a:pt x="35" y="269"/>
                      <a:pt x="35" y="268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25" y="127"/>
                      <a:pt x="17" y="119"/>
                      <a:pt x="10" y="110"/>
                    </a:cubicBezTo>
                    <a:cubicBezTo>
                      <a:pt x="4" y="100"/>
                      <a:pt x="0" y="87"/>
                      <a:pt x="0" y="73"/>
                    </a:cubicBezTo>
                    <a:cubicBezTo>
                      <a:pt x="0" y="56"/>
                      <a:pt x="6" y="37"/>
                      <a:pt x="16" y="23"/>
                    </a:cubicBezTo>
                    <a:cubicBezTo>
                      <a:pt x="25" y="10"/>
                      <a:pt x="37" y="0"/>
                      <a:pt x="50" y="0"/>
                    </a:cubicBezTo>
                    <a:lnTo>
                      <a:pt x="5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0" name="Freeform 164"/>
              <p:cNvSpPr>
                <a:spLocks noEditPoints="1"/>
              </p:cNvSpPr>
              <p:nvPr/>
            </p:nvSpPr>
            <p:spPr bwMode="auto">
              <a:xfrm>
                <a:off x="8728076" y="4232275"/>
                <a:ext cx="155575" cy="155575"/>
              </a:xfrm>
              <a:custGeom>
                <a:avLst/>
                <a:gdLst>
                  <a:gd name="T0" fmla="*/ 35 w 69"/>
                  <a:gd name="T1" fmla="*/ 64 h 69"/>
                  <a:gd name="T2" fmla="*/ 56 w 69"/>
                  <a:gd name="T3" fmla="*/ 55 h 69"/>
                  <a:gd name="T4" fmla="*/ 64 w 69"/>
                  <a:gd name="T5" fmla="*/ 34 h 69"/>
                  <a:gd name="T6" fmla="*/ 56 w 69"/>
                  <a:gd name="T7" fmla="*/ 13 h 69"/>
                  <a:gd name="T8" fmla="*/ 35 w 69"/>
                  <a:gd name="T9" fmla="*/ 5 h 69"/>
                  <a:gd name="T10" fmla="*/ 35 w 69"/>
                  <a:gd name="T11" fmla="*/ 0 h 69"/>
                  <a:gd name="T12" fmla="*/ 59 w 69"/>
                  <a:gd name="T13" fmla="*/ 10 h 69"/>
                  <a:gd name="T14" fmla="*/ 69 w 69"/>
                  <a:gd name="T15" fmla="*/ 34 h 69"/>
                  <a:gd name="T16" fmla="*/ 59 w 69"/>
                  <a:gd name="T17" fmla="*/ 59 h 69"/>
                  <a:gd name="T18" fmla="*/ 35 w 69"/>
                  <a:gd name="T19" fmla="*/ 69 h 69"/>
                  <a:gd name="T20" fmla="*/ 35 w 69"/>
                  <a:gd name="T21" fmla="*/ 64 h 69"/>
                  <a:gd name="T22" fmla="*/ 35 w 69"/>
                  <a:gd name="T23" fmla="*/ 27 h 69"/>
                  <a:gd name="T24" fmla="*/ 35 w 69"/>
                  <a:gd name="T25" fmla="*/ 32 h 69"/>
                  <a:gd name="T26" fmla="*/ 40 w 69"/>
                  <a:gd name="T27" fmla="*/ 32 h 69"/>
                  <a:gd name="T28" fmla="*/ 36 w 69"/>
                  <a:gd name="T29" fmla="*/ 36 h 69"/>
                  <a:gd name="T30" fmla="*/ 35 w 69"/>
                  <a:gd name="T31" fmla="*/ 37 h 69"/>
                  <a:gd name="T32" fmla="*/ 35 w 69"/>
                  <a:gd name="T33" fmla="*/ 45 h 69"/>
                  <a:gd name="T34" fmla="*/ 40 w 69"/>
                  <a:gd name="T35" fmla="*/ 39 h 69"/>
                  <a:gd name="T36" fmla="*/ 47 w 69"/>
                  <a:gd name="T37" fmla="*/ 31 h 69"/>
                  <a:gd name="T38" fmla="*/ 48 w 69"/>
                  <a:gd name="T39" fmla="*/ 30 h 69"/>
                  <a:gd name="T40" fmla="*/ 45 w 69"/>
                  <a:gd name="T41" fmla="*/ 27 h 69"/>
                  <a:gd name="T42" fmla="*/ 35 w 69"/>
                  <a:gd name="T43" fmla="*/ 27 h 69"/>
                  <a:gd name="T44" fmla="*/ 21 w 69"/>
                  <a:gd name="T45" fmla="*/ 61 h 69"/>
                  <a:gd name="T46" fmla="*/ 26 w 69"/>
                  <a:gd name="T47" fmla="*/ 63 h 69"/>
                  <a:gd name="T48" fmla="*/ 35 w 69"/>
                  <a:gd name="T49" fmla="*/ 64 h 69"/>
                  <a:gd name="T50" fmla="*/ 35 w 69"/>
                  <a:gd name="T51" fmla="*/ 64 h 69"/>
                  <a:gd name="T52" fmla="*/ 35 w 69"/>
                  <a:gd name="T53" fmla="*/ 69 h 69"/>
                  <a:gd name="T54" fmla="*/ 35 w 69"/>
                  <a:gd name="T55" fmla="*/ 69 h 69"/>
                  <a:gd name="T56" fmla="*/ 25 w 69"/>
                  <a:gd name="T57" fmla="*/ 68 h 69"/>
                  <a:gd name="T58" fmla="*/ 16 w 69"/>
                  <a:gd name="T59" fmla="*/ 63 h 69"/>
                  <a:gd name="T60" fmla="*/ 16 w 69"/>
                  <a:gd name="T61" fmla="*/ 63 h 69"/>
                  <a:gd name="T62" fmla="*/ 15 w 69"/>
                  <a:gd name="T63" fmla="*/ 63 h 69"/>
                  <a:gd name="T64" fmla="*/ 15 w 69"/>
                  <a:gd name="T65" fmla="*/ 60 h 69"/>
                  <a:gd name="T66" fmla="*/ 35 w 69"/>
                  <a:gd name="T67" fmla="*/ 37 h 69"/>
                  <a:gd name="T68" fmla="*/ 35 w 69"/>
                  <a:gd name="T69" fmla="*/ 45 h 69"/>
                  <a:gd name="T70" fmla="*/ 21 w 69"/>
                  <a:gd name="T71" fmla="*/ 61 h 69"/>
                  <a:gd name="T72" fmla="*/ 35 w 69"/>
                  <a:gd name="T73" fmla="*/ 5 h 69"/>
                  <a:gd name="T74" fmla="*/ 35 w 69"/>
                  <a:gd name="T75" fmla="*/ 5 h 69"/>
                  <a:gd name="T76" fmla="*/ 15 w 69"/>
                  <a:gd name="T77" fmla="*/ 12 h 69"/>
                  <a:gd name="T78" fmla="*/ 6 w 69"/>
                  <a:gd name="T79" fmla="*/ 27 h 69"/>
                  <a:gd name="T80" fmla="*/ 35 w 69"/>
                  <a:gd name="T81" fmla="*/ 27 h 69"/>
                  <a:gd name="T82" fmla="*/ 35 w 69"/>
                  <a:gd name="T83" fmla="*/ 27 h 69"/>
                  <a:gd name="T84" fmla="*/ 35 w 69"/>
                  <a:gd name="T85" fmla="*/ 32 h 69"/>
                  <a:gd name="T86" fmla="*/ 35 w 69"/>
                  <a:gd name="T87" fmla="*/ 32 h 69"/>
                  <a:gd name="T88" fmla="*/ 3 w 69"/>
                  <a:gd name="T89" fmla="*/ 32 h 69"/>
                  <a:gd name="T90" fmla="*/ 3 w 69"/>
                  <a:gd name="T91" fmla="*/ 32 h 69"/>
                  <a:gd name="T92" fmla="*/ 2 w 69"/>
                  <a:gd name="T93" fmla="*/ 32 h 69"/>
                  <a:gd name="T94" fmla="*/ 0 w 69"/>
                  <a:gd name="T95" fmla="*/ 29 h 69"/>
                  <a:gd name="T96" fmla="*/ 12 w 69"/>
                  <a:gd name="T97" fmla="*/ 8 h 69"/>
                  <a:gd name="T98" fmla="*/ 35 w 69"/>
                  <a:gd name="T99" fmla="*/ 0 h 69"/>
                  <a:gd name="T100" fmla="*/ 35 w 69"/>
                  <a:gd name="T101" fmla="*/ 0 h 69"/>
                  <a:gd name="T102" fmla="*/ 35 w 69"/>
                  <a:gd name="T10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" h="69">
                    <a:moveTo>
                      <a:pt x="35" y="64"/>
                    </a:moveTo>
                    <a:cubicBezTo>
                      <a:pt x="43" y="64"/>
                      <a:pt x="50" y="61"/>
                      <a:pt x="56" y="55"/>
                    </a:cubicBezTo>
                    <a:cubicBezTo>
                      <a:pt x="61" y="50"/>
                      <a:pt x="64" y="43"/>
                      <a:pt x="64" y="34"/>
                    </a:cubicBezTo>
                    <a:cubicBezTo>
                      <a:pt x="64" y="26"/>
                      <a:pt x="61" y="19"/>
                      <a:pt x="56" y="13"/>
                    </a:cubicBezTo>
                    <a:cubicBezTo>
                      <a:pt x="50" y="8"/>
                      <a:pt x="43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4" y="0"/>
                      <a:pt x="53" y="4"/>
                      <a:pt x="59" y="10"/>
                    </a:cubicBezTo>
                    <a:cubicBezTo>
                      <a:pt x="65" y="16"/>
                      <a:pt x="69" y="25"/>
                      <a:pt x="69" y="34"/>
                    </a:cubicBezTo>
                    <a:cubicBezTo>
                      <a:pt x="69" y="44"/>
                      <a:pt x="65" y="53"/>
                      <a:pt x="59" y="59"/>
                    </a:cubicBezTo>
                    <a:cubicBezTo>
                      <a:pt x="53" y="65"/>
                      <a:pt x="44" y="69"/>
                      <a:pt x="35" y="69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5" y="27"/>
                    </a:moveTo>
                    <a:cubicBezTo>
                      <a:pt x="35" y="32"/>
                      <a:pt x="35" y="32"/>
                      <a:pt x="35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8" y="30"/>
                      <a:pt x="48" y="30"/>
                    </a:cubicBezTo>
                    <a:cubicBezTo>
                      <a:pt x="48" y="28"/>
                      <a:pt x="46" y="27"/>
                      <a:pt x="45" y="27"/>
                    </a:cubicBezTo>
                    <a:lnTo>
                      <a:pt x="35" y="27"/>
                    </a:lnTo>
                    <a:close/>
                    <a:moveTo>
                      <a:pt x="21" y="61"/>
                    </a:moveTo>
                    <a:cubicBezTo>
                      <a:pt x="22" y="62"/>
                      <a:pt x="24" y="62"/>
                      <a:pt x="26" y="63"/>
                    </a:cubicBezTo>
                    <a:cubicBezTo>
                      <a:pt x="29" y="64"/>
                      <a:pt x="32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1" y="69"/>
                      <a:pt x="28" y="68"/>
                      <a:pt x="25" y="68"/>
                    </a:cubicBezTo>
                    <a:cubicBezTo>
                      <a:pt x="22" y="67"/>
                      <a:pt x="19" y="65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5" y="63"/>
                    </a:cubicBezTo>
                    <a:cubicBezTo>
                      <a:pt x="14" y="62"/>
                      <a:pt x="14" y="61"/>
                      <a:pt x="15" y="60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1" y="61"/>
                      <a:pt x="21" y="61"/>
                      <a:pt x="21" y="61"/>
                    </a:cubicBezTo>
                    <a:close/>
                    <a:moveTo>
                      <a:pt x="35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27" y="5"/>
                      <a:pt x="20" y="7"/>
                      <a:pt x="15" y="12"/>
                    </a:cubicBezTo>
                    <a:cubicBezTo>
                      <a:pt x="11" y="16"/>
                      <a:pt x="7" y="21"/>
                      <a:pt x="6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1" y="32"/>
                      <a:pt x="0" y="31"/>
                      <a:pt x="0" y="29"/>
                    </a:cubicBezTo>
                    <a:cubicBezTo>
                      <a:pt x="2" y="21"/>
                      <a:pt x="6" y="14"/>
                      <a:pt x="12" y="8"/>
                    </a:cubicBezTo>
                    <a:cubicBezTo>
                      <a:pt x="18" y="3"/>
                      <a:pt x="26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1" name="Freeform 165"/>
              <p:cNvSpPr>
                <a:spLocks noEditPoints="1"/>
              </p:cNvSpPr>
              <p:nvPr/>
            </p:nvSpPr>
            <p:spPr bwMode="auto">
              <a:xfrm>
                <a:off x="8501063" y="4303713"/>
                <a:ext cx="309563" cy="292100"/>
              </a:xfrm>
              <a:custGeom>
                <a:avLst/>
                <a:gdLst>
                  <a:gd name="T0" fmla="*/ 69 w 137"/>
                  <a:gd name="T1" fmla="*/ 124 h 129"/>
                  <a:gd name="T2" fmla="*/ 86 w 137"/>
                  <a:gd name="T3" fmla="*/ 124 h 129"/>
                  <a:gd name="T4" fmla="*/ 84 w 137"/>
                  <a:gd name="T5" fmla="*/ 122 h 129"/>
                  <a:gd name="T6" fmla="*/ 75 w 137"/>
                  <a:gd name="T7" fmla="*/ 119 h 129"/>
                  <a:gd name="T8" fmla="*/ 73 w 137"/>
                  <a:gd name="T9" fmla="*/ 116 h 129"/>
                  <a:gd name="T10" fmla="*/ 73 w 137"/>
                  <a:gd name="T11" fmla="*/ 116 h 129"/>
                  <a:gd name="T12" fmla="*/ 73 w 137"/>
                  <a:gd name="T13" fmla="*/ 76 h 129"/>
                  <a:gd name="T14" fmla="*/ 73 w 137"/>
                  <a:gd name="T15" fmla="*/ 73 h 129"/>
                  <a:gd name="T16" fmla="*/ 73 w 137"/>
                  <a:gd name="T17" fmla="*/ 69 h 129"/>
                  <a:gd name="T18" fmla="*/ 74 w 137"/>
                  <a:gd name="T19" fmla="*/ 67 h 129"/>
                  <a:gd name="T20" fmla="*/ 111 w 137"/>
                  <a:gd name="T21" fmla="*/ 25 h 129"/>
                  <a:gd name="T22" fmla="*/ 129 w 137"/>
                  <a:gd name="T23" fmla="*/ 5 h 129"/>
                  <a:gd name="T24" fmla="*/ 102 w 137"/>
                  <a:gd name="T25" fmla="*/ 5 h 129"/>
                  <a:gd name="T26" fmla="*/ 69 w 137"/>
                  <a:gd name="T27" fmla="*/ 5 h 129"/>
                  <a:gd name="T28" fmla="*/ 69 w 137"/>
                  <a:gd name="T29" fmla="*/ 0 h 129"/>
                  <a:gd name="T30" fmla="*/ 102 w 137"/>
                  <a:gd name="T31" fmla="*/ 0 h 129"/>
                  <a:gd name="T32" fmla="*/ 135 w 137"/>
                  <a:gd name="T33" fmla="*/ 0 h 129"/>
                  <a:gd name="T34" fmla="*/ 135 w 137"/>
                  <a:gd name="T35" fmla="*/ 0 h 129"/>
                  <a:gd name="T36" fmla="*/ 136 w 137"/>
                  <a:gd name="T37" fmla="*/ 1 h 129"/>
                  <a:gd name="T38" fmla="*/ 136 w 137"/>
                  <a:gd name="T39" fmla="*/ 4 h 129"/>
                  <a:gd name="T40" fmla="*/ 115 w 137"/>
                  <a:gd name="T41" fmla="*/ 28 h 129"/>
                  <a:gd name="T42" fmla="*/ 78 w 137"/>
                  <a:gd name="T43" fmla="*/ 70 h 129"/>
                  <a:gd name="T44" fmla="*/ 78 w 137"/>
                  <a:gd name="T45" fmla="*/ 73 h 129"/>
                  <a:gd name="T46" fmla="*/ 78 w 137"/>
                  <a:gd name="T47" fmla="*/ 76 h 129"/>
                  <a:gd name="T48" fmla="*/ 78 w 137"/>
                  <a:gd name="T49" fmla="*/ 114 h 129"/>
                  <a:gd name="T50" fmla="*/ 87 w 137"/>
                  <a:gd name="T51" fmla="*/ 119 h 129"/>
                  <a:gd name="T52" fmla="*/ 91 w 137"/>
                  <a:gd name="T53" fmla="*/ 127 h 129"/>
                  <a:gd name="T54" fmla="*/ 89 w 137"/>
                  <a:gd name="T55" fmla="*/ 129 h 129"/>
                  <a:gd name="T56" fmla="*/ 69 w 137"/>
                  <a:gd name="T57" fmla="*/ 129 h 129"/>
                  <a:gd name="T58" fmla="*/ 69 w 137"/>
                  <a:gd name="T59" fmla="*/ 124 h 129"/>
                  <a:gd name="T60" fmla="*/ 64 w 137"/>
                  <a:gd name="T61" fmla="*/ 69 h 129"/>
                  <a:gd name="T62" fmla="*/ 64 w 137"/>
                  <a:gd name="T63" fmla="*/ 73 h 129"/>
                  <a:gd name="T64" fmla="*/ 64 w 137"/>
                  <a:gd name="T65" fmla="*/ 76 h 129"/>
                  <a:gd name="T66" fmla="*/ 64 w 137"/>
                  <a:gd name="T67" fmla="*/ 116 h 129"/>
                  <a:gd name="T68" fmla="*/ 62 w 137"/>
                  <a:gd name="T69" fmla="*/ 118 h 129"/>
                  <a:gd name="T70" fmla="*/ 52 w 137"/>
                  <a:gd name="T71" fmla="*/ 122 h 129"/>
                  <a:gd name="T72" fmla="*/ 49 w 137"/>
                  <a:gd name="T73" fmla="*/ 124 h 129"/>
                  <a:gd name="T74" fmla="*/ 69 w 137"/>
                  <a:gd name="T75" fmla="*/ 124 h 129"/>
                  <a:gd name="T76" fmla="*/ 69 w 137"/>
                  <a:gd name="T77" fmla="*/ 129 h 129"/>
                  <a:gd name="T78" fmla="*/ 46 w 137"/>
                  <a:gd name="T79" fmla="*/ 129 h 129"/>
                  <a:gd name="T80" fmla="*/ 44 w 137"/>
                  <a:gd name="T81" fmla="*/ 127 h 129"/>
                  <a:gd name="T82" fmla="*/ 49 w 137"/>
                  <a:gd name="T83" fmla="*/ 118 h 129"/>
                  <a:gd name="T84" fmla="*/ 59 w 137"/>
                  <a:gd name="T85" fmla="*/ 114 h 129"/>
                  <a:gd name="T86" fmla="*/ 59 w 137"/>
                  <a:gd name="T87" fmla="*/ 76 h 129"/>
                  <a:gd name="T88" fmla="*/ 59 w 137"/>
                  <a:gd name="T89" fmla="*/ 73 h 129"/>
                  <a:gd name="T90" fmla="*/ 59 w 137"/>
                  <a:gd name="T91" fmla="*/ 70 h 129"/>
                  <a:gd name="T92" fmla="*/ 1 w 137"/>
                  <a:gd name="T93" fmla="*/ 4 h 129"/>
                  <a:gd name="T94" fmla="*/ 0 w 137"/>
                  <a:gd name="T95" fmla="*/ 2 h 129"/>
                  <a:gd name="T96" fmla="*/ 2 w 137"/>
                  <a:gd name="T97" fmla="*/ 0 h 129"/>
                  <a:gd name="T98" fmla="*/ 69 w 137"/>
                  <a:gd name="T99" fmla="*/ 0 h 129"/>
                  <a:gd name="T100" fmla="*/ 69 w 137"/>
                  <a:gd name="T101" fmla="*/ 5 h 129"/>
                  <a:gd name="T102" fmla="*/ 8 w 137"/>
                  <a:gd name="T103" fmla="*/ 5 h 129"/>
                  <a:gd name="T104" fmla="*/ 63 w 137"/>
                  <a:gd name="T105" fmla="*/ 67 h 129"/>
                  <a:gd name="T106" fmla="*/ 64 w 137"/>
                  <a:gd name="T107" fmla="*/ 6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7" h="129">
                    <a:moveTo>
                      <a:pt x="69" y="124"/>
                    </a:moveTo>
                    <a:cubicBezTo>
                      <a:pt x="86" y="124"/>
                      <a:pt x="86" y="124"/>
                      <a:pt x="86" y="124"/>
                    </a:cubicBezTo>
                    <a:cubicBezTo>
                      <a:pt x="85" y="124"/>
                      <a:pt x="85" y="123"/>
                      <a:pt x="84" y="122"/>
                    </a:cubicBezTo>
                    <a:cubicBezTo>
                      <a:pt x="82" y="121"/>
                      <a:pt x="79" y="119"/>
                      <a:pt x="75" y="119"/>
                    </a:cubicBezTo>
                    <a:cubicBezTo>
                      <a:pt x="74" y="118"/>
                      <a:pt x="73" y="117"/>
                      <a:pt x="73" y="116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8"/>
                      <a:pt x="74" y="68"/>
                      <a:pt x="74" y="67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6" y="0"/>
                      <a:pt x="136" y="1"/>
                    </a:cubicBezTo>
                    <a:cubicBezTo>
                      <a:pt x="137" y="2"/>
                      <a:pt x="137" y="3"/>
                      <a:pt x="136" y="4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82" y="115"/>
                      <a:pt x="85" y="117"/>
                      <a:pt x="87" y="119"/>
                    </a:cubicBezTo>
                    <a:cubicBezTo>
                      <a:pt x="90" y="121"/>
                      <a:pt x="91" y="124"/>
                      <a:pt x="91" y="127"/>
                    </a:cubicBezTo>
                    <a:cubicBezTo>
                      <a:pt x="91" y="128"/>
                      <a:pt x="90" y="129"/>
                      <a:pt x="89" y="129"/>
                    </a:cubicBezTo>
                    <a:cubicBezTo>
                      <a:pt x="69" y="129"/>
                      <a:pt x="69" y="129"/>
                      <a:pt x="69" y="129"/>
                    </a:cubicBezTo>
                    <a:lnTo>
                      <a:pt x="69" y="124"/>
                    </a:lnTo>
                    <a:close/>
                    <a:moveTo>
                      <a:pt x="64" y="69"/>
                    </a:move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4" y="117"/>
                      <a:pt x="63" y="118"/>
                      <a:pt x="62" y="118"/>
                    </a:cubicBezTo>
                    <a:cubicBezTo>
                      <a:pt x="58" y="119"/>
                      <a:pt x="54" y="120"/>
                      <a:pt x="52" y="122"/>
                    </a:cubicBezTo>
                    <a:cubicBezTo>
                      <a:pt x="51" y="123"/>
                      <a:pt x="50" y="123"/>
                      <a:pt x="49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9" y="129"/>
                      <a:pt x="69" y="129"/>
                      <a:pt x="69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4" y="128"/>
                      <a:pt x="44" y="127"/>
                    </a:cubicBezTo>
                    <a:cubicBezTo>
                      <a:pt x="44" y="123"/>
                      <a:pt x="46" y="120"/>
                      <a:pt x="49" y="118"/>
                    </a:cubicBezTo>
                    <a:cubicBezTo>
                      <a:pt x="52" y="116"/>
                      <a:pt x="55" y="115"/>
                      <a:pt x="59" y="114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4" y="68"/>
                      <a:pt x="64" y="68"/>
                      <a:pt x="6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2" name="Freeform 166"/>
              <p:cNvSpPr>
                <a:spLocks noEditPoints="1"/>
              </p:cNvSpPr>
              <p:nvPr/>
            </p:nvSpPr>
            <p:spPr bwMode="auto">
              <a:xfrm>
                <a:off x="6137276" y="198438"/>
                <a:ext cx="39688" cy="84138"/>
              </a:xfrm>
              <a:custGeom>
                <a:avLst/>
                <a:gdLst>
                  <a:gd name="T0" fmla="*/ 8 w 17"/>
                  <a:gd name="T1" fmla="*/ 0 h 37"/>
                  <a:gd name="T2" fmla="*/ 14 w 17"/>
                  <a:gd name="T3" fmla="*/ 0 h 37"/>
                  <a:gd name="T4" fmla="*/ 17 w 17"/>
                  <a:gd name="T5" fmla="*/ 2 h 37"/>
                  <a:gd name="T6" fmla="*/ 17 w 17"/>
                  <a:gd name="T7" fmla="*/ 34 h 37"/>
                  <a:gd name="T8" fmla="*/ 14 w 17"/>
                  <a:gd name="T9" fmla="*/ 37 h 37"/>
                  <a:gd name="T10" fmla="*/ 8 w 17"/>
                  <a:gd name="T11" fmla="*/ 37 h 37"/>
                  <a:gd name="T12" fmla="*/ 8 w 17"/>
                  <a:gd name="T13" fmla="*/ 32 h 37"/>
                  <a:gd name="T14" fmla="*/ 12 w 17"/>
                  <a:gd name="T15" fmla="*/ 32 h 37"/>
                  <a:gd name="T16" fmla="*/ 12 w 17"/>
                  <a:gd name="T17" fmla="*/ 4 h 37"/>
                  <a:gd name="T18" fmla="*/ 8 w 17"/>
                  <a:gd name="T19" fmla="*/ 4 h 37"/>
                  <a:gd name="T20" fmla="*/ 8 w 17"/>
                  <a:gd name="T21" fmla="*/ 0 h 37"/>
                  <a:gd name="T22" fmla="*/ 2 w 17"/>
                  <a:gd name="T23" fmla="*/ 0 h 37"/>
                  <a:gd name="T24" fmla="*/ 8 w 17"/>
                  <a:gd name="T25" fmla="*/ 0 h 37"/>
                  <a:gd name="T26" fmla="*/ 8 w 17"/>
                  <a:gd name="T27" fmla="*/ 4 h 37"/>
                  <a:gd name="T28" fmla="*/ 4 w 17"/>
                  <a:gd name="T29" fmla="*/ 4 h 37"/>
                  <a:gd name="T30" fmla="*/ 4 w 17"/>
                  <a:gd name="T31" fmla="*/ 32 h 37"/>
                  <a:gd name="T32" fmla="*/ 8 w 17"/>
                  <a:gd name="T33" fmla="*/ 32 h 37"/>
                  <a:gd name="T34" fmla="*/ 8 w 17"/>
                  <a:gd name="T35" fmla="*/ 37 h 37"/>
                  <a:gd name="T36" fmla="*/ 2 w 17"/>
                  <a:gd name="T37" fmla="*/ 37 h 37"/>
                  <a:gd name="T38" fmla="*/ 0 w 17"/>
                  <a:gd name="T39" fmla="*/ 34 h 37"/>
                  <a:gd name="T40" fmla="*/ 0 w 17"/>
                  <a:gd name="T41" fmla="*/ 2 h 37"/>
                  <a:gd name="T42" fmla="*/ 2 w 17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7">
                    <a:moveTo>
                      <a:pt x="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6"/>
                      <a:pt x="16" y="37"/>
                      <a:pt x="14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8" y="0"/>
                    </a:lnTo>
                    <a:close/>
                    <a:moveTo>
                      <a:pt x="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6"/>
                      <a:pt x="0" y="3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3" name="Freeform 167"/>
              <p:cNvSpPr>
                <a:spLocks noEditPoints="1"/>
              </p:cNvSpPr>
              <p:nvPr/>
            </p:nvSpPr>
            <p:spPr bwMode="auto">
              <a:xfrm>
                <a:off x="6257926" y="198438"/>
                <a:ext cx="133350" cy="84138"/>
              </a:xfrm>
              <a:custGeom>
                <a:avLst/>
                <a:gdLst>
                  <a:gd name="T0" fmla="*/ 54 w 59"/>
                  <a:gd name="T1" fmla="*/ 32 h 37"/>
                  <a:gd name="T2" fmla="*/ 54 w 59"/>
                  <a:gd name="T3" fmla="*/ 4 h 37"/>
                  <a:gd name="T4" fmla="*/ 37 w 59"/>
                  <a:gd name="T5" fmla="*/ 4 h 37"/>
                  <a:gd name="T6" fmla="*/ 31 w 59"/>
                  <a:gd name="T7" fmla="*/ 10 h 37"/>
                  <a:gd name="T8" fmla="*/ 31 w 59"/>
                  <a:gd name="T9" fmla="*/ 3 h 37"/>
                  <a:gd name="T10" fmla="*/ 34 w 59"/>
                  <a:gd name="T11" fmla="*/ 0 h 37"/>
                  <a:gd name="T12" fmla="*/ 36 w 59"/>
                  <a:gd name="T13" fmla="*/ 0 h 37"/>
                  <a:gd name="T14" fmla="*/ 56 w 59"/>
                  <a:gd name="T15" fmla="*/ 0 h 37"/>
                  <a:gd name="T16" fmla="*/ 59 w 59"/>
                  <a:gd name="T17" fmla="*/ 2 h 37"/>
                  <a:gd name="T18" fmla="*/ 59 w 59"/>
                  <a:gd name="T19" fmla="*/ 34 h 37"/>
                  <a:gd name="T20" fmla="*/ 56 w 59"/>
                  <a:gd name="T21" fmla="*/ 37 h 37"/>
                  <a:gd name="T22" fmla="*/ 31 w 59"/>
                  <a:gd name="T23" fmla="*/ 37 h 37"/>
                  <a:gd name="T24" fmla="*/ 31 w 59"/>
                  <a:gd name="T25" fmla="*/ 32 h 37"/>
                  <a:gd name="T26" fmla="*/ 54 w 59"/>
                  <a:gd name="T27" fmla="*/ 32 h 37"/>
                  <a:gd name="T28" fmla="*/ 31 w 59"/>
                  <a:gd name="T29" fmla="*/ 10 h 37"/>
                  <a:gd name="T30" fmla="*/ 9 w 59"/>
                  <a:gd name="T31" fmla="*/ 32 h 37"/>
                  <a:gd name="T32" fmla="*/ 31 w 59"/>
                  <a:gd name="T33" fmla="*/ 32 h 37"/>
                  <a:gd name="T34" fmla="*/ 31 w 59"/>
                  <a:gd name="T35" fmla="*/ 37 h 37"/>
                  <a:gd name="T36" fmla="*/ 3 w 59"/>
                  <a:gd name="T37" fmla="*/ 37 h 37"/>
                  <a:gd name="T38" fmla="*/ 3 w 59"/>
                  <a:gd name="T39" fmla="*/ 37 h 37"/>
                  <a:gd name="T40" fmla="*/ 1 w 59"/>
                  <a:gd name="T41" fmla="*/ 36 h 37"/>
                  <a:gd name="T42" fmla="*/ 1 w 59"/>
                  <a:gd name="T43" fmla="*/ 33 h 37"/>
                  <a:gd name="T44" fmla="*/ 31 w 59"/>
                  <a:gd name="T45" fmla="*/ 3 h 37"/>
                  <a:gd name="T46" fmla="*/ 31 w 59"/>
                  <a:gd name="T4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37">
                    <a:moveTo>
                      <a:pt x="54" y="32"/>
                    </a:moveTo>
                    <a:cubicBezTo>
                      <a:pt x="54" y="4"/>
                      <a:pt x="54" y="4"/>
                      <a:pt x="54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9" y="1"/>
                      <a:pt x="59" y="2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6"/>
                      <a:pt x="57" y="37"/>
                      <a:pt x="56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54" y="32"/>
                    </a:lnTo>
                    <a:close/>
                    <a:moveTo>
                      <a:pt x="31" y="10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7"/>
                      <a:pt x="1" y="36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4" name="Freeform 168"/>
              <p:cNvSpPr>
                <a:spLocks noEditPoints="1"/>
              </p:cNvSpPr>
              <p:nvPr/>
            </p:nvSpPr>
            <p:spPr bwMode="auto">
              <a:xfrm>
                <a:off x="6178551" y="198438"/>
                <a:ext cx="90488" cy="84138"/>
              </a:xfrm>
              <a:custGeom>
                <a:avLst/>
                <a:gdLst>
                  <a:gd name="T0" fmla="*/ 31 w 40"/>
                  <a:gd name="T1" fmla="*/ 4 h 37"/>
                  <a:gd name="T2" fmla="*/ 18 w 40"/>
                  <a:gd name="T3" fmla="*/ 4 h 37"/>
                  <a:gd name="T4" fmla="*/ 18 w 40"/>
                  <a:gd name="T5" fmla="*/ 0 h 37"/>
                  <a:gd name="T6" fmla="*/ 37 w 40"/>
                  <a:gd name="T7" fmla="*/ 0 h 37"/>
                  <a:gd name="T8" fmla="*/ 37 w 40"/>
                  <a:gd name="T9" fmla="*/ 0 h 37"/>
                  <a:gd name="T10" fmla="*/ 39 w 40"/>
                  <a:gd name="T11" fmla="*/ 0 h 37"/>
                  <a:gd name="T12" fmla="*/ 39 w 40"/>
                  <a:gd name="T13" fmla="*/ 4 h 37"/>
                  <a:gd name="T14" fmla="*/ 18 w 40"/>
                  <a:gd name="T15" fmla="*/ 25 h 37"/>
                  <a:gd name="T16" fmla="*/ 18 w 40"/>
                  <a:gd name="T17" fmla="*/ 18 h 37"/>
                  <a:gd name="T18" fmla="*/ 31 w 40"/>
                  <a:gd name="T19" fmla="*/ 4 h 37"/>
                  <a:gd name="T20" fmla="*/ 18 w 40"/>
                  <a:gd name="T21" fmla="*/ 4 h 37"/>
                  <a:gd name="T22" fmla="*/ 4 w 40"/>
                  <a:gd name="T23" fmla="*/ 4 h 37"/>
                  <a:gd name="T24" fmla="*/ 4 w 40"/>
                  <a:gd name="T25" fmla="*/ 31 h 37"/>
                  <a:gd name="T26" fmla="*/ 18 w 40"/>
                  <a:gd name="T27" fmla="*/ 18 h 37"/>
                  <a:gd name="T28" fmla="*/ 18 w 40"/>
                  <a:gd name="T29" fmla="*/ 25 h 37"/>
                  <a:gd name="T30" fmla="*/ 6 w 40"/>
                  <a:gd name="T31" fmla="*/ 36 h 37"/>
                  <a:gd name="T32" fmla="*/ 4 w 40"/>
                  <a:gd name="T33" fmla="*/ 37 h 37"/>
                  <a:gd name="T34" fmla="*/ 2 w 40"/>
                  <a:gd name="T35" fmla="*/ 37 h 37"/>
                  <a:gd name="T36" fmla="*/ 0 w 40"/>
                  <a:gd name="T37" fmla="*/ 34 h 37"/>
                  <a:gd name="T38" fmla="*/ 0 w 40"/>
                  <a:gd name="T39" fmla="*/ 2 h 37"/>
                  <a:gd name="T40" fmla="*/ 2 w 40"/>
                  <a:gd name="T41" fmla="*/ 0 h 37"/>
                  <a:gd name="T42" fmla="*/ 18 w 40"/>
                  <a:gd name="T43" fmla="*/ 0 h 37"/>
                  <a:gd name="T44" fmla="*/ 18 w 40"/>
                  <a:gd name="T45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37">
                    <a:moveTo>
                      <a:pt x="31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9" y="0"/>
                    </a:cubicBezTo>
                    <a:cubicBezTo>
                      <a:pt x="40" y="1"/>
                      <a:pt x="40" y="3"/>
                      <a:pt x="39" y="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31" y="4"/>
                    </a:lnTo>
                    <a:close/>
                    <a:moveTo>
                      <a:pt x="18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5" y="37"/>
                      <a:pt x="4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6"/>
                      <a:pt x="0" y="3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5" name="Freeform 169"/>
              <p:cNvSpPr>
                <a:spLocks noEditPoints="1"/>
              </p:cNvSpPr>
              <p:nvPr/>
            </p:nvSpPr>
            <p:spPr bwMode="auto">
              <a:xfrm>
                <a:off x="6065838" y="41275"/>
                <a:ext cx="395288" cy="396875"/>
              </a:xfrm>
              <a:custGeom>
                <a:avLst/>
                <a:gdLst>
                  <a:gd name="T0" fmla="*/ 170 w 175"/>
                  <a:gd name="T1" fmla="*/ 88 h 176"/>
                  <a:gd name="T2" fmla="*/ 88 w 175"/>
                  <a:gd name="T3" fmla="*/ 5 h 176"/>
                  <a:gd name="T4" fmla="*/ 150 w 175"/>
                  <a:gd name="T5" fmla="*/ 26 h 176"/>
                  <a:gd name="T6" fmla="*/ 88 w 175"/>
                  <a:gd name="T7" fmla="*/ 176 h 176"/>
                  <a:gd name="T8" fmla="*/ 88 w 175"/>
                  <a:gd name="T9" fmla="*/ 171 h 176"/>
                  <a:gd name="T10" fmla="*/ 139 w 175"/>
                  <a:gd name="T11" fmla="*/ 140 h 176"/>
                  <a:gd name="T12" fmla="*/ 144 w 175"/>
                  <a:gd name="T13" fmla="*/ 42 h 176"/>
                  <a:gd name="T14" fmla="*/ 117 w 175"/>
                  <a:gd name="T15" fmla="*/ 65 h 176"/>
                  <a:gd name="T16" fmla="*/ 115 w 175"/>
                  <a:gd name="T17" fmla="*/ 68 h 176"/>
                  <a:gd name="T18" fmla="*/ 88 w 175"/>
                  <a:gd name="T19" fmla="*/ 95 h 176"/>
                  <a:gd name="T20" fmla="*/ 116 w 175"/>
                  <a:gd name="T21" fmla="*/ 73 h 176"/>
                  <a:gd name="T22" fmla="*/ 120 w 175"/>
                  <a:gd name="T23" fmla="*/ 69 h 176"/>
                  <a:gd name="T24" fmla="*/ 152 w 175"/>
                  <a:gd name="T25" fmla="*/ 65 h 176"/>
                  <a:gd name="T26" fmla="*/ 88 w 175"/>
                  <a:gd name="T27" fmla="*/ 157 h 176"/>
                  <a:gd name="T28" fmla="*/ 88 w 175"/>
                  <a:gd name="T29" fmla="*/ 82 h 176"/>
                  <a:gd name="T30" fmla="*/ 95 w 175"/>
                  <a:gd name="T31" fmla="*/ 74 h 176"/>
                  <a:gd name="T32" fmla="*/ 100 w 175"/>
                  <a:gd name="T33" fmla="*/ 69 h 176"/>
                  <a:gd name="T34" fmla="*/ 134 w 175"/>
                  <a:gd name="T35" fmla="*/ 35 h 176"/>
                  <a:gd name="T36" fmla="*/ 88 w 175"/>
                  <a:gd name="T37" fmla="*/ 15 h 176"/>
                  <a:gd name="T38" fmla="*/ 88 w 175"/>
                  <a:gd name="T39" fmla="*/ 20 h 176"/>
                  <a:gd name="T40" fmla="*/ 97 w 175"/>
                  <a:gd name="T41" fmla="*/ 65 h 176"/>
                  <a:gd name="T42" fmla="*/ 94 w 175"/>
                  <a:gd name="T43" fmla="*/ 68 h 176"/>
                  <a:gd name="T44" fmla="*/ 88 w 175"/>
                  <a:gd name="T45" fmla="*/ 75 h 176"/>
                  <a:gd name="T46" fmla="*/ 29 w 175"/>
                  <a:gd name="T47" fmla="*/ 30 h 176"/>
                  <a:gd name="T48" fmla="*/ 88 w 175"/>
                  <a:gd name="T49" fmla="*/ 171 h 176"/>
                  <a:gd name="T50" fmla="*/ 0 w 175"/>
                  <a:gd name="T51" fmla="*/ 88 h 176"/>
                  <a:gd name="T52" fmla="*/ 88 w 175"/>
                  <a:gd name="T53" fmla="*/ 5 h 176"/>
                  <a:gd name="T54" fmla="*/ 14 w 175"/>
                  <a:gd name="T55" fmla="*/ 88 h 176"/>
                  <a:gd name="T56" fmla="*/ 31 w 175"/>
                  <a:gd name="T57" fmla="*/ 135 h 176"/>
                  <a:gd name="T58" fmla="*/ 58 w 175"/>
                  <a:gd name="T59" fmla="*/ 111 h 176"/>
                  <a:gd name="T60" fmla="*/ 63 w 175"/>
                  <a:gd name="T61" fmla="*/ 106 h 176"/>
                  <a:gd name="T62" fmla="*/ 88 w 175"/>
                  <a:gd name="T63" fmla="*/ 75 h 176"/>
                  <a:gd name="T64" fmla="*/ 57 w 175"/>
                  <a:gd name="T65" fmla="*/ 105 h 176"/>
                  <a:gd name="T66" fmla="*/ 33 w 175"/>
                  <a:gd name="T67" fmla="*/ 130 h 176"/>
                  <a:gd name="T68" fmla="*/ 39 w 175"/>
                  <a:gd name="T69" fmla="*/ 40 h 176"/>
                  <a:gd name="T70" fmla="*/ 88 w 175"/>
                  <a:gd name="T71" fmla="*/ 95 h 176"/>
                  <a:gd name="T72" fmla="*/ 77 w 175"/>
                  <a:gd name="T73" fmla="*/ 105 h 176"/>
                  <a:gd name="T74" fmla="*/ 75 w 175"/>
                  <a:gd name="T75" fmla="*/ 108 h 176"/>
                  <a:gd name="T76" fmla="*/ 41 w 175"/>
                  <a:gd name="T77" fmla="*/ 142 h 176"/>
                  <a:gd name="T78" fmla="*/ 88 w 175"/>
                  <a:gd name="T79" fmla="*/ 162 h 176"/>
                  <a:gd name="T80" fmla="*/ 46 w 175"/>
                  <a:gd name="T81" fmla="*/ 143 h 176"/>
                  <a:gd name="T82" fmla="*/ 81 w 175"/>
                  <a:gd name="T83" fmla="*/ 109 h 176"/>
                  <a:gd name="T84" fmla="*/ 88 w 175"/>
                  <a:gd name="T85" fmla="*/ 10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176">
                    <a:moveTo>
                      <a:pt x="88" y="171"/>
                    </a:moveTo>
                    <a:cubicBezTo>
                      <a:pt x="110" y="171"/>
                      <a:pt x="131" y="162"/>
                      <a:pt x="146" y="147"/>
                    </a:cubicBezTo>
                    <a:cubicBezTo>
                      <a:pt x="161" y="132"/>
                      <a:pt x="170" y="111"/>
                      <a:pt x="170" y="88"/>
                    </a:cubicBezTo>
                    <a:cubicBezTo>
                      <a:pt x="170" y="65"/>
                      <a:pt x="161" y="45"/>
                      <a:pt x="146" y="30"/>
                    </a:cubicBezTo>
                    <a:cubicBezTo>
                      <a:pt x="131" y="15"/>
                      <a:pt x="110" y="5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34" y="10"/>
                      <a:pt x="150" y="26"/>
                    </a:cubicBezTo>
                    <a:cubicBezTo>
                      <a:pt x="165" y="42"/>
                      <a:pt x="175" y="64"/>
                      <a:pt x="175" y="88"/>
                    </a:cubicBezTo>
                    <a:cubicBezTo>
                      <a:pt x="175" y="112"/>
                      <a:pt x="165" y="134"/>
                      <a:pt x="150" y="150"/>
                    </a:cubicBezTo>
                    <a:cubicBezTo>
                      <a:pt x="134" y="166"/>
                      <a:pt x="112" y="176"/>
                      <a:pt x="88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lose/>
                    <a:moveTo>
                      <a:pt x="88" y="162"/>
                    </a:moveTo>
                    <a:cubicBezTo>
                      <a:pt x="88" y="162"/>
                      <a:pt x="88" y="162"/>
                      <a:pt x="88" y="162"/>
                    </a:cubicBezTo>
                    <a:cubicBezTo>
                      <a:pt x="108" y="162"/>
                      <a:pt x="126" y="153"/>
                      <a:pt x="139" y="140"/>
                    </a:cubicBezTo>
                    <a:cubicBezTo>
                      <a:pt x="153" y="127"/>
                      <a:pt x="161" y="108"/>
                      <a:pt x="161" y="88"/>
                    </a:cubicBezTo>
                    <a:cubicBezTo>
                      <a:pt x="161" y="80"/>
                      <a:pt x="160" y="71"/>
                      <a:pt x="157" y="64"/>
                    </a:cubicBezTo>
                    <a:cubicBezTo>
                      <a:pt x="154" y="56"/>
                      <a:pt x="150" y="48"/>
                      <a:pt x="144" y="42"/>
                    </a:cubicBezTo>
                    <a:cubicBezTo>
                      <a:pt x="144" y="42"/>
                      <a:pt x="144" y="42"/>
                      <a:pt x="144" y="42"/>
                    </a:cubicBezTo>
                    <a:cubicBezTo>
                      <a:pt x="143" y="41"/>
                      <a:pt x="142" y="41"/>
                      <a:pt x="141" y="42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88" y="95"/>
                      <a:pt x="88" y="95"/>
                      <a:pt x="88" y="95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8" y="71"/>
                      <a:pt x="118" y="71"/>
                      <a:pt x="118" y="71"/>
                    </a:cubicBezTo>
                    <a:cubicBezTo>
                      <a:pt x="118" y="71"/>
                      <a:pt x="118" y="71"/>
                      <a:pt x="118" y="71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7" y="52"/>
                      <a:pt x="150" y="59"/>
                      <a:pt x="152" y="65"/>
                    </a:cubicBezTo>
                    <a:cubicBezTo>
                      <a:pt x="155" y="72"/>
                      <a:pt x="156" y="80"/>
                      <a:pt x="156" y="88"/>
                    </a:cubicBezTo>
                    <a:cubicBezTo>
                      <a:pt x="156" y="107"/>
                      <a:pt x="149" y="124"/>
                      <a:pt x="136" y="137"/>
                    </a:cubicBezTo>
                    <a:cubicBezTo>
                      <a:pt x="124" y="149"/>
                      <a:pt x="106" y="157"/>
                      <a:pt x="88" y="157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8" y="162"/>
                      <a:pt x="88" y="162"/>
                      <a:pt x="88" y="162"/>
                    </a:cubicBezTo>
                    <a:close/>
                    <a:moveTo>
                      <a:pt x="88" y="82"/>
                    </a:move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5" y="34"/>
                      <a:pt x="135" y="32"/>
                      <a:pt x="134" y="31"/>
                    </a:cubicBezTo>
                    <a:cubicBezTo>
                      <a:pt x="128" y="26"/>
                      <a:pt x="120" y="22"/>
                      <a:pt x="112" y="19"/>
                    </a:cubicBezTo>
                    <a:cubicBezTo>
                      <a:pt x="104" y="16"/>
                      <a:pt x="96" y="15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96" y="20"/>
                      <a:pt x="103" y="21"/>
                      <a:pt x="111" y="23"/>
                    </a:cubicBezTo>
                    <a:cubicBezTo>
                      <a:pt x="117" y="26"/>
                      <a:pt x="123" y="29"/>
                      <a:pt x="129" y="33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88" y="75"/>
                      <a:pt x="88" y="75"/>
                      <a:pt x="88" y="75"/>
                    </a:cubicBezTo>
                    <a:lnTo>
                      <a:pt x="88" y="82"/>
                    </a:lnTo>
                    <a:close/>
                    <a:moveTo>
                      <a:pt x="88" y="5"/>
                    </a:moveTo>
                    <a:cubicBezTo>
                      <a:pt x="65" y="5"/>
                      <a:pt x="44" y="15"/>
                      <a:pt x="29" y="30"/>
                    </a:cubicBezTo>
                    <a:cubicBezTo>
                      <a:pt x="14" y="45"/>
                      <a:pt x="5" y="65"/>
                      <a:pt x="5" y="88"/>
                    </a:cubicBezTo>
                    <a:cubicBezTo>
                      <a:pt x="5" y="111"/>
                      <a:pt x="14" y="132"/>
                      <a:pt x="29" y="147"/>
                    </a:cubicBezTo>
                    <a:cubicBezTo>
                      <a:pt x="44" y="162"/>
                      <a:pt x="65" y="171"/>
                      <a:pt x="88" y="171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63" y="176"/>
                      <a:pt x="41" y="166"/>
                      <a:pt x="25" y="150"/>
                    </a:cubicBezTo>
                    <a:cubicBezTo>
                      <a:pt x="10" y="134"/>
                      <a:pt x="0" y="112"/>
                      <a:pt x="0" y="88"/>
                    </a:cubicBezTo>
                    <a:cubicBezTo>
                      <a:pt x="0" y="64"/>
                      <a:pt x="10" y="42"/>
                      <a:pt x="25" y="26"/>
                    </a:cubicBezTo>
                    <a:cubicBezTo>
                      <a:pt x="41" y="10"/>
                      <a:pt x="63" y="0"/>
                      <a:pt x="88" y="0"/>
                    </a:cubicBezTo>
                    <a:cubicBezTo>
                      <a:pt x="88" y="5"/>
                      <a:pt x="88" y="5"/>
                      <a:pt x="88" y="5"/>
                    </a:cubicBezTo>
                    <a:close/>
                    <a:moveTo>
                      <a:pt x="88" y="15"/>
                    </a:moveTo>
                    <a:cubicBezTo>
                      <a:pt x="67" y="15"/>
                      <a:pt x="49" y="23"/>
                      <a:pt x="36" y="36"/>
                    </a:cubicBezTo>
                    <a:cubicBezTo>
                      <a:pt x="22" y="50"/>
                      <a:pt x="14" y="68"/>
                      <a:pt x="14" y="88"/>
                    </a:cubicBezTo>
                    <a:cubicBezTo>
                      <a:pt x="14" y="97"/>
                      <a:pt x="16" y="105"/>
                      <a:pt x="18" y="113"/>
                    </a:cubicBezTo>
                    <a:cubicBezTo>
                      <a:pt x="21" y="121"/>
                      <a:pt x="25" y="128"/>
                      <a:pt x="31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2" y="136"/>
                      <a:pt x="33" y="136"/>
                      <a:pt x="34" y="135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29" y="124"/>
                      <a:pt x="25" y="118"/>
                      <a:pt x="23" y="111"/>
                    </a:cubicBezTo>
                    <a:cubicBezTo>
                      <a:pt x="20" y="104"/>
                      <a:pt x="19" y="96"/>
                      <a:pt x="19" y="88"/>
                    </a:cubicBezTo>
                    <a:cubicBezTo>
                      <a:pt x="19" y="69"/>
                      <a:pt x="27" y="52"/>
                      <a:pt x="39" y="40"/>
                    </a:cubicBezTo>
                    <a:cubicBezTo>
                      <a:pt x="51" y="27"/>
                      <a:pt x="69" y="20"/>
                      <a:pt x="88" y="20"/>
                    </a:cubicBezTo>
                    <a:cubicBezTo>
                      <a:pt x="88" y="15"/>
                      <a:pt x="88" y="15"/>
                      <a:pt x="88" y="15"/>
                    </a:cubicBezTo>
                    <a:close/>
                    <a:moveTo>
                      <a:pt x="88" y="95"/>
                    </a:moveTo>
                    <a:cubicBezTo>
                      <a:pt x="80" y="103"/>
                      <a:pt x="80" y="103"/>
                      <a:pt x="80" y="103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40" y="143"/>
                      <a:pt x="40" y="144"/>
                      <a:pt x="41" y="145"/>
                    </a:cubicBezTo>
                    <a:cubicBezTo>
                      <a:pt x="47" y="150"/>
                      <a:pt x="55" y="155"/>
                      <a:pt x="63" y="157"/>
                    </a:cubicBezTo>
                    <a:cubicBezTo>
                      <a:pt x="71" y="160"/>
                      <a:pt x="79" y="162"/>
                      <a:pt x="88" y="162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79" y="157"/>
                      <a:pt x="72" y="156"/>
                      <a:pt x="64" y="153"/>
                    </a:cubicBezTo>
                    <a:cubicBezTo>
                      <a:pt x="58" y="151"/>
                      <a:pt x="52" y="147"/>
                      <a:pt x="46" y="143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6" name="Freeform 170"/>
              <p:cNvSpPr>
                <a:spLocks noEditPoints="1"/>
              </p:cNvSpPr>
              <p:nvPr/>
            </p:nvSpPr>
            <p:spPr bwMode="auto">
              <a:xfrm>
                <a:off x="9683751" y="2262188"/>
                <a:ext cx="420688" cy="114300"/>
              </a:xfrm>
              <a:custGeom>
                <a:avLst/>
                <a:gdLst>
                  <a:gd name="T0" fmla="*/ 157 w 186"/>
                  <a:gd name="T1" fmla="*/ 37 h 50"/>
                  <a:gd name="T2" fmla="*/ 164 w 186"/>
                  <a:gd name="T3" fmla="*/ 45 h 50"/>
                  <a:gd name="T4" fmla="*/ 148 w 186"/>
                  <a:gd name="T5" fmla="*/ 4 h 50"/>
                  <a:gd name="T6" fmla="*/ 135 w 186"/>
                  <a:gd name="T7" fmla="*/ 7 h 50"/>
                  <a:gd name="T8" fmla="*/ 133 w 186"/>
                  <a:gd name="T9" fmla="*/ 10 h 50"/>
                  <a:gd name="T10" fmla="*/ 93 w 186"/>
                  <a:gd name="T11" fmla="*/ 10 h 50"/>
                  <a:gd name="T12" fmla="*/ 128 w 186"/>
                  <a:gd name="T13" fmla="*/ 6 h 50"/>
                  <a:gd name="T14" fmla="*/ 126 w 186"/>
                  <a:gd name="T15" fmla="*/ 2 h 50"/>
                  <a:gd name="T16" fmla="*/ 149 w 186"/>
                  <a:gd name="T17" fmla="*/ 0 h 50"/>
                  <a:gd name="T18" fmla="*/ 151 w 186"/>
                  <a:gd name="T19" fmla="*/ 1 h 50"/>
                  <a:gd name="T20" fmla="*/ 186 w 186"/>
                  <a:gd name="T21" fmla="*/ 47 h 50"/>
                  <a:gd name="T22" fmla="*/ 163 w 186"/>
                  <a:gd name="T23" fmla="*/ 50 h 50"/>
                  <a:gd name="T24" fmla="*/ 161 w 186"/>
                  <a:gd name="T25" fmla="*/ 49 h 50"/>
                  <a:gd name="T26" fmla="*/ 93 w 186"/>
                  <a:gd name="T27" fmla="*/ 42 h 50"/>
                  <a:gd name="T28" fmla="*/ 93 w 186"/>
                  <a:gd name="T29" fmla="*/ 30 h 50"/>
                  <a:gd name="T30" fmla="*/ 148 w 186"/>
                  <a:gd name="T31" fmla="*/ 30 h 50"/>
                  <a:gd name="T32" fmla="*/ 150 w 186"/>
                  <a:gd name="T33" fmla="*/ 26 h 50"/>
                  <a:gd name="T34" fmla="*/ 142 w 186"/>
                  <a:gd name="T35" fmla="*/ 17 h 50"/>
                  <a:gd name="T36" fmla="*/ 93 w 186"/>
                  <a:gd name="T37" fmla="*/ 22 h 50"/>
                  <a:gd name="T38" fmla="*/ 143 w 186"/>
                  <a:gd name="T39" fmla="*/ 25 h 50"/>
                  <a:gd name="T40" fmla="*/ 93 w 186"/>
                  <a:gd name="T41" fmla="*/ 30 h 50"/>
                  <a:gd name="T42" fmla="*/ 93 w 186"/>
                  <a:gd name="T43" fmla="*/ 37 h 50"/>
                  <a:gd name="T44" fmla="*/ 31 w 186"/>
                  <a:gd name="T45" fmla="*/ 42 h 50"/>
                  <a:gd name="T46" fmla="*/ 24 w 186"/>
                  <a:gd name="T47" fmla="*/ 50 h 50"/>
                  <a:gd name="T48" fmla="*/ 3 w 186"/>
                  <a:gd name="T49" fmla="*/ 50 h 50"/>
                  <a:gd name="T50" fmla="*/ 1 w 186"/>
                  <a:gd name="T51" fmla="*/ 46 h 50"/>
                  <a:gd name="T52" fmla="*/ 37 w 186"/>
                  <a:gd name="T53" fmla="*/ 0 h 50"/>
                  <a:gd name="T54" fmla="*/ 58 w 186"/>
                  <a:gd name="T55" fmla="*/ 0 h 50"/>
                  <a:gd name="T56" fmla="*/ 60 w 186"/>
                  <a:gd name="T57" fmla="*/ 3 h 50"/>
                  <a:gd name="T58" fmla="*/ 93 w 186"/>
                  <a:gd name="T59" fmla="*/ 6 h 50"/>
                  <a:gd name="T60" fmla="*/ 53 w 186"/>
                  <a:gd name="T61" fmla="*/ 10 h 50"/>
                  <a:gd name="T62" fmla="*/ 51 w 186"/>
                  <a:gd name="T63" fmla="*/ 6 h 50"/>
                  <a:gd name="T64" fmla="*/ 38 w 186"/>
                  <a:gd name="T65" fmla="*/ 4 h 50"/>
                  <a:gd name="T66" fmla="*/ 22 w 186"/>
                  <a:gd name="T67" fmla="*/ 45 h 50"/>
                  <a:gd name="T68" fmla="*/ 29 w 186"/>
                  <a:gd name="T69" fmla="*/ 37 h 50"/>
                  <a:gd name="T70" fmla="*/ 93 w 186"/>
                  <a:gd name="T71" fmla="*/ 17 h 50"/>
                  <a:gd name="T72" fmla="*/ 44 w 186"/>
                  <a:gd name="T73" fmla="*/ 17 h 50"/>
                  <a:gd name="T74" fmla="*/ 36 w 186"/>
                  <a:gd name="T75" fmla="*/ 26 h 50"/>
                  <a:gd name="T76" fmla="*/ 38 w 186"/>
                  <a:gd name="T77" fmla="*/ 30 h 50"/>
                  <a:gd name="T78" fmla="*/ 93 w 186"/>
                  <a:gd name="T79" fmla="*/ 25 h 50"/>
                  <a:gd name="T80" fmla="*/ 45 w 186"/>
                  <a:gd name="T81" fmla="*/ 22 h 50"/>
                  <a:gd name="T82" fmla="*/ 93 w 186"/>
                  <a:gd name="T83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6" h="50">
                    <a:moveTo>
                      <a:pt x="93" y="37"/>
                    </a:moveTo>
                    <a:cubicBezTo>
                      <a:pt x="157" y="37"/>
                      <a:pt x="157" y="37"/>
                      <a:pt x="157" y="37"/>
                    </a:cubicBezTo>
                    <a:cubicBezTo>
                      <a:pt x="158" y="37"/>
                      <a:pt x="159" y="38"/>
                      <a:pt x="159" y="38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79" y="45"/>
                      <a:pt x="179" y="45"/>
                      <a:pt x="179" y="45"/>
                    </a:cubicBezTo>
                    <a:cubicBezTo>
                      <a:pt x="148" y="4"/>
                      <a:pt x="148" y="4"/>
                      <a:pt x="148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6" y="8"/>
                      <a:pt x="136" y="9"/>
                      <a:pt x="135" y="10"/>
                    </a:cubicBezTo>
                    <a:cubicBezTo>
                      <a:pt x="134" y="10"/>
                      <a:pt x="134" y="10"/>
                      <a:pt x="133" y="10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7" y="3"/>
                      <a:pt x="126" y="3"/>
                      <a:pt x="126" y="2"/>
                    </a:cubicBezTo>
                    <a:cubicBezTo>
                      <a:pt x="126" y="1"/>
                      <a:pt x="127" y="0"/>
                      <a:pt x="12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0" y="0"/>
                      <a:pt x="151" y="0"/>
                      <a:pt x="151" y="1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86" y="46"/>
                      <a:pt x="186" y="47"/>
                      <a:pt x="186" y="47"/>
                    </a:cubicBezTo>
                    <a:cubicBezTo>
                      <a:pt x="186" y="48"/>
                      <a:pt x="185" y="50"/>
                      <a:pt x="184" y="50"/>
                    </a:cubicBezTo>
                    <a:cubicBezTo>
                      <a:pt x="163" y="50"/>
                      <a:pt x="163" y="50"/>
                      <a:pt x="163" y="50"/>
                    </a:cubicBezTo>
                    <a:cubicBezTo>
                      <a:pt x="163" y="50"/>
                      <a:pt x="163" y="50"/>
                      <a:pt x="163" y="50"/>
                    </a:cubicBezTo>
                    <a:cubicBezTo>
                      <a:pt x="162" y="50"/>
                      <a:pt x="161" y="49"/>
                      <a:pt x="161" y="49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37"/>
                      <a:pt x="93" y="37"/>
                      <a:pt x="93" y="37"/>
                    </a:cubicBezTo>
                    <a:close/>
                    <a:moveTo>
                      <a:pt x="93" y="30"/>
                    </a:moveTo>
                    <a:cubicBezTo>
                      <a:pt x="148" y="30"/>
                      <a:pt x="148" y="30"/>
                      <a:pt x="14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9" y="30"/>
                      <a:pt x="149" y="30"/>
                      <a:pt x="150" y="30"/>
                    </a:cubicBezTo>
                    <a:cubicBezTo>
                      <a:pt x="151" y="29"/>
                      <a:pt x="151" y="27"/>
                      <a:pt x="150" y="26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3" y="17"/>
                      <a:pt x="142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93" y="25"/>
                      <a:pt x="93" y="25"/>
                      <a:pt x="93" y="25"/>
                    </a:cubicBezTo>
                    <a:lnTo>
                      <a:pt x="93" y="30"/>
                    </a:lnTo>
                    <a:close/>
                    <a:moveTo>
                      <a:pt x="29" y="37"/>
                    </a:move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9"/>
                      <a:pt x="24" y="50"/>
                      <a:pt x="24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50"/>
                      <a:pt x="2" y="49"/>
                      <a:pt x="2" y="49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9" y="0"/>
                      <a:pt x="59" y="0"/>
                    </a:cubicBezTo>
                    <a:cubicBezTo>
                      <a:pt x="60" y="1"/>
                      <a:pt x="60" y="2"/>
                      <a:pt x="60" y="3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1" y="9"/>
                      <a:pt x="51" y="8"/>
                    </a:cubicBezTo>
                    <a:cubicBezTo>
                      <a:pt x="51" y="7"/>
                      <a:pt x="51" y="7"/>
                      <a:pt x="51" y="6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8" y="38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lose/>
                    <a:moveTo>
                      <a:pt x="93" y="17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3" y="18"/>
                      <a:pt x="42" y="18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7"/>
                      <a:pt x="36" y="27"/>
                      <a:pt x="36" y="28"/>
                    </a:cubicBezTo>
                    <a:cubicBezTo>
                      <a:pt x="36" y="29"/>
                      <a:pt x="37" y="30"/>
                      <a:pt x="38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93" y="22"/>
                      <a:pt x="93" y="22"/>
                      <a:pt x="93" y="22"/>
                    </a:cubicBezTo>
                    <a:lnTo>
                      <a:pt x="9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7" name="Freeform 172"/>
              <p:cNvSpPr>
                <a:spLocks noEditPoints="1"/>
              </p:cNvSpPr>
              <p:nvPr/>
            </p:nvSpPr>
            <p:spPr bwMode="auto">
              <a:xfrm>
                <a:off x="6910388" y="3416300"/>
                <a:ext cx="90488" cy="85725"/>
              </a:xfrm>
              <a:custGeom>
                <a:avLst/>
                <a:gdLst>
                  <a:gd name="T0" fmla="*/ 27 w 40"/>
                  <a:gd name="T1" fmla="*/ 7 h 38"/>
                  <a:gd name="T2" fmla="*/ 20 w 40"/>
                  <a:gd name="T3" fmla="*/ 16 h 38"/>
                  <a:gd name="T4" fmla="*/ 20 w 40"/>
                  <a:gd name="T5" fmla="*/ 8 h 38"/>
                  <a:gd name="T6" fmla="*/ 25 w 40"/>
                  <a:gd name="T7" fmla="*/ 2 h 38"/>
                  <a:gd name="T8" fmla="*/ 26 w 40"/>
                  <a:gd name="T9" fmla="*/ 1 h 38"/>
                  <a:gd name="T10" fmla="*/ 29 w 40"/>
                  <a:gd name="T11" fmla="*/ 2 h 38"/>
                  <a:gd name="T12" fmla="*/ 33 w 40"/>
                  <a:gd name="T13" fmla="*/ 6 h 38"/>
                  <a:gd name="T14" fmla="*/ 38 w 40"/>
                  <a:gd name="T15" fmla="*/ 9 h 38"/>
                  <a:gd name="T16" fmla="*/ 38 w 40"/>
                  <a:gd name="T17" fmla="*/ 9 h 38"/>
                  <a:gd name="T18" fmla="*/ 39 w 40"/>
                  <a:gd name="T19" fmla="*/ 9 h 38"/>
                  <a:gd name="T20" fmla="*/ 39 w 40"/>
                  <a:gd name="T21" fmla="*/ 12 h 38"/>
                  <a:gd name="T22" fmla="*/ 20 w 40"/>
                  <a:gd name="T23" fmla="*/ 37 h 38"/>
                  <a:gd name="T24" fmla="*/ 20 w 40"/>
                  <a:gd name="T25" fmla="*/ 37 h 38"/>
                  <a:gd name="T26" fmla="*/ 20 w 40"/>
                  <a:gd name="T27" fmla="*/ 30 h 38"/>
                  <a:gd name="T28" fmla="*/ 33 w 40"/>
                  <a:gd name="T29" fmla="*/ 12 h 38"/>
                  <a:gd name="T30" fmla="*/ 30 w 40"/>
                  <a:gd name="T31" fmla="*/ 10 h 38"/>
                  <a:gd name="T32" fmla="*/ 27 w 40"/>
                  <a:gd name="T33" fmla="*/ 7 h 38"/>
                  <a:gd name="T34" fmla="*/ 20 w 40"/>
                  <a:gd name="T35" fmla="*/ 16 h 38"/>
                  <a:gd name="T36" fmla="*/ 7 w 40"/>
                  <a:gd name="T37" fmla="*/ 34 h 38"/>
                  <a:gd name="T38" fmla="*/ 17 w 40"/>
                  <a:gd name="T39" fmla="*/ 34 h 38"/>
                  <a:gd name="T40" fmla="*/ 20 w 40"/>
                  <a:gd name="T41" fmla="*/ 30 h 38"/>
                  <a:gd name="T42" fmla="*/ 20 w 40"/>
                  <a:gd name="T43" fmla="*/ 37 h 38"/>
                  <a:gd name="T44" fmla="*/ 18 w 40"/>
                  <a:gd name="T45" fmla="*/ 38 h 38"/>
                  <a:gd name="T46" fmla="*/ 2 w 40"/>
                  <a:gd name="T47" fmla="*/ 38 h 38"/>
                  <a:gd name="T48" fmla="*/ 2 w 40"/>
                  <a:gd name="T49" fmla="*/ 38 h 38"/>
                  <a:gd name="T50" fmla="*/ 1 w 40"/>
                  <a:gd name="T51" fmla="*/ 38 h 38"/>
                  <a:gd name="T52" fmla="*/ 0 w 40"/>
                  <a:gd name="T53" fmla="*/ 35 h 38"/>
                  <a:gd name="T54" fmla="*/ 20 w 40"/>
                  <a:gd name="T55" fmla="*/ 8 h 38"/>
                  <a:gd name="T56" fmla="*/ 20 w 40"/>
                  <a:gd name="T57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38">
                    <a:moveTo>
                      <a:pt x="27" y="7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9" y="1"/>
                      <a:pt x="29" y="2"/>
                    </a:cubicBezTo>
                    <a:cubicBezTo>
                      <a:pt x="30" y="4"/>
                      <a:pt x="31" y="5"/>
                      <a:pt x="33" y="6"/>
                    </a:cubicBezTo>
                    <a:cubicBezTo>
                      <a:pt x="34" y="8"/>
                      <a:pt x="36" y="8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9" y="9"/>
                      <a:pt x="39" y="9"/>
                    </a:cubicBezTo>
                    <a:cubicBezTo>
                      <a:pt x="40" y="10"/>
                      <a:pt x="40" y="11"/>
                      <a:pt x="39" y="12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2"/>
                      <a:pt x="31" y="11"/>
                      <a:pt x="30" y="10"/>
                    </a:cubicBezTo>
                    <a:cubicBezTo>
                      <a:pt x="29" y="9"/>
                      <a:pt x="28" y="8"/>
                      <a:pt x="27" y="7"/>
                    </a:cubicBezTo>
                    <a:close/>
                    <a:moveTo>
                      <a:pt x="20" y="16"/>
                    </a:moveTo>
                    <a:cubicBezTo>
                      <a:pt x="7" y="34"/>
                      <a:pt x="7" y="34"/>
                      <a:pt x="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19" y="38"/>
                      <a:pt x="18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0" y="37"/>
                      <a:pt x="0" y="36"/>
                      <a:pt x="0" y="35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8" name="Freeform 173"/>
              <p:cNvSpPr>
                <a:spLocks noEditPoints="1"/>
              </p:cNvSpPr>
              <p:nvPr/>
            </p:nvSpPr>
            <p:spPr bwMode="auto">
              <a:xfrm>
                <a:off x="6973888" y="3384550"/>
                <a:ext cx="52388" cy="50800"/>
              </a:xfrm>
              <a:custGeom>
                <a:avLst/>
                <a:gdLst>
                  <a:gd name="T0" fmla="*/ 12 w 23"/>
                  <a:gd name="T1" fmla="*/ 18 h 23"/>
                  <a:gd name="T2" fmla="*/ 12 w 23"/>
                  <a:gd name="T3" fmla="*/ 18 h 23"/>
                  <a:gd name="T4" fmla="*/ 13 w 23"/>
                  <a:gd name="T5" fmla="*/ 18 h 23"/>
                  <a:gd name="T6" fmla="*/ 13 w 23"/>
                  <a:gd name="T7" fmla="*/ 18 h 23"/>
                  <a:gd name="T8" fmla="*/ 18 w 23"/>
                  <a:gd name="T9" fmla="*/ 12 h 23"/>
                  <a:gd name="T10" fmla="*/ 18 w 23"/>
                  <a:gd name="T11" fmla="*/ 11 h 23"/>
                  <a:gd name="T12" fmla="*/ 18 w 23"/>
                  <a:gd name="T13" fmla="*/ 11 h 23"/>
                  <a:gd name="T14" fmla="*/ 18 w 23"/>
                  <a:gd name="T15" fmla="*/ 11 h 23"/>
                  <a:gd name="T16" fmla="*/ 18 w 23"/>
                  <a:gd name="T17" fmla="*/ 10 h 23"/>
                  <a:gd name="T18" fmla="*/ 12 w 23"/>
                  <a:gd name="T19" fmla="*/ 5 h 23"/>
                  <a:gd name="T20" fmla="*/ 12 w 23"/>
                  <a:gd name="T21" fmla="*/ 0 h 23"/>
                  <a:gd name="T22" fmla="*/ 19 w 23"/>
                  <a:gd name="T23" fmla="*/ 2 h 23"/>
                  <a:gd name="T24" fmla="*/ 23 w 23"/>
                  <a:gd name="T25" fmla="*/ 9 h 23"/>
                  <a:gd name="T26" fmla="*/ 23 w 23"/>
                  <a:gd name="T27" fmla="*/ 10 h 23"/>
                  <a:gd name="T28" fmla="*/ 23 w 23"/>
                  <a:gd name="T29" fmla="*/ 10 h 23"/>
                  <a:gd name="T30" fmla="*/ 23 w 23"/>
                  <a:gd name="T31" fmla="*/ 11 h 23"/>
                  <a:gd name="T32" fmla="*/ 23 w 23"/>
                  <a:gd name="T33" fmla="*/ 11 h 23"/>
                  <a:gd name="T34" fmla="*/ 23 w 23"/>
                  <a:gd name="T35" fmla="*/ 11 h 23"/>
                  <a:gd name="T36" fmla="*/ 21 w 23"/>
                  <a:gd name="T37" fmla="*/ 19 h 23"/>
                  <a:gd name="T38" fmla="*/ 14 w 23"/>
                  <a:gd name="T39" fmla="*/ 23 h 23"/>
                  <a:gd name="T40" fmla="*/ 14 w 23"/>
                  <a:gd name="T41" fmla="*/ 23 h 23"/>
                  <a:gd name="T42" fmla="*/ 13 w 23"/>
                  <a:gd name="T43" fmla="*/ 23 h 23"/>
                  <a:gd name="T44" fmla="*/ 12 w 23"/>
                  <a:gd name="T45" fmla="*/ 23 h 23"/>
                  <a:gd name="T46" fmla="*/ 12 w 23"/>
                  <a:gd name="T47" fmla="*/ 18 h 23"/>
                  <a:gd name="T48" fmla="*/ 12 w 23"/>
                  <a:gd name="T49" fmla="*/ 18 h 23"/>
                  <a:gd name="T50" fmla="*/ 12 w 23"/>
                  <a:gd name="T51" fmla="*/ 23 h 23"/>
                  <a:gd name="T52" fmla="*/ 0 w 23"/>
                  <a:gd name="T53" fmla="*/ 14 h 23"/>
                  <a:gd name="T54" fmla="*/ 0 w 23"/>
                  <a:gd name="T55" fmla="*/ 14 h 23"/>
                  <a:gd name="T56" fmla="*/ 0 w 23"/>
                  <a:gd name="T57" fmla="*/ 13 h 23"/>
                  <a:gd name="T58" fmla="*/ 0 w 23"/>
                  <a:gd name="T59" fmla="*/ 13 h 23"/>
                  <a:gd name="T60" fmla="*/ 9 w 23"/>
                  <a:gd name="T61" fmla="*/ 0 h 23"/>
                  <a:gd name="T62" fmla="*/ 9 w 23"/>
                  <a:gd name="T63" fmla="*/ 0 h 23"/>
                  <a:gd name="T64" fmla="*/ 12 w 23"/>
                  <a:gd name="T65" fmla="*/ 0 h 23"/>
                  <a:gd name="T66" fmla="*/ 11 w 23"/>
                  <a:gd name="T67" fmla="*/ 5 h 23"/>
                  <a:gd name="T68" fmla="*/ 10 w 23"/>
                  <a:gd name="T69" fmla="*/ 5 h 23"/>
                  <a:gd name="T70" fmla="*/ 5 w 23"/>
                  <a:gd name="T71" fmla="*/ 13 h 23"/>
                  <a:gd name="T72" fmla="*/ 5 w 23"/>
                  <a:gd name="T73" fmla="*/ 13 h 23"/>
                  <a:gd name="T74" fmla="*/ 5 w 23"/>
                  <a:gd name="T75" fmla="*/ 13 h 23"/>
                  <a:gd name="T76" fmla="*/ 12 w 23"/>
                  <a:gd name="T7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3">
                    <a:moveTo>
                      <a:pt x="12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8"/>
                      <a:pt x="16" y="17"/>
                      <a:pt x="17" y="16"/>
                    </a:cubicBezTo>
                    <a:cubicBezTo>
                      <a:pt x="18" y="15"/>
                      <a:pt x="18" y="13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8"/>
                      <a:pt x="17" y="7"/>
                      <a:pt x="16" y="6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1"/>
                      <a:pt x="19" y="2"/>
                    </a:cubicBezTo>
                    <a:cubicBezTo>
                      <a:pt x="21" y="4"/>
                      <a:pt x="22" y="6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4"/>
                      <a:pt x="22" y="17"/>
                      <a:pt x="21" y="19"/>
                    </a:cubicBezTo>
                    <a:cubicBezTo>
                      <a:pt x="19" y="21"/>
                      <a:pt x="17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12" y="18"/>
                    </a:lnTo>
                    <a:close/>
                    <a:moveTo>
                      <a:pt x="12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3"/>
                      <a:pt x="6" y="22"/>
                      <a:pt x="4" y="21"/>
                    </a:cubicBezTo>
                    <a:cubicBezTo>
                      <a:pt x="2" y="19"/>
                      <a:pt x="1" y="17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0"/>
                      <a:pt x="0" y="7"/>
                      <a:pt x="2" y="5"/>
                    </a:cubicBezTo>
                    <a:cubicBezTo>
                      <a:pt x="4" y="3"/>
                      <a:pt x="6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7" y="6"/>
                      <a:pt x="6" y="8"/>
                    </a:cubicBezTo>
                    <a:cubicBezTo>
                      <a:pt x="5" y="9"/>
                      <a:pt x="5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6" y="16"/>
                      <a:pt x="7" y="17"/>
                    </a:cubicBezTo>
                    <a:cubicBezTo>
                      <a:pt x="8" y="18"/>
                      <a:pt x="10" y="18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9" name="Freeform 174"/>
              <p:cNvSpPr>
                <a:spLocks noEditPoints="1"/>
              </p:cNvSpPr>
              <p:nvPr/>
            </p:nvSpPr>
            <p:spPr bwMode="auto">
              <a:xfrm>
                <a:off x="7051676" y="3416300"/>
                <a:ext cx="88900" cy="85725"/>
              </a:xfrm>
              <a:custGeom>
                <a:avLst/>
                <a:gdLst>
                  <a:gd name="T0" fmla="*/ 23 w 40"/>
                  <a:gd name="T1" fmla="*/ 34 h 38"/>
                  <a:gd name="T2" fmla="*/ 33 w 40"/>
                  <a:gd name="T3" fmla="*/ 34 h 38"/>
                  <a:gd name="T4" fmla="*/ 20 w 40"/>
                  <a:gd name="T5" fmla="*/ 16 h 38"/>
                  <a:gd name="T6" fmla="*/ 20 w 40"/>
                  <a:gd name="T7" fmla="*/ 8 h 38"/>
                  <a:gd name="T8" fmla="*/ 39 w 40"/>
                  <a:gd name="T9" fmla="*/ 34 h 38"/>
                  <a:gd name="T10" fmla="*/ 40 w 40"/>
                  <a:gd name="T11" fmla="*/ 36 h 38"/>
                  <a:gd name="T12" fmla="*/ 37 w 40"/>
                  <a:gd name="T13" fmla="*/ 38 h 38"/>
                  <a:gd name="T14" fmla="*/ 21 w 40"/>
                  <a:gd name="T15" fmla="*/ 38 h 38"/>
                  <a:gd name="T16" fmla="*/ 21 w 40"/>
                  <a:gd name="T17" fmla="*/ 38 h 38"/>
                  <a:gd name="T18" fmla="*/ 20 w 40"/>
                  <a:gd name="T19" fmla="*/ 37 h 38"/>
                  <a:gd name="T20" fmla="*/ 20 w 40"/>
                  <a:gd name="T21" fmla="*/ 37 h 38"/>
                  <a:gd name="T22" fmla="*/ 20 w 40"/>
                  <a:gd name="T23" fmla="*/ 30 h 38"/>
                  <a:gd name="T24" fmla="*/ 23 w 40"/>
                  <a:gd name="T25" fmla="*/ 34 h 38"/>
                  <a:gd name="T26" fmla="*/ 20 w 40"/>
                  <a:gd name="T27" fmla="*/ 16 h 38"/>
                  <a:gd name="T28" fmla="*/ 13 w 40"/>
                  <a:gd name="T29" fmla="*/ 7 h 38"/>
                  <a:gd name="T30" fmla="*/ 10 w 40"/>
                  <a:gd name="T31" fmla="*/ 10 h 38"/>
                  <a:gd name="T32" fmla="*/ 6 w 40"/>
                  <a:gd name="T33" fmla="*/ 12 h 38"/>
                  <a:gd name="T34" fmla="*/ 20 w 40"/>
                  <a:gd name="T35" fmla="*/ 30 h 38"/>
                  <a:gd name="T36" fmla="*/ 20 w 40"/>
                  <a:gd name="T37" fmla="*/ 37 h 38"/>
                  <a:gd name="T38" fmla="*/ 0 w 40"/>
                  <a:gd name="T39" fmla="*/ 12 h 38"/>
                  <a:gd name="T40" fmla="*/ 0 w 40"/>
                  <a:gd name="T41" fmla="*/ 11 h 38"/>
                  <a:gd name="T42" fmla="*/ 2 w 40"/>
                  <a:gd name="T43" fmla="*/ 9 h 38"/>
                  <a:gd name="T44" fmla="*/ 7 w 40"/>
                  <a:gd name="T45" fmla="*/ 6 h 38"/>
                  <a:gd name="T46" fmla="*/ 10 w 40"/>
                  <a:gd name="T47" fmla="*/ 2 h 38"/>
                  <a:gd name="T48" fmla="*/ 11 w 40"/>
                  <a:gd name="T49" fmla="*/ 1 h 38"/>
                  <a:gd name="T50" fmla="*/ 14 w 40"/>
                  <a:gd name="T51" fmla="*/ 2 h 38"/>
                  <a:gd name="T52" fmla="*/ 20 w 40"/>
                  <a:gd name="T53" fmla="*/ 8 h 38"/>
                  <a:gd name="T54" fmla="*/ 20 w 40"/>
                  <a:gd name="T55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38">
                    <a:moveTo>
                      <a:pt x="23" y="34"/>
                    </a:moveTo>
                    <a:cubicBezTo>
                      <a:pt x="33" y="34"/>
                      <a:pt x="33" y="34"/>
                      <a:pt x="33" y="3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6"/>
                    </a:cubicBezTo>
                    <a:cubicBezTo>
                      <a:pt x="40" y="37"/>
                      <a:pt x="39" y="38"/>
                      <a:pt x="37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0" y="38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0"/>
                      <a:pt x="20" y="30"/>
                      <a:pt x="20" y="30"/>
                    </a:cubicBezTo>
                    <a:lnTo>
                      <a:pt x="23" y="34"/>
                    </a:lnTo>
                    <a:close/>
                    <a:moveTo>
                      <a:pt x="20" y="1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0"/>
                      <a:pt x="1" y="9"/>
                      <a:pt x="2" y="9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8" y="5"/>
                      <a:pt x="10" y="4"/>
                      <a:pt x="10" y="2"/>
                    </a:cubicBezTo>
                    <a:cubicBezTo>
                      <a:pt x="10" y="2"/>
                      <a:pt x="11" y="2"/>
                      <a:pt x="11" y="1"/>
                    </a:cubicBezTo>
                    <a:cubicBezTo>
                      <a:pt x="12" y="0"/>
                      <a:pt x="14" y="1"/>
                      <a:pt x="14" y="2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0" name="Freeform 175"/>
              <p:cNvSpPr>
                <a:spLocks noEditPoints="1"/>
              </p:cNvSpPr>
              <p:nvPr/>
            </p:nvSpPr>
            <p:spPr bwMode="auto">
              <a:xfrm>
                <a:off x="7026276" y="3384550"/>
                <a:ext cx="52388" cy="50800"/>
              </a:xfrm>
              <a:custGeom>
                <a:avLst/>
                <a:gdLst>
                  <a:gd name="T0" fmla="*/ 12 w 23"/>
                  <a:gd name="T1" fmla="*/ 5 h 23"/>
                  <a:gd name="T2" fmla="*/ 11 w 23"/>
                  <a:gd name="T3" fmla="*/ 0 h 23"/>
                  <a:gd name="T4" fmla="*/ 14 w 23"/>
                  <a:gd name="T5" fmla="*/ 0 h 23"/>
                  <a:gd name="T6" fmla="*/ 21 w 23"/>
                  <a:gd name="T7" fmla="*/ 5 h 23"/>
                  <a:gd name="T8" fmla="*/ 23 w 23"/>
                  <a:gd name="T9" fmla="*/ 13 h 23"/>
                  <a:gd name="T10" fmla="*/ 23 w 23"/>
                  <a:gd name="T11" fmla="*/ 13 h 23"/>
                  <a:gd name="T12" fmla="*/ 23 w 23"/>
                  <a:gd name="T13" fmla="*/ 14 h 23"/>
                  <a:gd name="T14" fmla="*/ 11 w 23"/>
                  <a:gd name="T15" fmla="*/ 23 h 23"/>
                  <a:gd name="T16" fmla="*/ 11 w 23"/>
                  <a:gd name="T17" fmla="*/ 18 h 23"/>
                  <a:gd name="T18" fmla="*/ 15 w 23"/>
                  <a:gd name="T19" fmla="*/ 17 h 23"/>
                  <a:gd name="T20" fmla="*/ 18 w 23"/>
                  <a:gd name="T21" fmla="*/ 13 h 23"/>
                  <a:gd name="T22" fmla="*/ 18 w 23"/>
                  <a:gd name="T23" fmla="*/ 13 h 23"/>
                  <a:gd name="T24" fmla="*/ 13 w 23"/>
                  <a:gd name="T25" fmla="*/ 5 h 23"/>
                  <a:gd name="T26" fmla="*/ 11 w 23"/>
                  <a:gd name="T27" fmla="*/ 5 h 23"/>
                  <a:gd name="T28" fmla="*/ 5 w 23"/>
                  <a:gd name="T29" fmla="*/ 10 h 23"/>
                  <a:gd name="T30" fmla="*/ 4 w 23"/>
                  <a:gd name="T31" fmla="*/ 11 h 23"/>
                  <a:gd name="T32" fmla="*/ 4 w 23"/>
                  <a:gd name="T33" fmla="*/ 11 h 23"/>
                  <a:gd name="T34" fmla="*/ 4 w 23"/>
                  <a:gd name="T35" fmla="*/ 12 h 23"/>
                  <a:gd name="T36" fmla="*/ 6 w 23"/>
                  <a:gd name="T37" fmla="*/ 16 h 23"/>
                  <a:gd name="T38" fmla="*/ 10 w 23"/>
                  <a:gd name="T39" fmla="*/ 18 h 23"/>
                  <a:gd name="T40" fmla="*/ 10 w 23"/>
                  <a:gd name="T41" fmla="*/ 18 h 23"/>
                  <a:gd name="T42" fmla="*/ 11 w 23"/>
                  <a:gd name="T43" fmla="*/ 18 h 23"/>
                  <a:gd name="T44" fmla="*/ 11 w 23"/>
                  <a:gd name="T45" fmla="*/ 18 h 23"/>
                  <a:gd name="T46" fmla="*/ 11 w 23"/>
                  <a:gd name="T47" fmla="*/ 23 h 23"/>
                  <a:gd name="T48" fmla="*/ 10 w 23"/>
                  <a:gd name="T49" fmla="*/ 23 h 23"/>
                  <a:gd name="T50" fmla="*/ 9 w 23"/>
                  <a:gd name="T51" fmla="*/ 23 h 23"/>
                  <a:gd name="T52" fmla="*/ 2 w 23"/>
                  <a:gd name="T53" fmla="*/ 19 h 23"/>
                  <a:gd name="T54" fmla="*/ 0 w 23"/>
                  <a:gd name="T55" fmla="*/ 12 h 23"/>
                  <a:gd name="T56" fmla="*/ 0 w 23"/>
                  <a:gd name="T57" fmla="*/ 11 h 23"/>
                  <a:gd name="T58" fmla="*/ 0 w 23"/>
                  <a:gd name="T59" fmla="*/ 11 h 23"/>
                  <a:gd name="T60" fmla="*/ 0 w 23"/>
                  <a:gd name="T61" fmla="*/ 11 h 23"/>
                  <a:gd name="T62" fmla="*/ 0 w 23"/>
                  <a:gd name="T63" fmla="*/ 11 h 23"/>
                  <a:gd name="T64" fmla="*/ 0 w 23"/>
                  <a:gd name="T65" fmla="*/ 9 h 23"/>
                  <a:gd name="T66" fmla="*/ 4 w 23"/>
                  <a:gd name="T67" fmla="*/ 2 h 23"/>
                  <a:gd name="T68" fmla="*/ 11 w 23"/>
                  <a:gd name="T69" fmla="*/ 0 h 23"/>
                  <a:gd name="T70" fmla="*/ 0 w 23"/>
                  <a:gd name="T71" fmla="*/ 12 h 23"/>
                  <a:gd name="T72" fmla="*/ 0 w 23"/>
                  <a:gd name="T7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3">
                    <a:moveTo>
                      <a:pt x="13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1"/>
                      <a:pt x="19" y="3"/>
                      <a:pt x="21" y="5"/>
                    </a:cubicBezTo>
                    <a:cubicBezTo>
                      <a:pt x="22" y="7"/>
                      <a:pt x="23" y="10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7"/>
                      <a:pt x="20" y="19"/>
                      <a:pt x="18" y="21"/>
                    </a:cubicBezTo>
                    <a:cubicBezTo>
                      <a:pt x="16" y="22"/>
                      <a:pt x="14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8"/>
                      <a:pt x="14" y="18"/>
                      <a:pt x="15" y="17"/>
                    </a:cubicBezTo>
                    <a:cubicBezTo>
                      <a:pt x="17" y="16"/>
                      <a:pt x="17" y="15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6"/>
                      <a:pt x="15" y="5"/>
                      <a:pt x="13" y="5"/>
                    </a:cubicBezTo>
                    <a:close/>
                    <a:moveTo>
                      <a:pt x="11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8" y="5"/>
                      <a:pt x="7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7"/>
                      <a:pt x="8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6" y="22"/>
                      <a:pt x="4" y="21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2" y="4"/>
                      <a:pt x="4" y="2"/>
                    </a:cubicBezTo>
                    <a:cubicBezTo>
                      <a:pt x="6" y="1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5"/>
                      <a:pt x="11" y="5"/>
                      <a:pt x="11" y="5"/>
                    </a:cubicBezTo>
                    <a:close/>
                    <a:moveTo>
                      <a:pt x="0" y="12"/>
                    </a:moveTo>
                    <a:cubicBezTo>
                      <a:pt x="0" y="11"/>
                      <a:pt x="0" y="11"/>
                      <a:pt x="0" y="11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1" name="Freeform 176"/>
              <p:cNvSpPr>
                <a:spLocks noEditPoints="1"/>
              </p:cNvSpPr>
              <p:nvPr/>
            </p:nvSpPr>
            <p:spPr bwMode="auto">
              <a:xfrm>
                <a:off x="6875463" y="3498850"/>
                <a:ext cx="301625" cy="158750"/>
              </a:xfrm>
              <a:custGeom>
                <a:avLst/>
                <a:gdLst>
                  <a:gd name="T0" fmla="*/ 67 w 134"/>
                  <a:gd name="T1" fmla="*/ 65 h 70"/>
                  <a:gd name="T2" fmla="*/ 113 w 134"/>
                  <a:gd name="T3" fmla="*/ 65 h 70"/>
                  <a:gd name="T4" fmla="*/ 129 w 134"/>
                  <a:gd name="T5" fmla="*/ 5 h 70"/>
                  <a:gd name="T6" fmla="*/ 118 w 134"/>
                  <a:gd name="T7" fmla="*/ 5 h 70"/>
                  <a:gd name="T8" fmla="*/ 102 w 134"/>
                  <a:gd name="T9" fmla="*/ 5 h 70"/>
                  <a:gd name="T10" fmla="*/ 67 w 134"/>
                  <a:gd name="T11" fmla="*/ 5 h 70"/>
                  <a:gd name="T12" fmla="*/ 67 w 134"/>
                  <a:gd name="T13" fmla="*/ 0 h 70"/>
                  <a:gd name="T14" fmla="*/ 102 w 134"/>
                  <a:gd name="T15" fmla="*/ 0 h 70"/>
                  <a:gd name="T16" fmla="*/ 118 w 134"/>
                  <a:gd name="T17" fmla="*/ 0 h 70"/>
                  <a:gd name="T18" fmla="*/ 132 w 134"/>
                  <a:gd name="T19" fmla="*/ 0 h 70"/>
                  <a:gd name="T20" fmla="*/ 132 w 134"/>
                  <a:gd name="T21" fmla="*/ 0 h 70"/>
                  <a:gd name="T22" fmla="*/ 132 w 134"/>
                  <a:gd name="T23" fmla="*/ 0 h 70"/>
                  <a:gd name="T24" fmla="*/ 134 w 134"/>
                  <a:gd name="T25" fmla="*/ 3 h 70"/>
                  <a:gd name="T26" fmla="*/ 117 w 134"/>
                  <a:gd name="T27" fmla="*/ 68 h 70"/>
                  <a:gd name="T28" fmla="*/ 115 w 134"/>
                  <a:gd name="T29" fmla="*/ 70 h 70"/>
                  <a:gd name="T30" fmla="*/ 67 w 134"/>
                  <a:gd name="T31" fmla="*/ 70 h 70"/>
                  <a:gd name="T32" fmla="*/ 67 w 134"/>
                  <a:gd name="T33" fmla="*/ 65 h 70"/>
                  <a:gd name="T34" fmla="*/ 5 w 134"/>
                  <a:gd name="T35" fmla="*/ 5 h 70"/>
                  <a:gd name="T36" fmla="*/ 21 w 134"/>
                  <a:gd name="T37" fmla="*/ 65 h 70"/>
                  <a:gd name="T38" fmla="*/ 67 w 134"/>
                  <a:gd name="T39" fmla="*/ 65 h 70"/>
                  <a:gd name="T40" fmla="*/ 67 w 134"/>
                  <a:gd name="T41" fmla="*/ 70 h 70"/>
                  <a:gd name="T42" fmla="*/ 19 w 134"/>
                  <a:gd name="T43" fmla="*/ 70 h 70"/>
                  <a:gd name="T44" fmla="*/ 19 w 134"/>
                  <a:gd name="T45" fmla="*/ 70 h 70"/>
                  <a:gd name="T46" fmla="*/ 17 w 134"/>
                  <a:gd name="T47" fmla="*/ 68 h 70"/>
                  <a:gd name="T48" fmla="*/ 0 w 134"/>
                  <a:gd name="T49" fmla="*/ 4 h 70"/>
                  <a:gd name="T50" fmla="*/ 0 w 134"/>
                  <a:gd name="T51" fmla="*/ 3 h 70"/>
                  <a:gd name="T52" fmla="*/ 2 w 134"/>
                  <a:gd name="T53" fmla="*/ 0 h 70"/>
                  <a:gd name="T54" fmla="*/ 15 w 134"/>
                  <a:gd name="T55" fmla="*/ 0 h 70"/>
                  <a:gd name="T56" fmla="*/ 31 w 134"/>
                  <a:gd name="T57" fmla="*/ 0 h 70"/>
                  <a:gd name="T58" fmla="*/ 67 w 134"/>
                  <a:gd name="T59" fmla="*/ 0 h 70"/>
                  <a:gd name="T60" fmla="*/ 67 w 134"/>
                  <a:gd name="T61" fmla="*/ 5 h 70"/>
                  <a:gd name="T62" fmla="*/ 31 w 134"/>
                  <a:gd name="T63" fmla="*/ 5 h 70"/>
                  <a:gd name="T64" fmla="*/ 15 w 134"/>
                  <a:gd name="T65" fmla="*/ 5 h 70"/>
                  <a:gd name="T66" fmla="*/ 5 w 134"/>
                  <a:gd name="T67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70">
                    <a:moveTo>
                      <a:pt x="67" y="65"/>
                    </a:moveTo>
                    <a:cubicBezTo>
                      <a:pt x="113" y="65"/>
                      <a:pt x="113" y="65"/>
                      <a:pt x="113" y="6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1"/>
                      <a:pt x="134" y="2"/>
                      <a:pt x="134" y="3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17" y="69"/>
                      <a:pt x="116" y="70"/>
                      <a:pt x="115" y="70"/>
                    </a:cubicBezTo>
                    <a:cubicBezTo>
                      <a:pt x="67" y="70"/>
                      <a:pt x="67" y="70"/>
                      <a:pt x="67" y="70"/>
                    </a:cubicBezTo>
                    <a:lnTo>
                      <a:pt x="67" y="65"/>
                    </a:lnTo>
                    <a:close/>
                    <a:moveTo>
                      <a:pt x="5" y="5"/>
                    </a:moveTo>
                    <a:cubicBezTo>
                      <a:pt x="21" y="65"/>
                      <a:pt x="21" y="65"/>
                      <a:pt x="21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0"/>
                      <a:pt x="17" y="69"/>
                      <a:pt x="17" y="6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2" name="Freeform 177"/>
              <p:cNvSpPr>
                <a:spLocks noEditPoints="1"/>
              </p:cNvSpPr>
              <p:nvPr/>
            </p:nvSpPr>
            <p:spPr bwMode="auto">
              <a:xfrm>
                <a:off x="8324851" y="4130675"/>
                <a:ext cx="309563" cy="90488"/>
              </a:xfrm>
              <a:custGeom>
                <a:avLst/>
                <a:gdLst>
                  <a:gd name="T0" fmla="*/ 89 w 137"/>
                  <a:gd name="T1" fmla="*/ 23 h 40"/>
                  <a:gd name="T2" fmla="*/ 69 w 137"/>
                  <a:gd name="T3" fmla="*/ 23 h 40"/>
                  <a:gd name="T4" fmla="*/ 69 w 137"/>
                  <a:gd name="T5" fmla="*/ 18 h 40"/>
                  <a:gd name="T6" fmla="*/ 86 w 137"/>
                  <a:gd name="T7" fmla="*/ 18 h 40"/>
                  <a:gd name="T8" fmla="*/ 86 w 137"/>
                  <a:gd name="T9" fmla="*/ 3 h 40"/>
                  <a:gd name="T10" fmla="*/ 89 w 137"/>
                  <a:gd name="T11" fmla="*/ 0 h 40"/>
                  <a:gd name="T12" fmla="*/ 135 w 137"/>
                  <a:gd name="T13" fmla="*/ 0 h 40"/>
                  <a:gd name="T14" fmla="*/ 137 w 137"/>
                  <a:gd name="T15" fmla="*/ 3 h 40"/>
                  <a:gd name="T16" fmla="*/ 137 w 137"/>
                  <a:gd name="T17" fmla="*/ 37 h 40"/>
                  <a:gd name="T18" fmla="*/ 135 w 137"/>
                  <a:gd name="T19" fmla="*/ 40 h 40"/>
                  <a:gd name="T20" fmla="*/ 69 w 137"/>
                  <a:gd name="T21" fmla="*/ 40 h 40"/>
                  <a:gd name="T22" fmla="*/ 69 w 137"/>
                  <a:gd name="T23" fmla="*/ 35 h 40"/>
                  <a:gd name="T24" fmla="*/ 132 w 137"/>
                  <a:gd name="T25" fmla="*/ 35 h 40"/>
                  <a:gd name="T26" fmla="*/ 132 w 137"/>
                  <a:gd name="T27" fmla="*/ 5 h 40"/>
                  <a:gd name="T28" fmla="*/ 91 w 137"/>
                  <a:gd name="T29" fmla="*/ 5 h 40"/>
                  <a:gd name="T30" fmla="*/ 91 w 137"/>
                  <a:gd name="T31" fmla="*/ 21 h 40"/>
                  <a:gd name="T32" fmla="*/ 89 w 137"/>
                  <a:gd name="T33" fmla="*/ 23 h 40"/>
                  <a:gd name="T34" fmla="*/ 69 w 137"/>
                  <a:gd name="T35" fmla="*/ 23 h 40"/>
                  <a:gd name="T36" fmla="*/ 48 w 137"/>
                  <a:gd name="T37" fmla="*/ 23 h 40"/>
                  <a:gd name="T38" fmla="*/ 46 w 137"/>
                  <a:gd name="T39" fmla="*/ 21 h 40"/>
                  <a:gd name="T40" fmla="*/ 46 w 137"/>
                  <a:gd name="T41" fmla="*/ 5 h 40"/>
                  <a:gd name="T42" fmla="*/ 5 w 137"/>
                  <a:gd name="T43" fmla="*/ 5 h 40"/>
                  <a:gd name="T44" fmla="*/ 5 w 137"/>
                  <a:gd name="T45" fmla="*/ 35 h 40"/>
                  <a:gd name="T46" fmla="*/ 69 w 137"/>
                  <a:gd name="T47" fmla="*/ 35 h 40"/>
                  <a:gd name="T48" fmla="*/ 69 w 137"/>
                  <a:gd name="T49" fmla="*/ 40 h 40"/>
                  <a:gd name="T50" fmla="*/ 2 w 137"/>
                  <a:gd name="T51" fmla="*/ 40 h 40"/>
                  <a:gd name="T52" fmla="*/ 0 w 137"/>
                  <a:gd name="T53" fmla="*/ 37 h 40"/>
                  <a:gd name="T54" fmla="*/ 0 w 137"/>
                  <a:gd name="T55" fmla="*/ 3 h 40"/>
                  <a:gd name="T56" fmla="*/ 2 w 137"/>
                  <a:gd name="T57" fmla="*/ 0 h 40"/>
                  <a:gd name="T58" fmla="*/ 48 w 137"/>
                  <a:gd name="T59" fmla="*/ 0 h 40"/>
                  <a:gd name="T60" fmla="*/ 51 w 137"/>
                  <a:gd name="T61" fmla="*/ 3 h 40"/>
                  <a:gd name="T62" fmla="*/ 51 w 137"/>
                  <a:gd name="T63" fmla="*/ 18 h 40"/>
                  <a:gd name="T64" fmla="*/ 69 w 137"/>
                  <a:gd name="T65" fmla="*/ 18 h 40"/>
                  <a:gd name="T66" fmla="*/ 69 w 137"/>
                  <a:gd name="T6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40">
                    <a:moveTo>
                      <a:pt x="89" y="23"/>
                    </a:move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2"/>
                      <a:pt x="87" y="0"/>
                      <a:pt x="8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6" y="0"/>
                      <a:pt x="137" y="2"/>
                      <a:pt x="137" y="3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7" y="39"/>
                      <a:pt x="136" y="40"/>
                      <a:pt x="135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2"/>
                      <a:pt x="90" y="23"/>
                      <a:pt x="89" y="23"/>
                    </a:cubicBezTo>
                    <a:close/>
                    <a:moveTo>
                      <a:pt x="69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3"/>
                      <a:pt x="46" y="22"/>
                      <a:pt x="46" y="21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1" y="2"/>
                      <a:pt x="51" y="3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9" y="18"/>
                      <a:pt x="69" y="18"/>
                      <a:pt x="69" y="18"/>
                    </a:cubicBezTo>
                    <a:lnTo>
                      <a:pt x="6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3" name="Freeform 178"/>
              <p:cNvSpPr>
                <a:spLocks noEditPoints="1"/>
              </p:cNvSpPr>
              <p:nvPr/>
            </p:nvSpPr>
            <p:spPr bwMode="auto">
              <a:xfrm>
                <a:off x="8447088" y="4130675"/>
                <a:ext cx="68263" cy="33338"/>
              </a:xfrm>
              <a:custGeom>
                <a:avLst/>
                <a:gdLst>
                  <a:gd name="T0" fmla="*/ 15 w 30"/>
                  <a:gd name="T1" fmla="*/ 0 h 15"/>
                  <a:gd name="T2" fmla="*/ 27 w 30"/>
                  <a:gd name="T3" fmla="*/ 0 h 15"/>
                  <a:gd name="T4" fmla="*/ 30 w 30"/>
                  <a:gd name="T5" fmla="*/ 3 h 15"/>
                  <a:gd name="T6" fmla="*/ 30 w 30"/>
                  <a:gd name="T7" fmla="*/ 13 h 15"/>
                  <a:gd name="T8" fmla="*/ 27 w 30"/>
                  <a:gd name="T9" fmla="*/ 15 h 15"/>
                  <a:gd name="T10" fmla="*/ 15 w 30"/>
                  <a:gd name="T11" fmla="*/ 15 h 15"/>
                  <a:gd name="T12" fmla="*/ 15 w 30"/>
                  <a:gd name="T13" fmla="*/ 11 h 15"/>
                  <a:gd name="T14" fmla="*/ 25 w 30"/>
                  <a:gd name="T15" fmla="*/ 11 h 15"/>
                  <a:gd name="T16" fmla="*/ 25 w 30"/>
                  <a:gd name="T17" fmla="*/ 5 h 15"/>
                  <a:gd name="T18" fmla="*/ 15 w 30"/>
                  <a:gd name="T19" fmla="*/ 5 h 15"/>
                  <a:gd name="T20" fmla="*/ 15 w 30"/>
                  <a:gd name="T21" fmla="*/ 0 h 15"/>
                  <a:gd name="T22" fmla="*/ 2 w 30"/>
                  <a:gd name="T23" fmla="*/ 0 h 15"/>
                  <a:gd name="T24" fmla="*/ 15 w 30"/>
                  <a:gd name="T25" fmla="*/ 0 h 15"/>
                  <a:gd name="T26" fmla="*/ 15 w 30"/>
                  <a:gd name="T27" fmla="*/ 5 h 15"/>
                  <a:gd name="T28" fmla="*/ 4 w 30"/>
                  <a:gd name="T29" fmla="*/ 5 h 15"/>
                  <a:gd name="T30" fmla="*/ 4 w 30"/>
                  <a:gd name="T31" fmla="*/ 11 h 15"/>
                  <a:gd name="T32" fmla="*/ 15 w 30"/>
                  <a:gd name="T33" fmla="*/ 11 h 15"/>
                  <a:gd name="T34" fmla="*/ 15 w 30"/>
                  <a:gd name="T35" fmla="*/ 15 h 15"/>
                  <a:gd name="T36" fmla="*/ 2 w 30"/>
                  <a:gd name="T37" fmla="*/ 15 h 15"/>
                  <a:gd name="T38" fmla="*/ 0 w 30"/>
                  <a:gd name="T39" fmla="*/ 13 h 15"/>
                  <a:gd name="T40" fmla="*/ 0 w 30"/>
                  <a:gd name="T41" fmla="*/ 3 h 15"/>
                  <a:gd name="T42" fmla="*/ 2 w 30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15">
                    <a:moveTo>
                      <a:pt x="1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30" y="2"/>
                      <a:pt x="30" y="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28" y="15"/>
                      <a:pt x="27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0"/>
                    </a:lnTo>
                    <a:close/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4" name="Freeform 179"/>
              <p:cNvSpPr>
                <a:spLocks noEditPoints="1"/>
              </p:cNvSpPr>
              <p:nvPr/>
            </p:nvSpPr>
            <p:spPr bwMode="auto">
              <a:xfrm>
                <a:off x="8324851" y="3957638"/>
                <a:ext cx="309563" cy="168275"/>
              </a:xfrm>
              <a:custGeom>
                <a:avLst/>
                <a:gdLst>
                  <a:gd name="T0" fmla="*/ 98 w 137"/>
                  <a:gd name="T1" fmla="*/ 5 h 74"/>
                  <a:gd name="T2" fmla="*/ 69 w 137"/>
                  <a:gd name="T3" fmla="*/ 5 h 74"/>
                  <a:gd name="T4" fmla="*/ 69 w 137"/>
                  <a:gd name="T5" fmla="*/ 0 h 74"/>
                  <a:gd name="T6" fmla="*/ 101 w 137"/>
                  <a:gd name="T7" fmla="*/ 0 h 74"/>
                  <a:gd name="T8" fmla="*/ 103 w 137"/>
                  <a:gd name="T9" fmla="*/ 2 h 74"/>
                  <a:gd name="T10" fmla="*/ 103 w 137"/>
                  <a:gd name="T11" fmla="*/ 25 h 74"/>
                  <a:gd name="T12" fmla="*/ 135 w 137"/>
                  <a:gd name="T13" fmla="*/ 25 h 74"/>
                  <a:gd name="T14" fmla="*/ 137 w 137"/>
                  <a:gd name="T15" fmla="*/ 27 h 74"/>
                  <a:gd name="T16" fmla="*/ 137 w 137"/>
                  <a:gd name="T17" fmla="*/ 71 h 74"/>
                  <a:gd name="T18" fmla="*/ 135 w 137"/>
                  <a:gd name="T19" fmla="*/ 74 h 74"/>
                  <a:gd name="T20" fmla="*/ 89 w 137"/>
                  <a:gd name="T21" fmla="*/ 74 h 74"/>
                  <a:gd name="T22" fmla="*/ 69 w 137"/>
                  <a:gd name="T23" fmla="*/ 74 h 74"/>
                  <a:gd name="T24" fmla="*/ 69 w 137"/>
                  <a:gd name="T25" fmla="*/ 69 h 74"/>
                  <a:gd name="T26" fmla="*/ 89 w 137"/>
                  <a:gd name="T27" fmla="*/ 69 h 74"/>
                  <a:gd name="T28" fmla="*/ 132 w 137"/>
                  <a:gd name="T29" fmla="*/ 69 h 74"/>
                  <a:gd name="T30" fmla="*/ 132 w 137"/>
                  <a:gd name="T31" fmla="*/ 30 h 74"/>
                  <a:gd name="T32" fmla="*/ 101 w 137"/>
                  <a:gd name="T33" fmla="*/ 30 h 74"/>
                  <a:gd name="T34" fmla="*/ 98 w 137"/>
                  <a:gd name="T35" fmla="*/ 27 h 74"/>
                  <a:gd name="T36" fmla="*/ 98 w 137"/>
                  <a:gd name="T37" fmla="*/ 5 h 74"/>
                  <a:gd name="T38" fmla="*/ 69 w 137"/>
                  <a:gd name="T39" fmla="*/ 30 h 74"/>
                  <a:gd name="T40" fmla="*/ 90 w 137"/>
                  <a:gd name="T41" fmla="*/ 30 h 74"/>
                  <a:gd name="T42" fmla="*/ 92 w 137"/>
                  <a:gd name="T43" fmla="*/ 27 h 74"/>
                  <a:gd name="T44" fmla="*/ 92 w 137"/>
                  <a:gd name="T45" fmla="*/ 14 h 74"/>
                  <a:gd name="T46" fmla="*/ 90 w 137"/>
                  <a:gd name="T47" fmla="*/ 11 h 74"/>
                  <a:gd name="T48" fmla="*/ 69 w 137"/>
                  <a:gd name="T49" fmla="*/ 11 h 74"/>
                  <a:gd name="T50" fmla="*/ 69 w 137"/>
                  <a:gd name="T51" fmla="*/ 16 h 74"/>
                  <a:gd name="T52" fmla="*/ 87 w 137"/>
                  <a:gd name="T53" fmla="*/ 16 h 74"/>
                  <a:gd name="T54" fmla="*/ 87 w 137"/>
                  <a:gd name="T55" fmla="*/ 25 h 74"/>
                  <a:gd name="T56" fmla="*/ 69 w 137"/>
                  <a:gd name="T57" fmla="*/ 25 h 74"/>
                  <a:gd name="T58" fmla="*/ 69 w 137"/>
                  <a:gd name="T59" fmla="*/ 30 h 74"/>
                  <a:gd name="T60" fmla="*/ 69 w 137"/>
                  <a:gd name="T61" fmla="*/ 5 h 74"/>
                  <a:gd name="T62" fmla="*/ 39 w 137"/>
                  <a:gd name="T63" fmla="*/ 5 h 74"/>
                  <a:gd name="T64" fmla="*/ 39 w 137"/>
                  <a:gd name="T65" fmla="*/ 27 h 74"/>
                  <a:gd name="T66" fmla="*/ 36 w 137"/>
                  <a:gd name="T67" fmla="*/ 30 h 74"/>
                  <a:gd name="T68" fmla="*/ 5 w 137"/>
                  <a:gd name="T69" fmla="*/ 30 h 74"/>
                  <a:gd name="T70" fmla="*/ 5 w 137"/>
                  <a:gd name="T71" fmla="*/ 69 h 74"/>
                  <a:gd name="T72" fmla="*/ 48 w 137"/>
                  <a:gd name="T73" fmla="*/ 69 h 74"/>
                  <a:gd name="T74" fmla="*/ 69 w 137"/>
                  <a:gd name="T75" fmla="*/ 69 h 74"/>
                  <a:gd name="T76" fmla="*/ 69 w 137"/>
                  <a:gd name="T77" fmla="*/ 74 h 74"/>
                  <a:gd name="T78" fmla="*/ 48 w 137"/>
                  <a:gd name="T79" fmla="*/ 74 h 74"/>
                  <a:gd name="T80" fmla="*/ 2 w 137"/>
                  <a:gd name="T81" fmla="*/ 74 h 74"/>
                  <a:gd name="T82" fmla="*/ 0 w 137"/>
                  <a:gd name="T83" fmla="*/ 71 h 74"/>
                  <a:gd name="T84" fmla="*/ 0 w 137"/>
                  <a:gd name="T85" fmla="*/ 27 h 74"/>
                  <a:gd name="T86" fmla="*/ 2 w 137"/>
                  <a:gd name="T87" fmla="*/ 25 h 74"/>
                  <a:gd name="T88" fmla="*/ 34 w 137"/>
                  <a:gd name="T89" fmla="*/ 25 h 74"/>
                  <a:gd name="T90" fmla="*/ 34 w 137"/>
                  <a:gd name="T91" fmla="*/ 2 h 74"/>
                  <a:gd name="T92" fmla="*/ 36 w 137"/>
                  <a:gd name="T93" fmla="*/ 0 h 74"/>
                  <a:gd name="T94" fmla="*/ 69 w 137"/>
                  <a:gd name="T95" fmla="*/ 0 h 74"/>
                  <a:gd name="T96" fmla="*/ 69 w 137"/>
                  <a:gd name="T97" fmla="*/ 5 h 74"/>
                  <a:gd name="T98" fmla="*/ 69 w 137"/>
                  <a:gd name="T99" fmla="*/ 11 h 74"/>
                  <a:gd name="T100" fmla="*/ 48 w 137"/>
                  <a:gd name="T101" fmla="*/ 11 h 74"/>
                  <a:gd name="T102" fmla="*/ 45 w 137"/>
                  <a:gd name="T103" fmla="*/ 14 h 74"/>
                  <a:gd name="T104" fmla="*/ 45 w 137"/>
                  <a:gd name="T105" fmla="*/ 27 h 74"/>
                  <a:gd name="T106" fmla="*/ 48 w 137"/>
                  <a:gd name="T107" fmla="*/ 30 h 74"/>
                  <a:gd name="T108" fmla="*/ 69 w 137"/>
                  <a:gd name="T109" fmla="*/ 30 h 74"/>
                  <a:gd name="T110" fmla="*/ 69 w 137"/>
                  <a:gd name="T111" fmla="*/ 25 h 74"/>
                  <a:gd name="T112" fmla="*/ 50 w 137"/>
                  <a:gd name="T113" fmla="*/ 25 h 74"/>
                  <a:gd name="T114" fmla="*/ 50 w 137"/>
                  <a:gd name="T115" fmla="*/ 16 h 74"/>
                  <a:gd name="T116" fmla="*/ 69 w 137"/>
                  <a:gd name="T117" fmla="*/ 16 h 74"/>
                  <a:gd name="T118" fmla="*/ 69 w 137"/>
                  <a:gd name="T119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74">
                    <a:moveTo>
                      <a:pt x="98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3" y="1"/>
                      <a:pt x="103" y="2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5"/>
                      <a:pt x="137" y="26"/>
                      <a:pt x="137" y="27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37" y="73"/>
                      <a:pt x="136" y="74"/>
                      <a:pt x="135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0" y="30"/>
                      <a:pt x="98" y="29"/>
                      <a:pt x="98" y="27"/>
                    </a:cubicBezTo>
                    <a:cubicBezTo>
                      <a:pt x="98" y="5"/>
                      <a:pt x="98" y="5"/>
                      <a:pt x="98" y="5"/>
                    </a:cubicBezTo>
                    <a:close/>
                    <a:moveTo>
                      <a:pt x="69" y="30"/>
                    </a:move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0"/>
                      <a:pt x="92" y="29"/>
                      <a:pt x="92" y="27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2"/>
                      <a:pt x="91" y="11"/>
                      <a:pt x="90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69" y="25"/>
                      <a:pt x="69" y="25"/>
                      <a:pt x="69" y="25"/>
                    </a:cubicBezTo>
                    <a:lnTo>
                      <a:pt x="69" y="30"/>
                    </a:lnTo>
                    <a:close/>
                    <a:moveTo>
                      <a:pt x="69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9"/>
                      <a:pt x="38" y="30"/>
                      <a:pt x="3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4"/>
                      <a:pt x="0" y="73"/>
                      <a:pt x="0" y="7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1" y="25"/>
                      <a:pt x="2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5" y="0"/>
                      <a:pt x="36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5"/>
                      <a:pt x="69" y="5"/>
                      <a:pt x="69" y="5"/>
                    </a:cubicBezTo>
                    <a:close/>
                    <a:moveTo>
                      <a:pt x="69" y="11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46" y="11"/>
                      <a:pt x="45" y="12"/>
                      <a:pt x="45" y="14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9"/>
                      <a:pt x="46" y="30"/>
                      <a:pt x="48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69" y="16"/>
                      <a:pt x="69" y="16"/>
                      <a:pt x="69" y="16"/>
                    </a:cubicBezTo>
                    <a:lnTo>
                      <a:pt x="6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5" name="Freeform 180"/>
              <p:cNvSpPr>
                <a:spLocks noEditPoints="1"/>
              </p:cNvSpPr>
              <p:nvPr/>
            </p:nvSpPr>
            <p:spPr bwMode="auto">
              <a:xfrm>
                <a:off x="8740776" y="987425"/>
                <a:ext cx="361950" cy="52388"/>
              </a:xfrm>
              <a:custGeom>
                <a:avLst/>
                <a:gdLst>
                  <a:gd name="T0" fmla="*/ 80 w 160"/>
                  <a:gd name="T1" fmla="*/ 0 h 23"/>
                  <a:gd name="T2" fmla="*/ 158 w 160"/>
                  <a:gd name="T3" fmla="*/ 0 h 23"/>
                  <a:gd name="T4" fmla="*/ 160 w 160"/>
                  <a:gd name="T5" fmla="*/ 3 h 23"/>
                  <a:gd name="T6" fmla="*/ 160 w 160"/>
                  <a:gd name="T7" fmla="*/ 21 h 23"/>
                  <a:gd name="T8" fmla="*/ 158 w 160"/>
                  <a:gd name="T9" fmla="*/ 23 h 23"/>
                  <a:gd name="T10" fmla="*/ 80 w 160"/>
                  <a:gd name="T11" fmla="*/ 23 h 23"/>
                  <a:gd name="T12" fmla="*/ 80 w 160"/>
                  <a:gd name="T13" fmla="*/ 18 h 23"/>
                  <a:gd name="T14" fmla="*/ 155 w 160"/>
                  <a:gd name="T15" fmla="*/ 18 h 23"/>
                  <a:gd name="T16" fmla="*/ 155 w 160"/>
                  <a:gd name="T17" fmla="*/ 5 h 23"/>
                  <a:gd name="T18" fmla="*/ 80 w 160"/>
                  <a:gd name="T19" fmla="*/ 5 h 23"/>
                  <a:gd name="T20" fmla="*/ 80 w 160"/>
                  <a:gd name="T21" fmla="*/ 0 h 23"/>
                  <a:gd name="T22" fmla="*/ 3 w 160"/>
                  <a:gd name="T23" fmla="*/ 0 h 23"/>
                  <a:gd name="T24" fmla="*/ 80 w 160"/>
                  <a:gd name="T25" fmla="*/ 0 h 23"/>
                  <a:gd name="T26" fmla="*/ 80 w 160"/>
                  <a:gd name="T27" fmla="*/ 5 h 23"/>
                  <a:gd name="T28" fmla="*/ 5 w 160"/>
                  <a:gd name="T29" fmla="*/ 5 h 23"/>
                  <a:gd name="T30" fmla="*/ 5 w 160"/>
                  <a:gd name="T31" fmla="*/ 18 h 23"/>
                  <a:gd name="T32" fmla="*/ 80 w 160"/>
                  <a:gd name="T33" fmla="*/ 18 h 23"/>
                  <a:gd name="T34" fmla="*/ 80 w 160"/>
                  <a:gd name="T35" fmla="*/ 23 h 23"/>
                  <a:gd name="T36" fmla="*/ 3 w 160"/>
                  <a:gd name="T37" fmla="*/ 23 h 23"/>
                  <a:gd name="T38" fmla="*/ 0 w 160"/>
                  <a:gd name="T39" fmla="*/ 21 h 23"/>
                  <a:gd name="T40" fmla="*/ 0 w 160"/>
                  <a:gd name="T41" fmla="*/ 3 h 23"/>
                  <a:gd name="T42" fmla="*/ 3 w 160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23">
                    <a:moveTo>
                      <a:pt x="80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59" y="0"/>
                      <a:pt x="160" y="1"/>
                      <a:pt x="160" y="3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0" y="22"/>
                      <a:pt x="159" y="23"/>
                      <a:pt x="158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80" y="5"/>
                      <a:pt x="80" y="5"/>
                      <a:pt x="80" y="5"/>
                    </a:cubicBezTo>
                    <a:lnTo>
                      <a:pt x="80" y="0"/>
                    </a:lnTo>
                    <a:close/>
                    <a:moveTo>
                      <a:pt x="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6" name="Freeform 182"/>
              <p:cNvSpPr>
                <a:spLocks noEditPoints="1"/>
              </p:cNvSpPr>
              <p:nvPr/>
            </p:nvSpPr>
            <p:spPr bwMode="auto">
              <a:xfrm>
                <a:off x="7004051" y="373063"/>
                <a:ext cx="257175" cy="230188"/>
              </a:xfrm>
              <a:custGeom>
                <a:avLst/>
                <a:gdLst>
                  <a:gd name="T0" fmla="*/ 57 w 114"/>
                  <a:gd name="T1" fmla="*/ 90 h 102"/>
                  <a:gd name="T2" fmla="*/ 64 w 114"/>
                  <a:gd name="T3" fmla="*/ 84 h 102"/>
                  <a:gd name="T4" fmla="*/ 86 w 114"/>
                  <a:gd name="T5" fmla="*/ 86 h 102"/>
                  <a:gd name="T6" fmla="*/ 87 w 114"/>
                  <a:gd name="T7" fmla="*/ 97 h 102"/>
                  <a:gd name="T8" fmla="*/ 89 w 114"/>
                  <a:gd name="T9" fmla="*/ 84 h 102"/>
                  <a:gd name="T10" fmla="*/ 109 w 114"/>
                  <a:gd name="T11" fmla="*/ 44 h 102"/>
                  <a:gd name="T12" fmla="*/ 104 w 114"/>
                  <a:gd name="T13" fmla="*/ 54 h 102"/>
                  <a:gd name="T14" fmla="*/ 91 w 114"/>
                  <a:gd name="T15" fmla="*/ 44 h 102"/>
                  <a:gd name="T16" fmla="*/ 83 w 114"/>
                  <a:gd name="T17" fmla="*/ 54 h 102"/>
                  <a:gd name="T18" fmla="*/ 70 w 114"/>
                  <a:gd name="T19" fmla="*/ 44 h 102"/>
                  <a:gd name="T20" fmla="*/ 61 w 114"/>
                  <a:gd name="T21" fmla="*/ 5 h 102"/>
                  <a:gd name="T22" fmla="*/ 64 w 114"/>
                  <a:gd name="T23" fmla="*/ 0 h 102"/>
                  <a:gd name="T24" fmla="*/ 73 w 114"/>
                  <a:gd name="T25" fmla="*/ 39 h 102"/>
                  <a:gd name="T26" fmla="*/ 81 w 114"/>
                  <a:gd name="T27" fmla="*/ 49 h 102"/>
                  <a:gd name="T28" fmla="*/ 94 w 114"/>
                  <a:gd name="T29" fmla="*/ 39 h 102"/>
                  <a:gd name="T30" fmla="*/ 102 w 114"/>
                  <a:gd name="T31" fmla="*/ 49 h 102"/>
                  <a:gd name="T32" fmla="*/ 111 w 114"/>
                  <a:gd name="T33" fmla="*/ 39 h 102"/>
                  <a:gd name="T34" fmla="*/ 111 w 114"/>
                  <a:gd name="T35" fmla="*/ 88 h 102"/>
                  <a:gd name="T36" fmla="*/ 92 w 114"/>
                  <a:gd name="T37" fmla="*/ 88 h 102"/>
                  <a:gd name="T38" fmla="*/ 89 w 114"/>
                  <a:gd name="T39" fmla="*/ 102 h 102"/>
                  <a:gd name="T40" fmla="*/ 81 w 114"/>
                  <a:gd name="T41" fmla="*/ 90 h 102"/>
                  <a:gd name="T42" fmla="*/ 64 w 114"/>
                  <a:gd name="T43" fmla="*/ 88 h 102"/>
                  <a:gd name="T44" fmla="*/ 62 w 114"/>
                  <a:gd name="T45" fmla="*/ 100 h 102"/>
                  <a:gd name="T46" fmla="*/ 57 w 114"/>
                  <a:gd name="T47" fmla="*/ 97 h 102"/>
                  <a:gd name="T48" fmla="*/ 20 w 114"/>
                  <a:gd name="T49" fmla="*/ 84 h 102"/>
                  <a:gd name="T50" fmla="*/ 27 w 114"/>
                  <a:gd name="T51" fmla="*/ 90 h 102"/>
                  <a:gd name="T52" fmla="*/ 28 w 114"/>
                  <a:gd name="T53" fmla="*/ 90 h 102"/>
                  <a:gd name="T54" fmla="*/ 35 w 114"/>
                  <a:gd name="T55" fmla="*/ 84 h 102"/>
                  <a:gd name="T56" fmla="*/ 57 w 114"/>
                  <a:gd name="T57" fmla="*/ 86 h 102"/>
                  <a:gd name="T58" fmla="*/ 57 w 114"/>
                  <a:gd name="T59" fmla="*/ 97 h 102"/>
                  <a:gd name="T60" fmla="*/ 52 w 114"/>
                  <a:gd name="T61" fmla="*/ 100 h 102"/>
                  <a:gd name="T62" fmla="*/ 50 w 114"/>
                  <a:gd name="T63" fmla="*/ 88 h 102"/>
                  <a:gd name="T64" fmla="*/ 32 w 114"/>
                  <a:gd name="T65" fmla="*/ 90 h 102"/>
                  <a:gd name="T66" fmla="*/ 25 w 114"/>
                  <a:gd name="T67" fmla="*/ 102 h 102"/>
                  <a:gd name="T68" fmla="*/ 22 w 114"/>
                  <a:gd name="T69" fmla="*/ 88 h 102"/>
                  <a:gd name="T70" fmla="*/ 3 w 114"/>
                  <a:gd name="T71" fmla="*/ 88 h 102"/>
                  <a:gd name="T72" fmla="*/ 3 w 114"/>
                  <a:gd name="T73" fmla="*/ 39 h 102"/>
                  <a:gd name="T74" fmla="*/ 12 w 114"/>
                  <a:gd name="T75" fmla="*/ 49 h 102"/>
                  <a:gd name="T76" fmla="*/ 20 w 114"/>
                  <a:gd name="T77" fmla="*/ 39 h 102"/>
                  <a:gd name="T78" fmla="*/ 33 w 114"/>
                  <a:gd name="T79" fmla="*/ 49 h 102"/>
                  <a:gd name="T80" fmla="*/ 41 w 114"/>
                  <a:gd name="T81" fmla="*/ 39 h 102"/>
                  <a:gd name="T82" fmla="*/ 50 w 114"/>
                  <a:gd name="T83" fmla="*/ 0 h 102"/>
                  <a:gd name="T84" fmla="*/ 53 w 114"/>
                  <a:gd name="T85" fmla="*/ 5 h 102"/>
                  <a:gd name="T86" fmla="*/ 43 w 114"/>
                  <a:gd name="T87" fmla="*/ 44 h 102"/>
                  <a:gd name="T88" fmla="*/ 31 w 114"/>
                  <a:gd name="T89" fmla="*/ 54 h 102"/>
                  <a:gd name="T90" fmla="*/ 22 w 114"/>
                  <a:gd name="T91" fmla="*/ 44 h 102"/>
                  <a:gd name="T92" fmla="*/ 10 w 114"/>
                  <a:gd name="T93" fmla="*/ 54 h 102"/>
                  <a:gd name="T94" fmla="*/ 5 w 114"/>
                  <a:gd name="T95" fmla="*/ 4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02">
                    <a:moveTo>
                      <a:pt x="57" y="97"/>
                    </a:move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5"/>
                      <a:pt x="58" y="84"/>
                      <a:pt x="60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5" y="84"/>
                      <a:pt x="86" y="85"/>
                      <a:pt x="86" y="86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7"/>
                      <a:pt x="86" y="97"/>
                      <a:pt x="86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5"/>
                      <a:pt x="88" y="84"/>
                      <a:pt x="89" y="84"/>
                    </a:cubicBezTo>
                    <a:cubicBezTo>
                      <a:pt x="94" y="84"/>
                      <a:pt x="94" y="84"/>
                      <a:pt x="94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6" y="52"/>
                      <a:pt x="105" y="54"/>
                      <a:pt x="10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3" y="54"/>
                      <a:pt x="91" y="52"/>
                      <a:pt x="91" y="51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5" y="44"/>
                      <a:pt x="85" y="44"/>
                      <a:pt x="85" y="4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2"/>
                      <a:pt x="84" y="54"/>
                      <a:pt x="8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2" y="54"/>
                      <a:pt x="70" y="52"/>
                      <a:pt x="70" y="51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2" y="44"/>
                      <a:pt x="61" y="43"/>
                      <a:pt x="61" y="41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6" y="1"/>
                      <a:pt x="66" y="2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4" y="39"/>
                      <a:pt x="75" y="40"/>
                      <a:pt x="75" y="41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40"/>
                      <a:pt x="82" y="39"/>
                      <a:pt x="83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5" y="39"/>
                      <a:pt x="96" y="40"/>
                      <a:pt x="96" y="41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0"/>
                      <a:pt x="103" y="39"/>
                      <a:pt x="104" y="39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13" y="39"/>
                      <a:pt x="114" y="40"/>
                      <a:pt x="114" y="41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3" y="88"/>
                      <a:pt x="111" y="88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2" y="101"/>
                      <a:pt x="91" y="102"/>
                      <a:pt x="89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3" y="102"/>
                      <a:pt x="81" y="101"/>
                      <a:pt x="81" y="100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1"/>
                      <a:pt x="61" y="102"/>
                      <a:pt x="60" y="102"/>
                    </a:cubicBezTo>
                    <a:cubicBezTo>
                      <a:pt x="57" y="102"/>
                      <a:pt x="57" y="102"/>
                      <a:pt x="57" y="102"/>
                    </a:cubicBezTo>
                    <a:lnTo>
                      <a:pt x="57" y="97"/>
                    </a:lnTo>
                    <a:close/>
                    <a:moveTo>
                      <a:pt x="5" y="4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6" y="84"/>
                      <a:pt x="27" y="85"/>
                      <a:pt x="27" y="86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85"/>
                      <a:pt x="29" y="84"/>
                      <a:pt x="30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6" y="84"/>
                      <a:pt x="57" y="85"/>
                      <a:pt x="57" y="86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3" y="102"/>
                      <a:pt x="52" y="101"/>
                      <a:pt x="52" y="10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1"/>
                      <a:pt x="31" y="102"/>
                      <a:pt x="30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3" y="102"/>
                      <a:pt x="22" y="101"/>
                      <a:pt x="22" y="10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1" y="39"/>
                      <a:pt x="3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9"/>
                      <a:pt x="12" y="40"/>
                      <a:pt x="12" y="41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9" y="39"/>
                      <a:pt x="20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2" y="39"/>
                      <a:pt x="33" y="40"/>
                      <a:pt x="33" y="41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0"/>
                      <a:pt x="40" y="39"/>
                      <a:pt x="41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3"/>
                      <a:pt x="52" y="44"/>
                      <a:pt x="50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2"/>
                      <a:pt x="42" y="54"/>
                      <a:pt x="4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29" y="54"/>
                      <a:pt x="28" y="52"/>
                      <a:pt x="28" y="51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1" y="54"/>
                      <a:pt x="2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8" y="54"/>
                      <a:pt x="7" y="52"/>
                      <a:pt x="7" y="51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5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7" name="Freeform 183"/>
              <p:cNvSpPr>
                <a:spLocks noEditPoints="1"/>
              </p:cNvSpPr>
              <p:nvPr/>
            </p:nvSpPr>
            <p:spPr bwMode="auto">
              <a:xfrm>
                <a:off x="6953251" y="571500"/>
                <a:ext cx="357188" cy="190500"/>
              </a:xfrm>
              <a:custGeom>
                <a:avLst/>
                <a:gdLst>
                  <a:gd name="T0" fmla="*/ 148 w 158"/>
                  <a:gd name="T1" fmla="*/ 5 h 84"/>
                  <a:gd name="T2" fmla="*/ 146 w 158"/>
                  <a:gd name="T3" fmla="*/ 18 h 84"/>
                  <a:gd name="T4" fmla="*/ 131 w 158"/>
                  <a:gd name="T5" fmla="*/ 18 h 84"/>
                  <a:gd name="T6" fmla="*/ 129 w 158"/>
                  <a:gd name="T7" fmla="*/ 5 h 84"/>
                  <a:gd name="T8" fmla="*/ 118 w 158"/>
                  <a:gd name="T9" fmla="*/ 16 h 84"/>
                  <a:gd name="T10" fmla="*/ 101 w 158"/>
                  <a:gd name="T11" fmla="*/ 18 h 84"/>
                  <a:gd name="T12" fmla="*/ 99 w 158"/>
                  <a:gd name="T13" fmla="*/ 5 h 84"/>
                  <a:gd name="T14" fmla="*/ 89 w 158"/>
                  <a:gd name="T15" fmla="*/ 16 h 84"/>
                  <a:gd name="T16" fmla="*/ 79 w 158"/>
                  <a:gd name="T17" fmla="*/ 18 h 84"/>
                  <a:gd name="T18" fmla="*/ 84 w 158"/>
                  <a:gd name="T19" fmla="*/ 14 h 84"/>
                  <a:gd name="T20" fmla="*/ 86 w 158"/>
                  <a:gd name="T21" fmla="*/ 0 h 84"/>
                  <a:gd name="T22" fmla="*/ 104 w 158"/>
                  <a:gd name="T23" fmla="*/ 2 h 84"/>
                  <a:gd name="T24" fmla="*/ 113 w 158"/>
                  <a:gd name="T25" fmla="*/ 14 h 84"/>
                  <a:gd name="T26" fmla="*/ 116 w 158"/>
                  <a:gd name="T27" fmla="*/ 0 h 84"/>
                  <a:gd name="T28" fmla="*/ 133 w 158"/>
                  <a:gd name="T29" fmla="*/ 2 h 84"/>
                  <a:gd name="T30" fmla="*/ 143 w 158"/>
                  <a:gd name="T31" fmla="*/ 14 h 84"/>
                  <a:gd name="T32" fmla="*/ 146 w 158"/>
                  <a:gd name="T33" fmla="*/ 0 h 84"/>
                  <a:gd name="T34" fmla="*/ 158 w 158"/>
                  <a:gd name="T35" fmla="*/ 2 h 84"/>
                  <a:gd name="T36" fmla="*/ 156 w 158"/>
                  <a:gd name="T37" fmla="*/ 84 h 84"/>
                  <a:gd name="T38" fmla="*/ 99 w 158"/>
                  <a:gd name="T39" fmla="*/ 82 h 84"/>
                  <a:gd name="T40" fmla="*/ 79 w 158"/>
                  <a:gd name="T41" fmla="*/ 53 h 84"/>
                  <a:gd name="T42" fmla="*/ 101 w 158"/>
                  <a:gd name="T43" fmla="*/ 48 h 84"/>
                  <a:gd name="T44" fmla="*/ 103 w 158"/>
                  <a:gd name="T45" fmla="*/ 79 h 84"/>
                  <a:gd name="T46" fmla="*/ 153 w 158"/>
                  <a:gd name="T47" fmla="*/ 5 h 84"/>
                  <a:gd name="T48" fmla="*/ 72 w 158"/>
                  <a:gd name="T49" fmla="*/ 18 h 84"/>
                  <a:gd name="T50" fmla="*/ 69 w 158"/>
                  <a:gd name="T51" fmla="*/ 5 h 84"/>
                  <a:gd name="T52" fmla="*/ 59 w 158"/>
                  <a:gd name="T53" fmla="*/ 16 h 84"/>
                  <a:gd name="T54" fmla="*/ 42 w 158"/>
                  <a:gd name="T55" fmla="*/ 18 h 84"/>
                  <a:gd name="T56" fmla="*/ 40 w 158"/>
                  <a:gd name="T57" fmla="*/ 5 h 84"/>
                  <a:gd name="T58" fmla="*/ 29 w 158"/>
                  <a:gd name="T59" fmla="*/ 16 h 84"/>
                  <a:gd name="T60" fmla="*/ 25 w 158"/>
                  <a:gd name="T61" fmla="*/ 18 h 84"/>
                  <a:gd name="T62" fmla="*/ 10 w 158"/>
                  <a:gd name="T63" fmla="*/ 16 h 84"/>
                  <a:gd name="T64" fmla="*/ 5 w 158"/>
                  <a:gd name="T65" fmla="*/ 5 h 84"/>
                  <a:gd name="T66" fmla="*/ 58 w 158"/>
                  <a:gd name="T67" fmla="*/ 79 h 84"/>
                  <a:gd name="T68" fmla="*/ 61 w 158"/>
                  <a:gd name="T69" fmla="*/ 48 h 84"/>
                  <a:gd name="T70" fmla="*/ 79 w 158"/>
                  <a:gd name="T71" fmla="*/ 53 h 84"/>
                  <a:gd name="T72" fmla="*/ 63 w 158"/>
                  <a:gd name="T73" fmla="*/ 82 h 84"/>
                  <a:gd name="T74" fmla="*/ 2 w 158"/>
                  <a:gd name="T75" fmla="*/ 84 h 84"/>
                  <a:gd name="T76" fmla="*/ 0 w 158"/>
                  <a:gd name="T77" fmla="*/ 2 h 84"/>
                  <a:gd name="T78" fmla="*/ 12 w 158"/>
                  <a:gd name="T79" fmla="*/ 0 h 84"/>
                  <a:gd name="T80" fmla="*/ 15 w 158"/>
                  <a:gd name="T81" fmla="*/ 14 h 84"/>
                  <a:gd name="T82" fmla="*/ 24 w 158"/>
                  <a:gd name="T83" fmla="*/ 2 h 84"/>
                  <a:gd name="T84" fmla="*/ 42 w 158"/>
                  <a:gd name="T85" fmla="*/ 0 h 84"/>
                  <a:gd name="T86" fmla="*/ 44 w 158"/>
                  <a:gd name="T87" fmla="*/ 14 h 84"/>
                  <a:gd name="T88" fmla="*/ 54 w 158"/>
                  <a:gd name="T89" fmla="*/ 2 h 84"/>
                  <a:gd name="T90" fmla="*/ 72 w 158"/>
                  <a:gd name="T91" fmla="*/ 0 h 84"/>
                  <a:gd name="T92" fmla="*/ 74 w 158"/>
                  <a:gd name="T93" fmla="*/ 14 h 84"/>
                  <a:gd name="T94" fmla="*/ 79 w 158"/>
                  <a:gd name="T95" fmla="*/ 1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84">
                    <a:moveTo>
                      <a:pt x="153" y="5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8" y="17"/>
                      <a:pt x="147" y="18"/>
                      <a:pt x="146" y="18"/>
                    </a:cubicBezTo>
                    <a:cubicBezTo>
                      <a:pt x="133" y="18"/>
                      <a:pt x="133" y="18"/>
                      <a:pt x="133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0" y="18"/>
                      <a:pt x="129" y="17"/>
                      <a:pt x="129" y="16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8" y="17"/>
                      <a:pt x="117" y="18"/>
                      <a:pt x="116" y="18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18"/>
                      <a:pt x="99" y="17"/>
                      <a:pt x="99" y="16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89" y="5"/>
                      <a:pt x="89" y="5"/>
                      <a:pt x="89" y="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7"/>
                      <a:pt x="88" y="18"/>
                      <a:pt x="86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5" y="0"/>
                      <a:pt x="86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3" y="0"/>
                      <a:pt x="104" y="1"/>
                      <a:pt x="104" y="2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1"/>
                      <a:pt x="115" y="0"/>
                      <a:pt x="116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0"/>
                      <a:pt x="133" y="1"/>
                      <a:pt x="133" y="2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1"/>
                      <a:pt x="144" y="0"/>
                      <a:pt x="14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7" y="0"/>
                      <a:pt x="158" y="1"/>
                      <a:pt x="158" y="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3"/>
                      <a:pt x="157" y="84"/>
                      <a:pt x="156" y="84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0" y="84"/>
                      <a:pt x="99" y="83"/>
                      <a:pt x="99" y="82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102" y="48"/>
                      <a:pt x="103" y="49"/>
                      <a:pt x="103" y="5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53" y="79"/>
                      <a:pt x="153" y="79"/>
                      <a:pt x="153" y="79"/>
                    </a:cubicBezTo>
                    <a:lnTo>
                      <a:pt x="153" y="5"/>
                    </a:lnTo>
                    <a:close/>
                    <a:moveTo>
                      <a:pt x="79" y="18"/>
                    </a:moveTo>
                    <a:cubicBezTo>
                      <a:pt x="72" y="18"/>
                      <a:pt x="72" y="18"/>
                      <a:pt x="72" y="18"/>
                    </a:cubicBezTo>
                    <a:cubicBezTo>
                      <a:pt x="70" y="18"/>
                      <a:pt x="69" y="17"/>
                      <a:pt x="69" y="16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7"/>
                      <a:pt x="58" y="18"/>
                      <a:pt x="57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0" y="17"/>
                      <a:pt x="40" y="1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7"/>
                      <a:pt x="10" y="1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9" y="48"/>
                      <a:pt x="61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2" y="84"/>
                      <a:pt x="61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1"/>
                      <a:pt x="55" y="0"/>
                      <a:pt x="57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0"/>
                      <a:pt x="74" y="1"/>
                      <a:pt x="74" y="2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9" y="14"/>
                      <a:pt x="79" y="14"/>
                      <a:pt x="79" y="14"/>
                    </a:cubicBezTo>
                    <a:lnTo>
                      <a:pt x="7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8" name="Freeform 184"/>
              <p:cNvSpPr>
                <a:spLocks noEditPoints="1"/>
              </p:cNvSpPr>
              <p:nvPr/>
            </p:nvSpPr>
            <p:spPr bwMode="auto">
              <a:xfrm>
                <a:off x="7159626" y="382588"/>
                <a:ext cx="111125" cy="74613"/>
              </a:xfrm>
              <a:custGeom>
                <a:avLst/>
                <a:gdLst>
                  <a:gd name="T0" fmla="*/ 21 w 49"/>
                  <a:gd name="T1" fmla="*/ 22 h 33"/>
                  <a:gd name="T2" fmla="*/ 38 w 49"/>
                  <a:gd name="T3" fmla="*/ 16 h 33"/>
                  <a:gd name="T4" fmla="*/ 21 w 49"/>
                  <a:gd name="T5" fmla="*/ 11 h 33"/>
                  <a:gd name="T6" fmla="*/ 21 w 49"/>
                  <a:gd name="T7" fmla="*/ 6 h 33"/>
                  <a:gd name="T8" fmla="*/ 47 w 49"/>
                  <a:gd name="T9" fmla="*/ 14 h 33"/>
                  <a:gd name="T10" fmla="*/ 48 w 49"/>
                  <a:gd name="T11" fmla="*/ 16 h 33"/>
                  <a:gd name="T12" fmla="*/ 47 w 49"/>
                  <a:gd name="T13" fmla="*/ 19 h 33"/>
                  <a:gd name="T14" fmla="*/ 21 w 49"/>
                  <a:gd name="T15" fmla="*/ 27 h 33"/>
                  <a:gd name="T16" fmla="*/ 21 w 49"/>
                  <a:gd name="T17" fmla="*/ 22 h 33"/>
                  <a:gd name="T18" fmla="*/ 4 w 49"/>
                  <a:gd name="T19" fmla="*/ 6 h 33"/>
                  <a:gd name="T20" fmla="*/ 4 w 49"/>
                  <a:gd name="T21" fmla="*/ 27 h 33"/>
                  <a:gd name="T22" fmla="*/ 21 w 49"/>
                  <a:gd name="T23" fmla="*/ 22 h 33"/>
                  <a:gd name="T24" fmla="*/ 21 w 49"/>
                  <a:gd name="T25" fmla="*/ 27 h 33"/>
                  <a:gd name="T26" fmla="*/ 3 w 49"/>
                  <a:gd name="T27" fmla="*/ 33 h 33"/>
                  <a:gd name="T28" fmla="*/ 2 w 49"/>
                  <a:gd name="T29" fmla="*/ 33 h 33"/>
                  <a:gd name="T30" fmla="*/ 0 w 49"/>
                  <a:gd name="T31" fmla="*/ 30 h 33"/>
                  <a:gd name="T32" fmla="*/ 0 w 49"/>
                  <a:gd name="T33" fmla="*/ 2 h 33"/>
                  <a:gd name="T34" fmla="*/ 0 w 49"/>
                  <a:gd name="T35" fmla="*/ 2 h 33"/>
                  <a:gd name="T36" fmla="*/ 0 w 49"/>
                  <a:gd name="T37" fmla="*/ 2 h 33"/>
                  <a:gd name="T38" fmla="*/ 3 w 49"/>
                  <a:gd name="T39" fmla="*/ 0 h 33"/>
                  <a:gd name="T40" fmla="*/ 21 w 49"/>
                  <a:gd name="T41" fmla="*/ 6 h 33"/>
                  <a:gd name="T42" fmla="*/ 21 w 49"/>
                  <a:gd name="T43" fmla="*/ 11 h 33"/>
                  <a:gd name="T44" fmla="*/ 4 w 49"/>
                  <a:gd name="T4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33">
                    <a:moveTo>
                      <a:pt x="21" y="22"/>
                    </a:moveTo>
                    <a:cubicBezTo>
                      <a:pt x="38" y="16"/>
                      <a:pt x="38" y="16"/>
                      <a:pt x="38" y="16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4"/>
                      <a:pt x="48" y="15"/>
                      <a:pt x="48" y="16"/>
                    </a:cubicBezTo>
                    <a:cubicBezTo>
                      <a:pt x="49" y="17"/>
                      <a:pt x="48" y="18"/>
                      <a:pt x="47" y="19"/>
                    </a:cubicBezTo>
                    <a:cubicBezTo>
                      <a:pt x="21" y="27"/>
                      <a:pt x="21" y="27"/>
                      <a:pt x="21" y="27"/>
                    </a:cubicBezTo>
                    <a:lnTo>
                      <a:pt x="21" y="22"/>
                    </a:lnTo>
                    <a:close/>
                    <a:moveTo>
                      <a:pt x="4" y="6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1"/>
                      <a:pt x="21" y="11"/>
                      <a:pt x="21" y="11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9" name="Freeform 185"/>
              <p:cNvSpPr>
                <a:spLocks noEditPoints="1"/>
              </p:cNvSpPr>
              <p:nvPr/>
            </p:nvSpPr>
            <p:spPr bwMode="auto">
              <a:xfrm>
                <a:off x="10677526" y="747713"/>
                <a:ext cx="388938" cy="434975"/>
              </a:xfrm>
              <a:custGeom>
                <a:avLst/>
                <a:gdLst>
                  <a:gd name="T0" fmla="*/ 130 w 172"/>
                  <a:gd name="T1" fmla="*/ 14 h 192"/>
                  <a:gd name="T2" fmla="*/ 96 w 172"/>
                  <a:gd name="T3" fmla="*/ 54 h 192"/>
                  <a:gd name="T4" fmla="*/ 87 w 172"/>
                  <a:gd name="T5" fmla="*/ 54 h 192"/>
                  <a:gd name="T6" fmla="*/ 93 w 172"/>
                  <a:gd name="T7" fmla="*/ 50 h 192"/>
                  <a:gd name="T8" fmla="*/ 127 w 172"/>
                  <a:gd name="T9" fmla="*/ 10 h 192"/>
                  <a:gd name="T10" fmla="*/ 155 w 172"/>
                  <a:gd name="T11" fmla="*/ 28 h 192"/>
                  <a:gd name="T12" fmla="*/ 146 w 172"/>
                  <a:gd name="T13" fmla="*/ 53 h 192"/>
                  <a:gd name="T14" fmla="*/ 172 w 172"/>
                  <a:gd name="T15" fmla="*/ 138 h 192"/>
                  <a:gd name="T16" fmla="*/ 172 w 172"/>
                  <a:gd name="T17" fmla="*/ 140 h 192"/>
                  <a:gd name="T18" fmla="*/ 160 w 172"/>
                  <a:gd name="T19" fmla="*/ 157 h 192"/>
                  <a:gd name="T20" fmla="*/ 157 w 172"/>
                  <a:gd name="T21" fmla="*/ 157 h 192"/>
                  <a:gd name="T22" fmla="*/ 88 w 172"/>
                  <a:gd name="T23" fmla="*/ 139 h 192"/>
                  <a:gd name="T24" fmla="*/ 100 w 172"/>
                  <a:gd name="T25" fmla="*/ 173 h 192"/>
                  <a:gd name="T26" fmla="*/ 89 w 172"/>
                  <a:gd name="T27" fmla="*/ 191 h 192"/>
                  <a:gd name="T28" fmla="*/ 88 w 172"/>
                  <a:gd name="T29" fmla="*/ 192 h 192"/>
                  <a:gd name="T30" fmla="*/ 87 w 172"/>
                  <a:gd name="T31" fmla="*/ 186 h 192"/>
                  <a:gd name="T32" fmla="*/ 87 w 172"/>
                  <a:gd name="T33" fmla="*/ 149 h 192"/>
                  <a:gd name="T34" fmla="*/ 106 w 172"/>
                  <a:gd name="T35" fmla="*/ 104 h 192"/>
                  <a:gd name="T36" fmla="*/ 109 w 172"/>
                  <a:gd name="T37" fmla="*/ 104 h 192"/>
                  <a:gd name="T38" fmla="*/ 167 w 172"/>
                  <a:gd name="T39" fmla="*/ 139 h 192"/>
                  <a:gd name="T40" fmla="*/ 126 w 172"/>
                  <a:gd name="T41" fmla="*/ 74 h 192"/>
                  <a:gd name="T42" fmla="*/ 142 w 172"/>
                  <a:gd name="T43" fmla="*/ 50 h 192"/>
                  <a:gd name="T44" fmla="*/ 148 w 172"/>
                  <a:gd name="T45" fmla="*/ 8 h 192"/>
                  <a:gd name="T46" fmla="*/ 19 w 172"/>
                  <a:gd name="T47" fmla="*/ 41 h 192"/>
                  <a:gd name="T48" fmla="*/ 75 w 172"/>
                  <a:gd name="T49" fmla="*/ 81 h 192"/>
                  <a:gd name="T50" fmla="*/ 76 w 172"/>
                  <a:gd name="T51" fmla="*/ 84 h 192"/>
                  <a:gd name="T52" fmla="*/ 52 w 172"/>
                  <a:gd name="T53" fmla="*/ 118 h 192"/>
                  <a:gd name="T54" fmla="*/ 7 w 172"/>
                  <a:gd name="T55" fmla="*/ 133 h 192"/>
                  <a:gd name="T56" fmla="*/ 57 w 172"/>
                  <a:gd name="T57" fmla="*/ 146 h 192"/>
                  <a:gd name="T58" fmla="*/ 87 w 172"/>
                  <a:gd name="T59" fmla="*/ 186 h 192"/>
                  <a:gd name="T60" fmla="*/ 85 w 172"/>
                  <a:gd name="T61" fmla="*/ 192 h 192"/>
                  <a:gd name="T62" fmla="*/ 2 w 172"/>
                  <a:gd name="T63" fmla="*/ 137 h 192"/>
                  <a:gd name="T64" fmla="*/ 1 w 172"/>
                  <a:gd name="T65" fmla="*/ 136 h 192"/>
                  <a:gd name="T66" fmla="*/ 12 w 172"/>
                  <a:gd name="T67" fmla="*/ 116 h 192"/>
                  <a:gd name="T68" fmla="*/ 14 w 172"/>
                  <a:gd name="T69" fmla="*/ 115 h 192"/>
                  <a:gd name="T70" fmla="*/ 70 w 172"/>
                  <a:gd name="T71" fmla="*/ 84 h 192"/>
                  <a:gd name="T72" fmla="*/ 5 w 172"/>
                  <a:gd name="T73" fmla="*/ 57 h 192"/>
                  <a:gd name="T74" fmla="*/ 16 w 172"/>
                  <a:gd name="T75" fmla="*/ 37 h 192"/>
                  <a:gd name="T76" fmla="*/ 87 w 172"/>
                  <a:gd name="T77" fmla="*/ 49 h 192"/>
                  <a:gd name="T78" fmla="*/ 87 w 172"/>
                  <a:gd name="T79" fmla="*/ 149 h 192"/>
                  <a:gd name="T80" fmla="*/ 83 w 172"/>
                  <a:gd name="T81" fmla="*/ 138 h 192"/>
                  <a:gd name="T82" fmla="*/ 87 w 172"/>
                  <a:gd name="T83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2" h="192">
                    <a:moveTo>
                      <a:pt x="148" y="8"/>
                    </a:moveTo>
                    <a:cubicBezTo>
                      <a:pt x="144" y="6"/>
                      <a:pt x="137" y="9"/>
                      <a:pt x="130" y="14"/>
                    </a:cubicBezTo>
                    <a:cubicBezTo>
                      <a:pt x="122" y="19"/>
                      <a:pt x="115" y="26"/>
                      <a:pt x="112" y="30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5" y="55"/>
                      <a:pt x="94" y="55"/>
                      <a:pt x="93" y="55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11" y="23"/>
                      <a:pt x="119" y="15"/>
                      <a:pt x="127" y="10"/>
                    </a:cubicBezTo>
                    <a:cubicBezTo>
                      <a:pt x="136" y="4"/>
                      <a:pt x="145" y="0"/>
                      <a:pt x="150" y="4"/>
                    </a:cubicBezTo>
                    <a:cubicBezTo>
                      <a:pt x="156" y="8"/>
                      <a:pt x="157" y="18"/>
                      <a:pt x="155" y="28"/>
                    </a:cubicBezTo>
                    <a:cubicBezTo>
                      <a:pt x="153" y="38"/>
                      <a:pt x="149" y="48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72" y="138"/>
                      <a:pt x="172" y="138"/>
                      <a:pt x="172" y="138"/>
                    </a:cubicBezTo>
                    <a:cubicBezTo>
                      <a:pt x="172" y="138"/>
                      <a:pt x="172" y="138"/>
                      <a:pt x="172" y="138"/>
                    </a:cubicBezTo>
                    <a:cubicBezTo>
                      <a:pt x="172" y="139"/>
                      <a:pt x="172" y="140"/>
                      <a:pt x="172" y="140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59" y="158"/>
                      <a:pt x="158" y="158"/>
                      <a:pt x="157" y="157"/>
                    </a:cubicBezTo>
                    <a:cubicBezTo>
                      <a:pt x="108" y="109"/>
                      <a:pt x="108" y="109"/>
                      <a:pt x="108" y="109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100" y="173"/>
                      <a:pt x="100" y="174"/>
                      <a:pt x="100" y="175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88" y="192"/>
                      <a:pt x="88" y="192"/>
                      <a:pt x="88" y="192"/>
                    </a:cubicBezTo>
                    <a:cubicBezTo>
                      <a:pt x="88" y="192"/>
                      <a:pt x="87" y="192"/>
                      <a:pt x="87" y="192"/>
                    </a:cubicBezTo>
                    <a:cubicBezTo>
                      <a:pt x="87" y="186"/>
                      <a:pt x="87" y="186"/>
                      <a:pt x="87" y="186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3"/>
                      <a:pt x="108" y="103"/>
                      <a:pt x="109" y="103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67" y="139"/>
                      <a:pt x="167" y="139"/>
                      <a:pt x="167" y="139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5" y="76"/>
                      <a:pt x="125" y="75"/>
                      <a:pt x="126" y="74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5" y="46"/>
                      <a:pt x="148" y="36"/>
                      <a:pt x="150" y="27"/>
                    </a:cubicBezTo>
                    <a:cubicBezTo>
                      <a:pt x="152" y="19"/>
                      <a:pt x="152" y="11"/>
                      <a:pt x="148" y="8"/>
                    </a:cubicBezTo>
                    <a:close/>
                    <a:moveTo>
                      <a:pt x="87" y="54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6" y="81"/>
                      <a:pt x="76" y="83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53" y="118"/>
                      <a:pt x="53" y="118"/>
                      <a:pt x="52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6" y="145"/>
                      <a:pt x="56" y="146"/>
                      <a:pt x="57" y="146"/>
                    </a:cubicBezTo>
                    <a:cubicBezTo>
                      <a:pt x="86" y="186"/>
                      <a:pt x="86" y="186"/>
                      <a:pt x="86" y="186"/>
                    </a:cubicBezTo>
                    <a:cubicBezTo>
                      <a:pt x="87" y="186"/>
                      <a:pt x="87" y="186"/>
                      <a:pt x="87" y="186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86" y="192"/>
                      <a:pt x="85" y="192"/>
                      <a:pt x="85" y="192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37"/>
                      <a:pt x="2" y="136"/>
                      <a:pt x="1" y="136"/>
                    </a:cubicBezTo>
                    <a:cubicBezTo>
                      <a:pt x="0" y="136"/>
                      <a:pt x="0" y="134"/>
                      <a:pt x="1" y="13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3" y="115"/>
                      <a:pt x="14" y="115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4" y="56"/>
                      <a:pt x="4" y="55"/>
                      <a:pt x="5" y="5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7" y="36"/>
                      <a:pt x="18" y="36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54"/>
                      <a:pt x="87" y="54"/>
                      <a:pt x="87" y="54"/>
                    </a:cubicBezTo>
                    <a:close/>
                    <a:moveTo>
                      <a:pt x="87" y="149"/>
                    </a:moveTo>
                    <a:cubicBezTo>
                      <a:pt x="87" y="133"/>
                      <a:pt x="87" y="133"/>
                      <a:pt x="87" y="133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83" y="138"/>
                      <a:pt x="83" y="139"/>
                      <a:pt x="83" y="140"/>
                    </a:cubicBezTo>
                    <a:lnTo>
                      <a:pt x="87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0" name="Freeform 187"/>
              <p:cNvSpPr>
                <a:spLocks noEditPoints="1"/>
              </p:cNvSpPr>
              <p:nvPr/>
            </p:nvSpPr>
            <p:spPr bwMode="auto">
              <a:xfrm>
                <a:off x="7364413" y="1566863"/>
                <a:ext cx="457200" cy="153988"/>
              </a:xfrm>
              <a:custGeom>
                <a:avLst/>
                <a:gdLst>
                  <a:gd name="T0" fmla="*/ 190 w 202"/>
                  <a:gd name="T1" fmla="*/ 63 h 68"/>
                  <a:gd name="T2" fmla="*/ 196 w 202"/>
                  <a:gd name="T3" fmla="*/ 5 h 68"/>
                  <a:gd name="T4" fmla="*/ 101 w 202"/>
                  <a:gd name="T5" fmla="*/ 5 h 68"/>
                  <a:gd name="T6" fmla="*/ 101 w 202"/>
                  <a:gd name="T7" fmla="*/ 0 h 68"/>
                  <a:gd name="T8" fmla="*/ 199 w 202"/>
                  <a:gd name="T9" fmla="*/ 0 h 68"/>
                  <a:gd name="T10" fmla="*/ 199 w 202"/>
                  <a:gd name="T11" fmla="*/ 0 h 68"/>
                  <a:gd name="T12" fmla="*/ 199 w 202"/>
                  <a:gd name="T13" fmla="*/ 0 h 68"/>
                  <a:gd name="T14" fmla="*/ 201 w 202"/>
                  <a:gd name="T15" fmla="*/ 2 h 68"/>
                  <a:gd name="T16" fmla="*/ 194 w 202"/>
                  <a:gd name="T17" fmla="*/ 66 h 68"/>
                  <a:gd name="T18" fmla="*/ 192 w 202"/>
                  <a:gd name="T19" fmla="*/ 68 h 68"/>
                  <a:gd name="T20" fmla="*/ 101 w 202"/>
                  <a:gd name="T21" fmla="*/ 68 h 68"/>
                  <a:gd name="T22" fmla="*/ 101 w 202"/>
                  <a:gd name="T23" fmla="*/ 63 h 68"/>
                  <a:gd name="T24" fmla="*/ 190 w 202"/>
                  <a:gd name="T25" fmla="*/ 63 h 68"/>
                  <a:gd name="T26" fmla="*/ 101 w 202"/>
                  <a:gd name="T27" fmla="*/ 5 h 68"/>
                  <a:gd name="T28" fmla="*/ 6 w 202"/>
                  <a:gd name="T29" fmla="*/ 5 h 68"/>
                  <a:gd name="T30" fmla="*/ 26 w 202"/>
                  <a:gd name="T31" fmla="*/ 63 h 68"/>
                  <a:gd name="T32" fmla="*/ 101 w 202"/>
                  <a:gd name="T33" fmla="*/ 63 h 68"/>
                  <a:gd name="T34" fmla="*/ 101 w 202"/>
                  <a:gd name="T35" fmla="*/ 68 h 68"/>
                  <a:gd name="T36" fmla="*/ 24 w 202"/>
                  <a:gd name="T37" fmla="*/ 68 h 68"/>
                  <a:gd name="T38" fmla="*/ 24 w 202"/>
                  <a:gd name="T39" fmla="*/ 68 h 68"/>
                  <a:gd name="T40" fmla="*/ 22 w 202"/>
                  <a:gd name="T41" fmla="*/ 66 h 68"/>
                  <a:gd name="T42" fmla="*/ 0 w 202"/>
                  <a:gd name="T43" fmla="*/ 3 h 68"/>
                  <a:gd name="T44" fmla="*/ 0 w 202"/>
                  <a:gd name="T45" fmla="*/ 2 h 68"/>
                  <a:gd name="T46" fmla="*/ 2 w 202"/>
                  <a:gd name="T47" fmla="*/ 0 h 68"/>
                  <a:gd name="T48" fmla="*/ 101 w 202"/>
                  <a:gd name="T49" fmla="*/ 0 h 68"/>
                  <a:gd name="T50" fmla="*/ 101 w 202"/>
                  <a:gd name="T51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" h="68">
                    <a:moveTo>
                      <a:pt x="190" y="63"/>
                    </a:moveTo>
                    <a:cubicBezTo>
                      <a:pt x="196" y="5"/>
                      <a:pt x="196" y="5"/>
                      <a:pt x="196" y="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201" y="0"/>
                      <a:pt x="202" y="1"/>
                      <a:pt x="201" y="2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7"/>
                      <a:pt x="193" y="68"/>
                      <a:pt x="192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63"/>
                      <a:pt x="101" y="63"/>
                      <a:pt x="101" y="63"/>
                    </a:cubicBezTo>
                    <a:lnTo>
                      <a:pt x="190" y="63"/>
                    </a:lnTo>
                    <a:close/>
                    <a:moveTo>
                      <a:pt x="101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2" y="67"/>
                      <a:pt x="22" y="6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0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1" name="Freeform 188"/>
              <p:cNvSpPr>
                <a:spLocks noEditPoints="1"/>
              </p:cNvSpPr>
              <p:nvPr/>
            </p:nvSpPr>
            <p:spPr bwMode="auto">
              <a:xfrm>
                <a:off x="7145338" y="3090863"/>
                <a:ext cx="173038" cy="80963"/>
              </a:xfrm>
              <a:custGeom>
                <a:avLst/>
                <a:gdLst>
                  <a:gd name="T0" fmla="*/ 35 w 76"/>
                  <a:gd name="T1" fmla="*/ 31 h 36"/>
                  <a:gd name="T2" fmla="*/ 63 w 76"/>
                  <a:gd name="T3" fmla="*/ 31 h 36"/>
                  <a:gd name="T4" fmla="*/ 35 w 76"/>
                  <a:gd name="T5" fmla="*/ 17 h 36"/>
                  <a:gd name="T6" fmla="*/ 35 w 76"/>
                  <a:gd name="T7" fmla="*/ 11 h 36"/>
                  <a:gd name="T8" fmla="*/ 74 w 76"/>
                  <a:gd name="T9" fmla="*/ 31 h 36"/>
                  <a:gd name="T10" fmla="*/ 76 w 76"/>
                  <a:gd name="T11" fmla="*/ 34 h 36"/>
                  <a:gd name="T12" fmla="*/ 74 w 76"/>
                  <a:gd name="T13" fmla="*/ 36 h 36"/>
                  <a:gd name="T14" fmla="*/ 35 w 76"/>
                  <a:gd name="T15" fmla="*/ 36 h 36"/>
                  <a:gd name="T16" fmla="*/ 35 w 76"/>
                  <a:gd name="T17" fmla="*/ 31 h 36"/>
                  <a:gd name="T18" fmla="*/ 6 w 76"/>
                  <a:gd name="T19" fmla="*/ 19 h 36"/>
                  <a:gd name="T20" fmla="*/ 31 w 76"/>
                  <a:gd name="T21" fmla="*/ 31 h 36"/>
                  <a:gd name="T22" fmla="*/ 35 w 76"/>
                  <a:gd name="T23" fmla="*/ 31 h 36"/>
                  <a:gd name="T24" fmla="*/ 35 w 76"/>
                  <a:gd name="T25" fmla="*/ 36 h 36"/>
                  <a:gd name="T26" fmla="*/ 30 w 76"/>
                  <a:gd name="T27" fmla="*/ 36 h 36"/>
                  <a:gd name="T28" fmla="*/ 30 w 76"/>
                  <a:gd name="T29" fmla="*/ 36 h 36"/>
                  <a:gd name="T30" fmla="*/ 29 w 76"/>
                  <a:gd name="T31" fmla="*/ 36 h 36"/>
                  <a:gd name="T32" fmla="*/ 1 w 76"/>
                  <a:gd name="T33" fmla="*/ 22 h 36"/>
                  <a:gd name="T34" fmla="*/ 0 w 76"/>
                  <a:gd name="T35" fmla="*/ 19 h 36"/>
                  <a:gd name="T36" fmla="*/ 9 w 76"/>
                  <a:gd name="T37" fmla="*/ 1 h 36"/>
                  <a:gd name="T38" fmla="*/ 12 w 76"/>
                  <a:gd name="T39" fmla="*/ 0 h 36"/>
                  <a:gd name="T40" fmla="*/ 35 w 76"/>
                  <a:gd name="T41" fmla="*/ 11 h 36"/>
                  <a:gd name="T42" fmla="*/ 35 w 76"/>
                  <a:gd name="T43" fmla="*/ 17 h 36"/>
                  <a:gd name="T44" fmla="*/ 12 w 76"/>
                  <a:gd name="T45" fmla="*/ 5 h 36"/>
                  <a:gd name="T46" fmla="*/ 6 w 76"/>
                  <a:gd name="T4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" h="36">
                    <a:moveTo>
                      <a:pt x="35" y="31"/>
                    </a:moveTo>
                    <a:cubicBezTo>
                      <a:pt x="63" y="31"/>
                      <a:pt x="63" y="31"/>
                      <a:pt x="63" y="3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5" y="32"/>
                      <a:pt x="76" y="33"/>
                      <a:pt x="76" y="34"/>
                    </a:cubicBezTo>
                    <a:cubicBezTo>
                      <a:pt x="76" y="35"/>
                      <a:pt x="75" y="36"/>
                      <a:pt x="74" y="36"/>
                    </a:cubicBezTo>
                    <a:cubicBezTo>
                      <a:pt x="35" y="36"/>
                      <a:pt x="35" y="36"/>
                      <a:pt x="35" y="36"/>
                    </a:cubicBezTo>
                    <a:lnTo>
                      <a:pt x="35" y="31"/>
                    </a:lnTo>
                    <a:close/>
                    <a:moveTo>
                      <a:pt x="6" y="19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29" y="36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2" name="Freeform 189"/>
              <p:cNvSpPr>
                <a:spLocks noEditPoints="1"/>
              </p:cNvSpPr>
              <p:nvPr/>
            </p:nvSpPr>
            <p:spPr bwMode="auto">
              <a:xfrm>
                <a:off x="7145338" y="3171825"/>
                <a:ext cx="398463" cy="204788"/>
              </a:xfrm>
              <a:custGeom>
                <a:avLst/>
                <a:gdLst>
                  <a:gd name="T0" fmla="*/ 88 w 176"/>
                  <a:gd name="T1" fmla="*/ 86 h 91"/>
                  <a:gd name="T2" fmla="*/ 139 w 176"/>
                  <a:gd name="T3" fmla="*/ 86 h 91"/>
                  <a:gd name="T4" fmla="*/ 139 w 176"/>
                  <a:gd name="T5" fmla="*/ 71 h 91"/>
                  <a:gd name="T6" fmla="*/ 141 w 176"/>
                  <a:gd name="T7" fmla="*/ 69 h 91"/>
                  <a:gd name="T8" fmla="*/ 172 w 176"/>
                  <a:gd name="T9" fmla="*/ 69 h 91"/>
                  <a:gd name="T10" fmla="*/ 172 w 176"/>
                  <a:gd name="T11" fmla="*/ 22 h 91"/>
                  <a:gd name="T12" fmla="*/ 141 w 176"/>
                  <a:gd name="T13" fmla="*/ 22 h 91"/>
                  <a:gd name="T14" fmla="*/ 139 w 176"/>
                  <a:gd name="T15" fmla="*/ 20 h 91"/>
                  <a:gd name="T16" fmla="*/ 139 w 176"/>
                  <a:gd name="T17" fmla="*/ 5 h 91"/>
                  <a:gd name="T18" fmla="*/ 88 w 176"/>
                  <a:gd name="T19" fmla="*/ 5 h 91"/>
                  <a:gd name="T20" fmla="*/ 88 w 176"/>
                  <a:gd name="T21" fmla="*/ 0 h 91"/>
                  <a:gd name="T22" fmla="*/ 141 w 176"/>
                  <a:gd name="T23" fmla="*/ 0 h 91"/>
                  <a:gd name="T24" fmla="*/ 143 w 176"/>
                  <a:gd name="T25" fmla="*/ 3 h 91"/>
                  <a:gd name="T26" fmla="*/ 143 w 176"/>
                  <a:gd name="T27" fmla="*/ 17 h 91"/>
                  <a:gd name="T28" fmla="*/ 174 w 176"/>
                  <a:gd name="T29" fmla="*/ 17 h 91"/>
                  <a:gd name="T30" fmla="*/ 176 w 176"/>
                  <a:gd name="T31" fmla="*/ 20 h 91"/>
                  <a:gd name="T32" fmla="*/ 176 w 176"/>
                  <a:gd name="T33" fmla="*/ 71 h 91"/>
                  <a:gd name="T34" fmla="*/ 174 w 176"/>
                  <a:gd name="T35" fmla="*/ 74 h 91"/>
                  <a:gd name="T36" fmla="*/ 143 w 176"/>
                  <a:gd name="T37" fmla="*/ 74 h 91"/>
                  <a:gd name="T38" fmla="*/ 143 w 176"/>
                  <a:gd name="T39" fmla="*/ 88 h 91"/>
                  <a:gd name="T40" fmla="*/ 141 w 176"/>
                  <a:gd name="T41" fmla="*/ 91 h 91"/>
                  <a:gd name="T42" fmla="*/ 88 w 176"/>
                  <a:gd name="T43" fmla="*/ 91 h 91"/>
                  <a:gd name="T44" fmla="*/ 88 w 176"/>
                  <a:gd name="T45" fmla="*/ 86 h 91"/>
                  <a:gd name="T46" fmla="*/ 88 w 176"/>
                  <a:gd name="T47" fmla="*/ 57 h 91"/>
                  <a:gd name="T48" fmla="*/ 106 w 176"/>
                  <a:gd name="T49" fmla="*/ 57 h 91"/>
                  <a:gd name="T50" fmla="*/ 109 w 176"/>
                  <a:gd name="T51" fmla="*/ 55 h 91"/>
                  <a:gd name="T52" fmla="*/ 109 w 176"/>
                  <a:gd name="T53" fmla="*/ 36 h 91"/>
                  <a:gd name="T54" fmla="*/ 106 w 176"/>
                  <a:gd name="T55" fmla="*/ 34 h 91"/>
                  <a:gd name="T56" fmla="*/ 88 w 176"/>
                  <a:gd name="T57" fmla="*/ 34 h 91"/>
                  <a:gd name="T58" fmla="*/ 88 w 176"/>
                  <a:gd name="T59" fmla="*/ 38 h 91"/>
                  <a:gd name="T60" fmla="*/ 104 w 176"/>
                  <a:gd name="T61" fmla="*/ 38 h 91"/>
                  <a:gd name="T62" fmla="*/ 104 w 176"/>
                  <a:gd name="T63" fmla="*/ 53 h 91"/>
                  <a:gd name="T64" fmla="*/ 88 w 176"/>
                  <a:gd name="T65" fmla="*/ 53 h 91"/>
                  <a:gd name="T66" fmla="*/ 88 w 176"/>
                  <a:gd name="T67" fmla="*/ 57 h 91"/>
                  <a:gd name="T68" fmla="*/ 5 w 176"/>
                  <a:gd name="T69" fmla="*/ 86 h 91"/>
                  <a:gd name="T70" fmla="*/ 88 w 176"/>
                  <a:gd name="T71" fmla="*/ 86 h 91"/>
                  <a:gd name="T72" fmla="*/ 88 w 176"/>
                  <a:gd name="T73" fmla="*/ 91 h 91"/>
                  <a:gd name="T74" fmla="*/ 3 w 176"/>
                  <a:gd name="T75" fmla="*/ 91 h 91"/>
                  <a:gd name="T76" fmla="*/ 0 w 176"/>
                  <a:gd name="T77" fmla="*/ 88 h 91"/>
                  <a:gd name="T78" fmla="*/ 0 w 176"/>
                  <a:gd name="T79" fmla="*/ 3 h 91"/>
                  <a:gd name="T80" fmla="*/ 3 w 176"/>
                  <a:gd name="T81" fmla="*/ 0 h 91"/>
                  <a:gd name="T82" fmla="*/ 40 w 176"/>
                  <a:gd name="T83" fmla="*/ 0 h 91"/>
                  <a:gd name="T84" fmla="*/ 83 w 176"/>
                  <a:gd name="T85" fmla="*/ 0 h 91"/>
                  <a:gd name="T86" fmla="*/ 88 w 176"/>
                  <a:gd name="T87" fmla="*/ 0 h 91"/>
                  <a:gd name="T88" fmla="*/ 88 w 176"/>
                  <a:gd name="T89" fmla="*/ 5 h 91"/>
                  <a:gd name="T90" fmla="*/ 83 w 176"/>
                  <a:gd name="T91" fmla="*/ 5 h 91"/>
                  <a:gd name="T92" fmla="*/ 40 w 176"/>
                  <a:gd name="T93" fmla="*/ 5 h 91"/>
                  <a:gd name="T94" fmla="*/ 5 w 176"/>
                  <a:gd name="T95" fmla="*/ 5 h 91"/>
                  <a:gd name="T96" fmla="*/ 5 w 176"/>
                  <a:gd name="T97" fmla="*/ 86 h 91"/>
                  <a:gd name="T98" fmla="*/ 88 w 176"/>
                  <a:gd name="T99" fmla="*/ 34 h 91"/>
                  <a:gd name="T100" fmla="*/ 37 w 176"/>
                  <a:gd name="T101" fmla="*/ 34 h 91"/>
                  <a:gd name="T102" fmla="*/ 34 w 176"/>
                  <a:gd name="T103" fmla="*/ 36 h 91"/>
                  <a:gd name="T104" fmla="*/ 34 w 176"/>
                  <a:gd name="T105" fmla="*/ 55 h 91"/>
                  <a:gd name="T106" fmla="*/ 37 w 176"/>
                  <a:gd name="T107" fmla="*/ 57 h 91"/>
                  <a:gd name="T108" fmla="*/ 88 w 176"/>
                  <a:gd name="T109" fmla="*/ 57 h 91"/>
                  <a:gd name="T110" fmla="*/ 88 w 176"/>
                  <a:gd name="T111" fmla="*/ 53 h 91"/>
                  <a:gd name="T112" fmla="*/ 39 w 176"/>
                  <a:gd name="T113" fmla="*/ 53 h 91"/>
                  <a:gd name="T114" fmla="*/ 39 w 176"/>
                  <a:gd name="T115" fmla="*/ 38 h 91"/>
                  <a:gd name="T116" fmla="*/ 88 w 176"/>
                  <a:gd name="T117" fmla="*/ 38 h 91"/>
                  <a:gd name="T118" fmla="*/ 88 w 176"/>
                  <a:gd name="T119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6" h="91">
                    <a:moveTo>
                      <a:pt x="88" y="86"/>
                    </a:move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39" y="70"/>
                      <a:pt x="140" y="69"/>
                      <a:pt x="141" y="69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0" y="22"/>
                      <a:pt x="139" y="21"/>
                      <a:pt x="139" y="2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0"/>
                      <a:pt x="143" y="1"/>
                      <a:pt x="143" y="3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5" y="17"/>
                      <a:pt x="176" y="18"/>
                      <a:pt x="176" y="20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3"/>
                      <a:pt x="175" y="74"/>
                      <a:pt x="174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90"/>
                      <a:pt x="142" y="91"/>
                      <a:pt x="141" y="91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8" y="86"/>
                      <a:pt x="88" y="86"/>
                      <a:pt x="88" y="86"/>
                    </a:cubicBezTo>
                    <a:close/>
                    <a:moveTo>
                      <a:pt x="88" y="57"/>
                    </a:move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9" y="56"/>
                      <a:pt x="109" y="55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5"/>
                      <a:pt x="108" y="34"/>
                      <a:pt x="106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88" y="53"/>
                      <a:pt x="88" y="53"/>
                      <a:pt x="88" y="53"/>
                    </a:cubicBezTo>
                    <a:lnTo>
                      <a:pt x="88" y="57"/>
                    </a:lnTo>
                    <a:close/>
                    <a:moveTo>
                      <a:pt x="5" y="86"/>
                    </a:move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" y="91"/>
                      <a:pt x="0" y="90"/>
                      <a:pt x="0" y="8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6"/>
                      <a:pt x="5" y="86"/>
                      <a:pt x="5" y="86"/>
                    </a:cubicBezTo>
                    <a:close/>
                    <a:moveTo>
                      <a:pt x="88" y="34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6" y="34"/>
                      <a:pt x="34" y="35"/>
                      <a:pt x="34" y="3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6" y="57"/>
                      <a:pt x="37" y="57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88" y="38"/>
                      <a:pt x="88" y="38"/>
                      <a:pt x="88" y="38"/>
                    </a:cubicBezTo>
                    <a:lnTo>
                      <a:pt x="8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3" name="Freeform 191"/>
              <p:cNvSpPr>
                <a:spLocks noEditPoints="1"/>
              </p:cNvSpPr>
              <p:nvPr/>
            </p:nvSpPr>
            <p:spPr bwMode="auto">
              <a:xfrm>
                <a:off x="9920288" y="1606550"/>
                <a:ext cx="366713" cy="179388"/>
              </a:xfrm>
              <a:custGeom>
                <a:avLst/>
                <a:gdLst>
                  <a:gd name="T0" fmla="*/ 158 w 162"/>
                  <a:gd name="T1" fmla="*/ 74 h 79"/>
                  <a:gd name="T2" fmla="*/ 144 w 162"/>
                  <a:gd name="T3" fmla="*/ 38 h 79"/>
                  <a:gd name="T4" fmla="*/ 141 w 162"/>
                  <a:gd name="T5" fmla="*/ 42 h 79"/>
                  <a:gd name="T6" fmla="*/ 138 w 162"/>
                  <a:gd name="T7" fmla="*/ 42 h 79"/>
                  <a:gd name="T8" fmla="*/ 96 w 162"/>
                  <a:gd name="T9" fmla="*/ 42 h 79"/>
                  <a:gd name="T10" fmla="*/ 94 w 162"/>
                  <a:gd name="T11" fmla="*/ 49 h 79"/>
                  <a:gd name="T12" fmla="*/ 82 w 162"/>
                  <a:gd name="T13" fmla="*/ 56 h 79"/>
                  <a:gd name="T14" fmla="*/ 81 w 162"/>
                  <a:gd name="T15" fmla="*/ 51 h 79"/>
                  <a:gd name="T16" fmla="*/ 86 w 162"/>
                  <a:gd name="T17" fmla="*/ 50 h 79"/>
                  <a:gd name="T18" fmla="*/ 90 w 162"/>
                  <a:gd name="T19" fmla="*/ 47 h 79"/>
                  <a:gd name="T20" fmla="*/ 91 w 162"/>
                  <a:gd name="T21" fmla="*/ 44 h 79"/>
                  <a:gd name="T22" fmla="*/ 91 w 162"/>
                  <a:gd name="T23" fmla="*/ 41 h 79"/>
                  <a:gd name="T24" fmla="*/ 91 w 162"/>
                  <a:gd name="T25" fmla="*/ 39 h 79"/>
                  <a:gd name="T26" fmla="*/ 133 w 162"/>
                  <a:gd name="T27" fmla="*/ 37 h 79"/>
                  <a:gd name="T28" fmla="*/ 139 w 162"/>
                  <a:gd name="T29" fmla="*/ 37 h 79"/>
                  <a:gd name="T30" fmla="*/ 140 w 162"/>
                  <a:gd name="T31" fmla="*/ 36 h 79"/>
                  <a:gd name="T32" fmla="*/ 160 w 162"/>
                  <a:gd name="T33" fmla="*/ 0 h 79"/>
                  <a:gd name="T34" fmla="*/ 162 w 162"/>
                  <a:gd name="T35" fmla="*/ 77 h 79"/>
                  <a:gd name="T36" fmla="*/ 81 w 162"/>
                  <a:gd name="T37" fmla="*/ 79 h 79"/>
                  <a:gd name="T38" fmla="*/ 4 w 162"/>
                  <a:gd name="T39" fmla="*/ 74 h 79"/>
                  <a:gd name="T40" fmla="*/ 81 w 162"/>
                  <a:gd name="T41" fmla="*/ 79 h 79"/>
                  <a:gd name="T42" fmla="*/ 0 w 162"/>
                  <a:gd name="T43" fmla="*/ 77 h 79"/>
                  <a:gd name="T44" fmla="*/ 0 w 162"/>
                  <a:gd name="T45" fmla="*/ 3 h 79"/>
                  <a:gd name="T46" fmla="*/ 4 w 162"/>
                  <a:gd name="T47" fmla="*/ 2 h 79"/>
                  <a:gd name="T48" fmla="*/ 22 w 162"/>
                  <a:gd name="T49" fmla="*/ 36 h 79"/>
                  <a:gd name="T50" fmla="*/ 24 w 162"/>
                  <a:gd name="T51" fmla="*/ 37 h 79"/>
                  <a:gd name="T52" fmla="*/ 70 w 162"/>
                  <a:gd name="T53" fmla="*/ 37 h 79"/>
                  <a:gd name="T54" fmla="*/ 71 w 162"/>
                  <a:gd name="T55" fmla="*/ 37 h 79"/>
                  <a:gd name="T56" fmla="*/ 72 w 162"/>
                  <a:gd name="T57" fmla="*/ 41 h 79"/>
                  <a:gd name="T58" fmla="*/ 72 w 162"/>
                  <a:gd name="T59" fmla="*/ 44 h 79"/>
                  <a:gd name="T60" fmla="*/ 73 w 162"/>
                  <a:gd name="T61" fmla="*/ 46 h 79"/>
                  <a:gd name="T62" fmla="*/ 77 w 162"/>
                  <a:gd name="T63" fmla="*/ 50 h 79"/>
                  <a:gd name="T64" fmla="*/ 81 w 162"/>
                  <a:gd name="T65" fmla="*/ 56 h 79"/>
                  <a:gd name="T66" fmla="*/ 69 w 162"/>
                  <a:gd name="T67" fmla="*/ 49 h 79"/>
                  <a:gd name="T68" fmla="*/ 67 w 162"/>
                  <a:gd name="T69" fmla="*/ 45 h 79"/>
                  <a:gd name="T70" fmla="*/ 30 w 162"/>
                  <a:gd name="T71" fmla="*/ 42 h 79"/>
                  <a:gd name="T72" fmla="*/ 21 w 162"/>
                  <a:gd name="T73" fmla="*/ 42 h 79"/>
                  <a:gd name="T74" fmla="*/ 17 w 162"/>
                  <a:gd name="T75" fmla="*/ 38 h 79"/>
                  <a:gd name="T76" fmla="*/ 17 w 162"/>
                  <a:gd name="T77" fmla="*/ 38 h 79"/>
                  <a:gd name="T78" fmla="*/ 4 w 162"/>
                  <a:gd name="T79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2" h="79">
                    <a:moveTo>
                      <a:pt x="81" y="74"/>
                    </a:move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44" y="38"/>
                      <a:pt x="144" y="38"/>
                      <a:pt x="144" y="38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43" y="41"/>
                      <a:pt x="142" y="42"/>
                      <a:pt x="141" y="42"/>
                    </a:cubicBezTo>
                    <a:cubicBezTo>
                      <a:pt x="141" y="42"/>
                      <a:pt x="141" y="42"/>
                      <a:pt x="141" y="42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3" y="42"/>
                      <a:pt x="133" y="42"/>
                      <a:pt x="133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3"/>
                      <a:pt x="96" y="44"/>
                      <a:pt x="96" y="45"/>
                    </a:cubicBezTo>
                    <a:cubicBezTo>
                      <a:pt x="95" y="47"/>
                      <a:pt x="95" y="48"/>
                      <a:pt x="94" y="49"/>
                    </a:cubicBezTo>
                    <a:cubicBezTo>
                      <a:pt x="92" y="51"/>
                      <a:pt x="91" y="53"/>
                      <a:pt x="89" y="54"/>
                    </a:cubicBezTo>
                    <a:cubicBezTo>
                      <a:pt x="87" y="55"/>
                      <a:pt x="84" y="56"/>
                      <a:pt x="82" y="56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2" y="51"/>
                      <a:pt x="82" y="51"/>
                      <a:pt x="82" y="51"/>
                    </a:cubicBezTo>
                    <a:cubicBezTo>
                      <a:pt x="83" y="51"/>
                      <a:pt x="85" y="51"/>
                      <a:pt x="86" y="50"/>
                    </a:cubicBezTo>
                    <a:cubicBezTo>
                      <a:pt x="88" y="49"/>
                      <a:pt x="89" y="48"/>
                      <a:pt x="90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6"/>
                      <a:pt x="91" y="45"/>
                      <a:pt x="91" y="44"/>
                    </a:cubicBezTo>
                    <a:cubicBezTo>
                      <a:pt x="91" y="43"/>
                      <a:pt x="91" y="42"/>
                      <a:pt x="91" y="41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1" y="40"/>
                      <a:pt x="91" y="40"/>
                      <a:pt x="91" y="39"/>
                    </a:cubicBezTo>
                    <a:cubicBezTo>
                      <a:pt x="91" y="38"/>
                      <a:pt x="92" y="37"/>
                      <a:pt x="93" y="37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8" y="1"/>
                      <a:pt x="159" y="0"/>
                      <a:pt x="160" y="0"/>
                    </a:cubicBezTo>
                    <a:cubicBezTo>
                      <a:pt x="161" y="0"/>
                      <a:pt x="162" y="1"/>
                      <a:pt x="162" y="2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2" y="78"/>
                      <a:pt x="161" y="79"/>
                      <a:pt x="160" y="79"/>
                    </a:cubicBezTo>
                    <a:cubicBezTo>
                      <a:pt x="81" y="79"/>
                      <a:pt x="81" y="79"/>
                      <a:pt x="81" y="79"/>
                    </a:cubicBezTo>
                    <a:lnTo>
                      <a:pt x="81" y="74"/>
                    </a:lnTo>
                    <a:close/>
                    <a:moveTo>
                      <a:pt x="4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0" y="78"/>
                      <a:pt x="0" y="7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2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1" y="37"/>
                    </a:cubicBezTo>
                    <a:cubicBezTo>
                      <a:pt x="72" y="38"/>
                      <a:pt x="72" y="39"/>
                      <a:pt x="72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2"/>
                      <a:pt x="72" y="43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5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7"/>
                    </a:cubicBezTo>
                    <a:cubicBezTo>
                      <a:pt x="74" y="48"/>
                      <a:pt x="75" y="49"/>
                      <a:pt x="77" y="50"/>
                    </a:cubicBezTo>
                    <a:cubicBezTo>
                      <a:pt x="78" y="51"/>
                      <a:pt x="79" y="51"/>
                      <a:pt x="81" y="51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9" y="56"/>
                      <a:pt x="76" y="55"/>
                      <a:pt x="74" y="54"/>
                    </a:cubicBezTo>
                    <a:cubicBezTo>
                      <a:pt x="72" y="53"/>
                      <a:pt x="71" y="51"/>
                      <a:pt x="69" y="49"/>
                    </a:cubicBezTo>
                    <a:cubicBezTo>
                      <a:pt x="68" y="48"/>
                      <a:pt x="68" y="47"/>
                      <a:pt x="67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4"/>
                      <a:pt x="67" y="43"/>
                      <a:pt x="67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2"/>
                      <a:pt x="19" y="41"/>
                      <a:pt x="19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4" name="Freeform 192"/>
              <p:cNvSpPr>
                <a:spLocks noEditPoints="1"/>
              </p:cNvSpPr>
              <p:nvPr/>
            </p:nvSpPr>
            <p:spPr bwMode="auto">
              <a:xfrm>
                <a:off x="9975851" y="1457325"/>
                <a:ext cx="258763" cy="127000"/>
              </a:xfrm>
              <a:custGeom>
                <a:avLst/>
                <a:gdLst>
                  <a:gd name="T0" fmla="*/ 110 w 115"/>
                  <a:gd name="T1" fmla="*/ 52 h 56"/>
                  <a:gd name="T2" fmla="*/ 110 w 115"/>
                  <a:gd name="T3" fmla="*/ 25 h 56"/>
                  <a:gd name="T4" fmla="*/ 105 w 115"/>
                  <a:gd name="T5" fmla="*/ 11 h 56"/>
                  <a:gd name="T6" fmla="*/ 91 w 115"/>
                  <a:gd name="T7" fmla="*/ 5 h 56"/>
                  <a:gd name="T8" fmla="*/ 58 w 115"/>
                  <a:gd name="T9" fmla="*/ 5 h 56"/>
                  <a:gd name="T10" fmla="*/ 58 w 115"/>
                  <a:gd name="T11" fmla="*/ 0 h 56"/>
                  <a:gd name="T12" fmla="*/ 91 w 115"/>
                  <a:gd name="T13" fmla="*/ 0 h 56"/>
                  <a:gd name="T14" fmla="*/ 108 w 115"/>
                  <a:gd name="T15" fmla="*/ 7 h 56"/>
                  <a:gd name="T16" fmla="*/ 115 w 115"/>
                  <a:gd name="T17" fmla="*/ 25 h 56"/>
                  <a:gd name="T18" fmla="*/ 115 w 115"/>
                  <a:gd name="T19" fmla="*/ 54 h 56"/>
                  <a:gd name="T20" fmla="*/ 113 w 115"/>
                  <a:gd name="T21" fmla="*/ 56 h 56"/>
                  <a:gd name="T22" fmla="*/ 94 w 115"/>
                  <a:gd name="T23" fmla="*/ 56 h 56"/>
                  <a:gd name="T24" fmla="*/ 92 w 115"/>
                  <a:gd name="T25" fmla="*/ 54 h 56"/>
                  <a:gd name="T26" fmla="*/ 92 w 115"/>
                  <a:gd name="T27" fmla="*/ 25 h 56"/>
                  <a:gd name="T28" fmla="*/ 91 w 115"/>
                  <a:gd name="T29" fmla="*/ 24 h 56"/>
                  <a:gd name="T30" fmla="*/ 58 w 115"/>
                  <a:gd name="T31" fmla="*/ 24 h 56"/>
                  <a:gd name="T32" fmla="*/ 58 w 115"/>
                  <a:gd name="T33" fmla="*/ 19 h 56"/>
                  <a:gd name="T34" fmla="*/ 91 w 115"/>
                  <a:gd name="T35" fmla="*/ 19 h 56"/>
                  <a:gd name="T36" fmla="*/ 95 w 115"/>
                  <a:gd name="T37" fmla="*/ 21 h 56"/>
                  <a:gd name="T38" fmla="*/ 96 w 115"/>
                  <a:gd name="T39" fmla="*/ 25 h 56"/>
                  <a:gd name="T40" fmla="*/ 96 w 115"/>
                  <a:gd name="T41" fmla="*/ 52 h 56"/>
                  <a:gd name="T42" fmla="*/ 110 w 115"/>
                  <a:gd name="T43" fmla="*/ 52 h 56"/>
                  <a:gd name="T44" fmla="*/ 58 w 115"/>
                  <a:gd name="T45" fmla="*/ 5 h 56"/>
                  <a:gd name="T46" fmla="*/ 24 w 115"/>
                  <a:gd name="T47" fmla="*/ 5 h 56"/>
                  <a:gd name="T48" fmla="*/ 10 w 115"/>
                  <a:gd name="T49" fmla="*/ 11 h 56"/>
                  <a:gd name="T50" fmla="*/ 5 w 115"/>
                  <a:gd name="T51" fmla="*/ 25 h 56"/>
                  <a:gd name="T52" fmla="*/ 5 w 115"/>
                  <a:gd name="T53" fmla="*/ 52 h 56"/>
                  <a:gd name="T54" fmla="*/ 19 w 115"/>
                  <a:gd name="T55" fmla="*/ 52 h 56"/>
                  <a:gd name="T56" fmla="*/ 19 w 115"/>
                  <a:gd name="T57" fmla="*/ 25 h 56"/>
                  <a:gd name="T58" fmla="*/ 20 w 115"/>
                  <a:gd name="T59" fmla="*/ 21 h 56"/>
                  <a:gd name="T60" fmla="*/ 20 w 115"/>
                  <a:gd name="T61" fmla="*/ 20 h 56"/>
                  <a:gd name="T62" fmla="*/ 24 w 115"/>
                  <a:gd name="T63" fmla="*/ 19 h 56"/>
                  <a:gd name="T64" fmla="*/ 58 w 115"/>
                  <a:gd name="T65" fmla="*/ 19 h 56"/>
                  <a:gd name="T66" fmla="*/ 58 w 115"/>
                  <a:gd name="T67" fmla="*/ 24 h 56"/>
                  <a:gd name="T68" fmla="*/ 24 w 115"/>
                  <a:gd name="T69" fmla="*/ 24 h 56"/>
                  <a:gd name="T70" fmla="*/ 23 w 115"/>
                  <a:gd name="T71" fmla="*/ 25 h 56"/>
                  <a:gd name="T72" fmla="*/ 23 w 115"/>
                  <a:gd name="T73" fmla="*/ 54 h 56"/>
                  <a:gd name="T74" fmla="*/ 21 w 115"/>
                  <a:gd name="T75" fmla="*/ 56 h 56"/>
                  <a:gd name="T76" fmla="*/ 2 w 115"/>
                  <a:gd name="T77" fmla="*/ 56 h 56"/>
                  <a:gd name="T78" fmla="*/ 0 w 115"/>
                  <a:gd name="T79" fmla="*/ 54 h 56"/>
                  <a:gd name="T80" fmla="*/ 0 w 115"/>
                  <a:gd name="T81" fmla="*/ 25 h 56"/>
                  <a:gd name="T82" fmla="*/ 7 w 115"/>
                  <a:gd name="T83" fmla="*/ 7 h 56"/>
                  <a:gd name="T84" fmla="*/ 24 w 115"/>
                  <a:gd name="T85" fmla="*/ 0 h 56"/>
                  <a:gd name="T86" fmla="*/ 58 w 115"/>
                  <a:gd name="T87" fmla="*/ 0 h 56"/>
                  <a:gd name="T88" fmla="*/ 58 w 115"/>
                  <a:gd name="T8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" h="56">
                    <a:moveTo>
                      <a:pt x="110" y="52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10" y="19"/>
                      <a:pt x="108" y="14"/>
                      <a:pt x="105" y="11"/>
                    </a:cubicBezTo>
                    <a:cubicBezTo>
                      <a:pt x="101" y="7"/>
                      <a:pt x="97" y="5"/>
                      <a:pt x="91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8" y="0"/>
                      <a:pt x="104" y="3"/>
                      <a:pt x="108" y="7"/>
                    </a:cubicBezTo>
                    <a:cubicBezTo>
                      <a:pt x="112" y="12"/>
                      <a:pt x="115" y="18"/>
                      <a:pt x="115" y="25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5" y="55"/>
                      <a:pt x="114" y="56"/>
                      <a:pt x="113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3" y="56"/>
                      <a:pt x="92" y="55"/>
                      <a:pt x="92" y="54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3" y="19"/>
                      <a:pt x="94" y="20"/>
                      <a:pt x="95" y="21"/>
                    </a:cubicBezTo>
                    <a:cubicBezTo>
                      <a:pt x="96" y="22"/>
                      <a:pt x="96" y="23"/>
                      <a:pt x="96" y="25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110" y="52"/>
                    </a:lnTo>
                    <a:close/>
                    <a:moveTo>
                      <a:pt x="58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18" y="5"/>
                      <a:pt x="14" y="7"/>
                      <a:pt x="10" y="11"/>
                    </a:cubicBezTo>
                    <a:cubicBezTo>
                      <a:pt x="7" y="14"/>
                      <a:pt x="5" y="19"/>
                      <a:pt x="5" y="25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2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1" y="19"/>
                      <a:pt x="22" y="19"/>
                      <a:pt x="24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3" y="24"/>
                      <a:pt x="23" y="25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5"/>
                      <a:pt x="22" y="56"/>
                      <a:pt x="2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1" y="56"/>
                      <a:pt x="0" y="55"/>
                      <a:pt x="0" y="5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3" y="12"/>
                      <a:pt x="7" y="7"/>
                    </a:cubicBezTo>
                    <a:cubicBezTo>
                      <a:pt x="11" y="3"/>
                      <a:pt x="17" y="0"/>
                      <a:pt x="24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5" name="Freeform 194"/>
              <p:cNvSpPr>
                <a:spLocks noEditPoints="1"/>
              </p:cNvSpPr>
              <p:nvPr/>
            </p:nvSpPr>
            <p:spPr bwMode="auto">
              <a:xfrm>
                <a:off x="7505701" y="4264025"/>
                <a:ext cx="122238" cy="119063"/>
              </a:xfrm>
              <a:custGeom>
                <a:avLst/>
                <a:gdLst>
                  <a:gd name="T0" fmla="*/ 27 w 54"/>
                  <a:gd name="T1" fmla="*/ 14 h 53"/>
                  <a:gd name="T2" fmla="*/ 40 w 54"/>
                  <a:gd name="T3" fmla="*/ 1 h 53"/>
                  <a:gd name="T4" fmla="*/ 44 w 54"/>
                  <a:gd name="T5" fmla="*/ 1 h 53"/>
                  <a:gd name="T6" fmla="*/ 53 w 54"/>
                  <a:gd name="T7" fmla="*/ 10 h 53"/>
                  <a:gd name="T8" fmla="*/ 53 w 54"/>
                  <a:gd name="T9" fmla="*/ 13 h 53"/>
                  <a:gd name="T10" fmla="*/ 27 w 54"/>
                  <a:gd name="T11" fmla="*/ 39 h 53"/>
                  <a:gd name="T12" fmla="*/ 27 w 54"/>
                  <a:gd name="T13" fmla="*/ 32 h 53"/>
                  <a:gd name="T14" fmla="*/ 48 w 54"/>
                  <a:gd name="T15" fmla="*/ 11 h 53"/>
                  <a:gd name="T16" fmla="*/ 42 w 54"/>
                  <a:gd name="T17" fmla="*/ 6 h 53"/>
                  <a:gd name="T18" fmla="*/ 27 w 54"/>
                  <a:gd name="T19" fmla="*/ 21 h 53"/>
                  <a:gd name="T20" fmla="*/ 27 w 54"/>
                  <a:gd name="T21" fmla="*/ 14 h 53"/>
                  <a:gd name="T22" fmla="*/ 10 w 54"/>
                  <a:gd name="T23" fmla="*/ 52 h 53"/>
                  <a:gd name="T24" fmla="*/ 1 w 54"/>
                  <a:gd name="T25" fmla="*/ 43 h 53"/>
                  <a:gd name="T26" fmla="*/ 1 w 54"/>
                  <a:gd name="T27" fmla="*/ 40 h 53"/>
                  <a:gd name="T28" fmla="*/ 27 w 54"/>
                  <a:gd name="T29" fmla="*/ 14 h 53"/>
                  <a:gd name="T30" fmla="*/ 27 w 54"/>
                  <a:gd name="T31" fmla="*/ 21 h 53"/>
                  <a:gd name="T32" fmla="*/ 6 w 54"/>
                  <a:gd name="T33" fmla="*/ 42 h 53"/>
                  <a:gd name="T34" fmla="*/ 12 w 54"/>
                  <a:gd name="T35" fmla="*/ 47 h 53"/>
                  <a:gd name="T36" fmla="*/ 27 w 54"/>
                  <a:gd name="T37" fmla="*/ 32 h 53"/>
                  <a:gd name="T38" fmla="*/ 27 w 54"/>
                  <a:gd name="T39" fmla="*/ 39 h 53"/>
                  <a:gd name="T40" fmla="*/ 13 w 54"/>
                  <a:gd name="T41" fmla="*/ 52 h 53"/>
                  <a:gd name="T42" fmla="*/ 10 w 54"/>
                  <a:gd name="T4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3">
                    <a:moveTo>
                      <a:pt x="27" y="14"/>
                    </a:move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27" y="21"/>
                      <a:pt x="27" y="21"/>
                      <a:pt x="27" y="21"/>
                    </a:cubicBezTo>
                    <a:lnTo>
                      <a:pt x="27" y="14"/>
                    </a:lnTo>
                    <a:close/>
                    <a:moveTo>
                      <a:pt x="10" y="52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0" y="42"/>
                      <a:pt x="0" y="41"/>
                      <a:pt x="1" y="4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2" y="53"/>
                      <a:pt x="11" y="53"/>
                      <a:pt x="1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6" name="Freeform 195"/>
              <p:cNvSpPr>
                <a:spLocks noEditPoints="1"/>
              </p:cNvSpPr>
              <p:nvPr/>
            </p:nvSpPr>
            <p:spPr bwMode="auto">
              <a:xfrm>
                <a:off x="7318376" y="1050925"/>
                <a:ext cx="311150" cy="292100"/>
              </a:xfrm>
              <a:custGeom>
                <a:avLst/>
                <a:gdLst>
                  <a:gd name="T0" fmla="*/ 114 w 138"/>
                  <a:gd name="T1" fmla="*/ 10 h 129"/>
                  <a:gd name="T2" fmla="*/ 69 w 138"/>
                  <a:gd name="T3" fmla="*/ 5 h 129"/>
                  <a:gd name="T4" fmla="*/ 102 w 138"/>
                  <a:gd name="T5" fmla="*/ 0 h 129"/>
                  <a:gd name="T6" fmla="*/ 118 w 138"/>
                  <a:gd name="T7" fmla="*/ 7 h 129"/>
                  <a:gd name="T8" fmla="*/ 124 w 138"/>
                  <a:gd name="T9" fmla="*/ 53 h 129"/>
                  <a:gd name="T10" fmla="*/ 138 w 138"/>
                  <a:gd name="T11" fmla="*/ 56 h 129"/>
                  <a:gd name="T12" fmla="*/ 135 w 138"/>
                  <a:gd name="T13" fmla="*/ 129 h 129"/>
                  <a:gd name="T14" fmla="*/ 69 w 138"/>
                  <a:gd name="T15" fmla="*/ 124 h 129"/>
                  <a:gd name="T16" fmla="*/ 133 w 138"/>
                  <a:gd name="T17" fmla="*/ 58 h 129"/>
                  <a:gd name="T18" fmla="*/ 119 w 138"/>
                  <a:gd name="T19" fmla="*/ 56 h 129"/>
                  <a:gd name="T20" fmla="*/ 69 w 138"/>
                  <a:gd name="T21" fmla="*/ 115 h 129"/>
                  <a:gd name="T22" fmla="*/ 76 w 138"/>
                  <a:gd name="T23" fmla="*/ 112 h 129"/>
                  <a:gd name="T24" fmla="*/ 76 w 138"/>
                  <a:gd name="T25" fmla="*/ 96 h 129"/>
                  <a:gd name="T26" fmla="*/ 82 w 138"/>
                  <a:gd name="T27" fmla="*/ 90 h 129"/>
                  <a:gd name="T28" fmla="*/ 79 w 138"/>
                  <a:gd name="T29" fmla="*/ 73 h 129"/>
                  <a:gd name="T30" fmla="*/ 69 w 138"/>
                  <a:gd name="T31" fmla="*/ 69 h 129"/>
                  <a:gd name="T32" fmla="*/ 69 w 138"/>
                  <a:gd name="T33" fmla="*/ 73 h 129"/>
                  <a:gd name="T34" fmla="*/ 78 w 138"/>
                  <a:gd name="T35" fmla="*/ 83 h 129"/>
                  <a:gd name="T36" fmla="*/ 74 w 138"/>
                  <a:gd name="T37" fmla="*/ 91 h 129"/>
                  <a:gd name="T38" fmla="*/ 73 w 138"/>
                  <a:gd name="T39" fmla="*/ 92 h 129"/>
                  <a:gd name="T40" fmla="*/ 71 w 138"/>
                  <a:gd name="T41" fmla="*/ 94 h 129"/>
                  <a:gd name="T42" fmla="*/ 71 w 138"/>
                  <a:gd name="T43" fmla="*/ 110 h 129"/>
                  <a:gd name="T44" fmla="*/ 69 w 138"/>
                  <a:gd name="T45" fmla="*/ 115 h 129"/>
                  <a:gd name="T46" fmla="*/ 106 w 138"/>
                  <a:gd name="T47" fmla="*/ 58 h 129"/>
                  <a:gd name="T48" fmla="*/ 108 w 138"/>
                  <a:gd name="T49" fmla="*/ 23 h 129"/>
                  <a:gd name="T50" fmla="*/ 106 w 138"/>
                  <a:gd name="T51" fmla="*/ 18 h 129"/>
                  <a:gd name="T52" fmla="*/ 69 w 138"/>
                  <a:gd name="T53" fmla="*/ 16 h 129"/>
                  <a:gd name="T54" fmla="*/ 102 w 138"/>
                  <a:gd name="T55" fmla="*/ 21 h 129"/>
                  <a:gd name="T56" fmla="*/ 103 w 138"/>
                  <a:gd name="T57" fmla="*/ 21 h 129"/>
                  <a:gd name="T58" fmla="*/ 104 w 138"/>
                  <a:gd name="T59" fmla="*/ 53 h 129"/>
                  <a:gd name="T60" fmla="*/ 69 w 138"/>
                  <a:gd name="T61" fmla="*/ 58 h 129"/>
                  <a:gd name="T62" fmla="*/ 35 w 138"/>
                  <a:gd name="T63" fmla="*/ 5 h 129"/>
                  <a:gd name="T64" fmla="*/ 18 w 138"/>
                  <a:gd name="T65" fmla="*/ 23 h 129"/>
                  <a:gd name="T66" fmla="*/ 16 w 138"/>
                  <a:gd name="T67" fmla="*/ 58 h 129"/>
                  <a:gd name="T68" fmla="*/ 4 w 138"/>
                  <a:gd name="T69" fmla="*/ 124 h 129"/>
                  <a:gd name="T70" fmla="*/ 69 w 138"/>
                  <a:gd name="T71" fmla="*/ 129 h 129"/>
                  <a:gd name="T72" fmla="*/ 0 w 138"/>
                  <a:gd name="T73" fmla="*/ 126 h 129"/>
                  <a:gd name="T74" fmla="*/ 2 w 138"/>
                  <a:gd name="T75" fmla="*/ 53 h 129"/>
                  <a:gd name="T76" fmla="*/ 13 w 138"/>
                  <a:gd name="T77" fmla="*/ 23 h 129"/>
                  <a:gd name="T78" fmla="*/ 35 w 138"/>
                  <a:gd name="T79" fmla="*/ 0 h 129"/>
                  <a:gd name="T80" fmla="*/ 69 w 138"/>
                  <a:gd name="T81" fmla="*/ 5 h 129"/>
                  <a:gd name="T82" fmla="*/ 35 w 138"/>
                  <a:gd name="T83" fmla="*/ 16 h 129"/>
                  <a:gd name="T84" fmla="*/ 31 w 138"/>
                  <a:gd name="T85" fmla="*/ 18 h 129"/>
                  <a:gd name="T86" fmla="*/ 29 w 138"/>
                  <a:gd name="T87" fmla="*/ 56 h 129"/>
                  <a:gd name="T88" fmla="*/ 69 w 138"/>
                  <a:gd name="T89" fmla="*/ 58 h 129"/>
                  <a:gd name="T90" fmla="*/ 34 w 138"/>
                  <a:gd name="T91" fmla="*/ 53 h 129"/>
                  <a:gd name="T92" fmla="*/ 34 w 138"/>
                  <a:gd name="T93" fmla="*/ 21 h 129"/>
                  <a:gd name="T94" fmla="*/ 34 w 138"/>
                  <a:gd name="T95" fmla="*/ 21 h 129"/>
                  <a:gd name="T96" fmla="*/ 69 w 138"/>
                  <a:gd name="T97" fmla="*/ 21 h 129"/>
                  <a:gd name="T98" fmla="*/ 69 w 138"/>
                  <a:gd name="T99" fmla="*/ 69 h 129"/>
                  <a:gd name="T100" fmla="*/ 54 w 138"/>
                  <a:gd name="T101" fmla="*/ 83 h 129"/>
                  <a:gd name="T102" fmla="*/ 60 w 138"/>
                  <a:gd name="T103" fmla="*/ 95 h 129"/>
                  <a:gd name="T104" fmla="*/ 61 w 138"/>
                  <a:gd name="T105" fmla="*/ 109 h 129"/>
                  <a:gd name="T106" fmla="*/ 63 w 138"/>
                  <a:gd name="T107" fmla="*/ 115 h 129"/>
                  <a:gd name="T108" fmla="*/ 69 w 138"/>
                  <a:gd name="T109" fmla="*/ 110 h 129"/>
                  <a:gd name="T110" fmla="*/ 66 w 138"/>
                  <a:gd name="T111" fmla="*/ 109 h 129"/>
                  <a:gd name="T112" fmla="*/ 64 w 138"/>
                  <a:gd name="T113" fmla="*/ 92 h 129"/>
                  <a:gd name="T114" fmla="*/ 63 w 138"/>
                  <a:gd name="T115" fmla="*/ 91 h 129"/>
                  <a:gd name="T116" fmla="*/ 59 w 138"/>
                  <a:gd name="T117" fmla="*/ 83 h 129"/>
                  <a:gd name="T118" fmla="*/ 69 w 138"/>
                  <a:gd name="T119" fmla="*/ 7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" h="129">
                    <a:moveTo>
                      <a:pt x="119" y="23"/>
                    </a:moveTo>
                    <a:cubicBezTo>
                      <a:pt x="119" y="18"/>
                      <a:pt x="117" y="13"/>
                      <a:pt x="114" y="10"/>
                    </a:cubicBezTo>
                    <a:cubicBezTo>
                      <a:pt x="111" y="7"/>
                      <a:pt x="107" y="5"/>
                      <a:pt x="10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8" y="0"/>
                      <a:pt x="114" y="3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2" y="11"/>
                      <a:pt x="124" y="16"/>
                      <a:pt x="124" y="2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7" y="53"/>
                      <a:pt x="138" y="54"/>
                      <a:pt x="138" y="5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38" y="128"/>
                      <a:pt x="137" y="129"/>
                      <a:pt x="135" y="129"/>
                    </a:cubicBezTo>
                    <a:cubicBezTo>
                      <a:pt x="69" y="129"/>
                      <a:pt x="69" y="129"/>
                      <a:pt x="69" y="129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58"/>
                      <a:pt x="133" y="58"/>
                      <a:pt x="133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20" y="58"/>
                      <a:pt x="119" y="57"/>
                      <a:pt x="119" y="56"/>
                    </a:cubicBezTo>
                    <a:cubicBezTo>
                      <a:pt x="119" y="23"/>
                      <a:pt x="119" y="23"/>
                      <a:pt x="119" y="23"/>
                    </a:cubicBezTo>
                    <a:close/>
                    <a:moveTo>
                      <a:pt x="69" y="115"/>
                    </a:moveTo>
                    <a:cubicBezTo>
                      <a:pt x="74" y="115"/>
                      <a:pt x="74" y="115"/>
                      <a:pt x="74" y="115"/>
                    </a:cubicBezTo>
                    <a:cubicBezTo>
                      <a:pt x="75" y="115"/>
                      <a:pt x="76" y="114"/>
                      <a:pt x="76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9" y="94"/>
                      <a:pt x="80" y="92"/>
                      <a:pt x="82" y="90"/>
                    </a:cubicBezTo>
                    <a:cubicBezTo>
                      <a:pt x="83" y="88"/>
                      <a:pt x="83" y="86"/>
                      <a:pt x="83" y="83"/>
                    </a:cubicBezTo>
                    <a:cubicBezTo>
                      <a:pt x="83" y="79"/>
                      <a:pt x="82" y="76"/>
                      <a:pt x="79" y="73"/>
                    </a:cubicBezTo>
                    <a:cubicBezTo>
                      <a:pt x="76" y="70"/>
                      <a:pt x="73" y="69"/>
                      <a:pt x="69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73"/>
                      <a:pt x="69" y="73"/>
                      <a:pt x="69" y="73"/>
                    </a:cubicBezTo>
                    <a:cubicBezTo>
                      <a:pt x="69" y="73"/>
                      <a:pt x="69" y="73"/>
                      <a:pt x="69" y="73"/>
                    </a:cubicBezTo>
                    <a:cubicBezTo>
                      <a:pt x="71" y="73"/>
                      <a:pt x="74" y="75"/>
                      <a:pt x="76" y="76"/>
                    </a:cubicBezTo>
                    <a:cubicBezTo>
                      <a:pt x="77" y="78"/>
                      <a:pt x="78" y="81"/>
                      <a:pt x="78" y="83"/>
                    </a:cubicBezTo>
                    <a:cubicBezTo>
                      <a:pt x="78" y="85"/>
                      <a:pt x="78" y="86"/>
                      <a:pt x="77" y="88"/>
                    </a:cubicBezTo>
                    <a:cubicBezTo>
                      <a:pt x="77" y="89"/>
                      <a:pt x="76" y="90"/>
                      <a:pt x="74" y="91"/>
                    </a:cubicBezTo>
                    <a:cubicBezTo>
                      <a:pt x="74" y="91"/>
                      <a:pt x="74" y="91"/>
                      <a:pt x="74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2" y="92"/>
                      <a:pt x="71" y="93"/>
                      <a:pt x="71" y="94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69" y="115"/>
                      <a:pt x="69" y="115"/>
                      <a:pt x="69" y="115"/>
                    </a:cubicBezTo>
                    <a:close/>
                    <a:moveTo>
                      <a:pt x="69" y="58"/>
                    </a:moveTo>
                    <a:cubicBezTo>
                      <a:pt x="106" y="58"/>
                      <a:pt x="106" y="58"/>
                      <a:pt x="106" y="58"/>
                    </a:cubicBezTo>
                    <a:cubicBezTo>
                      <a:pt x="107" y="58"/>
                      <a:pt x="108" y="57"/>
                      <a:pt x="108" y="56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8" y="21"/>
                      <a:pt x="108" y="19"/>
                      <a:pt x="107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5" y="17"/>
                      <a:pt x="104" y="16"/>
                      <a:pt x="102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2"/>
                      <a:pt x="104" y="22"/>
                      <a:pt x="104" y="2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69" y="53"/>
                      <a:pt x="69" y="53"/>
                      <a:pt x="69" y="53"/>
                    </a:cubicBezTo>
                    <a:lnTo>
                      <a:pt x="69" y="58"/>
                    </a:lnTo>
                    <a:close/>
                    <a:moveTo>
                      <a:pt x="69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1" y="5"/>
                      <a:pt x="26" y="7"/>
                      <a:pt x="23" y="10"/>
                    </a:cubicBezTo>
                    <a:cubicBezTo>
                      <a:pt x="20" y="13"/>
                      <a:pt x="18" y="18"/>
                      <a:pt x="18" y="23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7"/>
                      <a:pt x="17" y="58"/>
                      <a:pt x="16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24"/>
                      <a:pt x="4" y="124"/>
                      <a:pt x="4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9" y="129"/>
                      <a:pt x="69" y="129"/>
                      <a:pt x="69" y="129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1" y="129"/>
                      <a:pt x="0" y="128"/>
                      <a:pt x="0" y="12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4"/>
                      <a:pt x="1" y="53"/>
                      <a:pt x="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16"/>
                      <a:pt x="16" y="11"/>
                      <a:pt x="20" y="7"/>
                    </a:cubicBezTo>
                    <a:cubicBezTo>
                      <a:pt x="24" y="3"/>
                      <a:pt x="29" y="0"/>
                      <a:pt x="35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5"/>
                      <a:pt x="69" y="5"/>
                      <a:pt x="69" y="5"/>
                    </a:cubicBezTo>
                    <a:close/>
                    <a:moveTo>
                      <a:pt x="69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2" y="17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9"/>
                      <a:pt x="29" y="21"/>
                      <a:pt x="29" y="2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7"/>
                      <a:pt x="30" y="58"/>
                      <a:pt x="31" y="58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69" y="16"/>
                      <a:pt x="69" y="16"/>
                    </a:cubicBezTo>
                    <a:close/>
                    <a:moveTo>
                      <a:pt x="69" y="69"/>
                    </a:moveTo>
                    <a:cubicBezTo>
                      <a:pt x="65" y="69"/>
                      <a:pt x="61" y="70"/>
                      <a:pt x="58" y="73"/>
                    </a:cubicBezTo>
                    <a:cubicBezTo>
                      <a:pt x="56" y="76"/>
                      <a:pt x="54" y="79"/>
                      <a:pt x="54" y="83"/>
                    </a:cubicBezTo>
                    <a:cubicBezTo>
                      <a:pt x="54" y="86"/>
                      <a:pt x="55" y="88"/>
                      <a:pt x="56" y="90"/>
                    </a:cubicBezTo>
                    <a:cubicBezTo>
                      <a:pt x="57" y="92"/>
                      <a:pt x="58" y="94"/>
                      <a:pt x="60" y="95"/>
                    </a:cubicBezTo>
                    <a:cubicBezTo>
                      <a:pt x="60" y="95"/>
                      <a:pt x="61" y="95"/>
                      <a:pt x="61" y="96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4"/>
                      <a:pt x="62" y="115"/>
                      <a:pt x="63" y="115"/>
                    </a:cubicBezTo>
                    <a:cubicBezTo>
                      <a:pt x="69" y="115"/>
                      <a:pt x="69" y="115"/>
                      <a:pt x="69" y="115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93"/>
                      <a:pt x="65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2" y="90"/>
                      <a:pt x="61" y="89"/>
                      <a:pt x="60" y="88"/>
                    </a:cubicBezTo>
                    <a:cubicBezTo>
                      <a:pt x="59" y="86"/>
                      <a:pt x="59" y="85"/>
                      <a:pt x="59" y="83"/>
                    </a:cubicBezTo>
                    <a:cubicBezTo>
                      <a:pt x="59" y="81"/>
                      <a:pt x="60" y="78"/>
                      <a:pt x="62" y="76"/>
                    </a:cubicBezTo>
                    <a:cubicBezTo>
                      <a:pt x="63" y="75"/>
                      <a:pt x="66" y="73"/>
                      <a:pt x="69" y="73"/>
                    </a:cubicBezTo>
                    <a:lnTo>
                      <a:pt x="69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7" name="Freeform 196"/>
              <p:cNvSpPr>
                <a:spLocks noEditPoints="1"/>
              </p:cNvSpPr>
              <p:nvPr/>
            </p:nvSpPr>
            <p:spPr bwMode="auto">
              <a:xfrm>
                <a:off x="8126413" y="1501775"/>
                <a:ext cx="58738" cy="55563"/>
              </a:xfrm>
              <a:custGeom>
                <a:avLst/>
                <a:gdLst>
                  <a:gd name="T0" fmla="*/ 13 w 26"/>
                  <a:gd name="T1" fmla="*/ 0 h 25"/>
                  <a:gd name="T2" fmla="*/ 22 w 26"/>
                  <a:gd name="T3" fmla="*/ 3 h 25"/>
                  <a:gd name="T4" fmla="*/ 22 w 26"/>
                  <a:gd name="T5" fmla="*/ 3 h 25"/>
                  <a:gd name="T6" fmla="*/ 22 w 26"/>
                  <a:gd name="T7" fmla="*/ 3 h 25"/>
                  <a:gd name="T8" fmla="*/ 26 w 26"/>
                  <a:gd name="T9" fmla="*/ 12 h 25"/>
                  <a:gd name="T10" fmla="*/ 22 w 26"/>
                  <a:gd name="T11" fmla="*/ 22 h 25"/>
                  <a:gd name="T12" fmla="*/ 22 w 26"/>
                  <a:gd name="T13" fmla="*/ 22 h 25"/>
                  <a:gd name="T14" fmla="*/ 13 w 26"/>
                  <a:gd name="T15" fmla="*/ 25 h 25"/>
                  <a:gd name="T16" fmla="*/ 13 w 26"/>
                  <a:gd name="T17" fmla="*/ 21 h 25"/>
                  <a:gd name="T18" fmla="*/ 18 w 26"/>
                  <a:gd name="T19" fmla="*/ 18 h 25"/>
                  <a:gd name="T20" fmla="*/ 18 w 26"/>
                  <a:gd name="T21" fmla="*/ 18 h 25"/>
                  <a:gd name="T22" fmla="*/ 18 w 26"/>
                  <a:gd name="T23" fmla="*/ 18 h 25"/>
                  <a:gd name="T24" fmla="*/ 21 w 26"/>
                  <a:gd name="T25" fmla="*/ 12 h 25"/>
                  <a:gd name="T26" fmla="*/ 18 w 26"/>
                  <a:gd name="T27" fmla="*/ 7 h 25"/>
                  <a:gd name="T28" fmla="*/ 18 w 26"/>
                  <a:gd name="T29" fmla="*/ 7 h 25"/>
                  <a:gd name="T30" fmla="*/ 13 w 26"/>
                  <a:gd name="T31" fmla="*/ 4 h 25"/>
                  <a:gd name="T32" fmla="*/ 13 w 26"/>
                  <a:gd name="T33" fmla="*/ 0 h 25"/>
                  <a:gd name="T34" fmla="*/ 13 w 26"/>
                  <a:gd name="T35" fmla="*/ 25 h 25"/>
                  <a:gd name="T36" fmla="*/ 3 w 26"/>
                  <a:gd name="T37" fmla="*/ 22 h 25"/>
                  <a:gd name="T38" fmla="*/ 0 w 26"/>
                  <a:gd name="T39" fmla="*/ 12 h 25"/>
                  <a:gd name="T40" fmla="*/ 3 w 26"/>
                  <a:gd name="T41" fmla="*/ 3 h 25"/>
                  <a:gd name="T42" fmla="*/ 3 w 26"/>
                  <a:gd name="T43" fmla="*/ 3 h 25"/>
                  <a:gd name="T44" fmla="*/ 13 w 26"/>
                  <a:gd name="T45" fmla="*/ 0 h 25"/>
                  <a:gd name="T46" fmla="*/ 13 w 26"/>
                  <a:gd name="T47" fmla="*/ 4 h 25"/>
                  <a:gd name="T48" fmla="*/ 7 w 26"/>
                  <a:gd name="T49" fmla="*/ 7 h 25"/>
                  <a:gd name="T50" fmla="*/ 7 w 26"/>
                  <a:gd name="T51" fmla="*/ 7 h 25"/>
                  <a:gd name="T52" fmla="*/ 7 w 26"/>
                  <a:gd name="T53" fmla="*/ 7 h 25"/>
                  <a:gd name="T54" fmla="*/ 4 w 26"/>
                  <a:gd name="T55" fmla="*/ 12 h 25"/>
                  <a:gd name="T56" fmla="*/ 7 w 26"/>
                  <a:gd name="T57" fmla="*/ 18 h 25"/>
                  <a:gd name="T58" fmla="*/ 13 w 26"/>
                  <a:gd name="T59" fmla="*/ 21 h 25"/>
                  <a:gd name="T60" fmla="*/ 13 w 26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16" y="0"/>
                      <a:pt x="19" y="1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6"/>
                      <a:pt x="26" y="9"/>
                      <a:pt x="26" y="12"/>
                    </a:cubicBezTo>
                    <a:cubicBezTo>
                      <a:pt x="26" y="16"/>
                      <a:pt x="24" y="19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24"/>
                      <a:pt x="16" y="25"/>
                      <a:pt x="13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1" y="15"/>
                      <a:pt x="21" y="12"/>
                    </a:cubicBezTo>
                    <a:cubicBezTo>
                      <a:pt x="21" y="10"/>
                      <a:pt x="20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5" y="4"/>
                      <a:pt x="13" y="4"/>
                    </a:cubicBezTo>
                    <a:lnTo>
                      <a:pt x="13" y="0"/>
                    </a:lnTo>
                    <a:close/>
                    <a:moveTo>
                      <a:pt x="13" y="25"/>
                    </a:moveTo>
                    <a:cubicBezTo>
                      <a:pt x="9" y="25"/>
                      <a:pt x="6" y="24"/>
                      <a:pt x="3" y="22"/>
                    </a:cubicBezTo>
                    <a:cubicBezTo>
                      <a:pt x="1" y="19"/>
                      <a:pt x="0" y="16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8" y="5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5"/>
                      <a:pt x="5" y="17"/>
                      <a:pt x="7" y="18"/>
                    </a:cubicBezTo>
                    <a:cubicBezTo>
                      <a:pt x="8" y="20"/>
                      <a:pt x="10" y="21"/>
                      <a:pt x="13" y="21"/>
                    </a:cubicBez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8" name="Freeform 197"/>
              <p:cNvSpPr>
                <a:spLocks noEditPoints="1"/>
              </p:cNvSpPr>
              <p:nvPr/>
            </p:nvSpPr>
            <p:spPr bwMode="auto">
              <a:xfrm>
                <a:off x="7940676" y="1641475"/>
                <a:ext cx="115888" cy="114300"/>
              </a:xfrm>
              <a:custGeom>
                <a:avLst/>
                <a:gdLst>
                  <a:gd name="T0" fmla="*/ 26 w 51"/>
                  <a:gd name="T1" fmla="*/ 46 h 51"/>
                  <a:gd name="T2" fmla="*/ 40 w 51"/>
                  <a:gd name="T3" fmla="*/ 40 h 51"/>
                  <a:gd name="T4" fmla="*/ 40 w 51"/>
                  <a:gd name="T5" fmla="*/ 40 h 51"/>
                  <a:gd name="T6" fmla="*/ 40 w 51"/>
                  <a:gd name="T7" fmla="*/ 40 h 51"/>
                  <a:gd name="T8" fmla="*/ 46 w 51"/>
                  <a:gd name="T9" fmla="*/ 25 h 51"/>
                  <a:gd name="T10" fmla="*/ 40 w 51"/>
                  <a:gd name="T11" fmla="*/ 11 h 51"/>
                  <a:gd name="T12" fmla="*/ 26 w 51"/>
                  <a:gd name="T13" fmla="*/ 5 h 51"/>
                  <a:gd name="T14" fmla="*/ 26 w 51"/>
                  <a:gd name="T15" fmla="*/ 0 h 51"/>
                  <a:gd name="T16" fmla="*/ 44 w 51"/>
                  <a:gd name="T17" fmla="*/ 7 h 51"/>
                  <a:gd name="T18" fmla="*/ 51 w 51"/>
                  <a:gd name="T19" fmla="*/ 25 h 51"/>
                  <a:gd name="T20" fmla="*/ 44 w 51"/>
                  <a:gd name="T21" fmla="*/ 43 h 51"/>
                  <a:gd name="T22" fmla="*/ 44 w 51"/>
                  <a:gd name="T23" fmla="*/ 43 h 51"/>
                  <a:gd name="T24" fmla="*/ 26 w 51"/>
                  <a:gd name="T25" fmla="*/ 51 h 51"/>
                  <a:gd name="T26" fmla="*/ 26 w 51"/>
                  <a:gd name="T27" fmla="*/ 46 h 51"/>
                  <a:gd name="T28" fmla="*/ 26 w 51"/>
                  <a:gd name="T29" fmla="*/ 40 h 51"/>
                  <a:gd name="T30" fmla="*/ 36 w 51"/>
                  <a:gd name="T31" fmla="*/ 36 h 51"/>
                  <a:gd name="T32" fmla="*/ 40 w 51"/>
                  <a:gd name="T33" fmla="*/ 25 h 51"/>
                  <a:gd name="T34" fmla="*/ 36 w 51"/>
                  <a:gd name="T35" fmla="*/ 15 h 51"/>
                  <a:gd name="T36" fmla="*/ 26 w 51"/>
                  <a:gd name="T37" fmla="*/ 10 h 51"/>
                  <a:gd name="T38" fmla="*/ 26 w 51"/>
                  <a:gd name="T39" fmla="*/ 15 h 51"/>
                  <a:gd name="T40" fmla="*/ 33 w 51"/>
                  <a:gd name="T41" fmla="*/ 18 h 51"/>
                  <a:gd name="T42" fmla="*/ 36 w 51"/>
                  <a:gd name="T43" fmla="*/ 25 h 51"/>
                  <a:gd name="T44" fmla="*/ 33 w 51"/>
                  <a:gd name="T45" fmla="*/ 32 h 51"/>
                  <a:gd name="T46" fmla="*/ 26 w 51"/>
                  <a:gd name="T47" fmla="*/ 35 h 51"/>
                  <a:gd name="T48" fmla="*/ 26 w 51"/>
                  <a:gd name="T49" fmla="*/ 40 h 51"/>
                  <a:gd name="T50" fmla="*/ 26 w 51"/>
                  <a:gd name="T51" fmla="*/ 5 h 51"/>
                  <a:gd name="T52" fmla="*/ 11 w 51"/>
                  <a:gd name="T53" fmla="*/ 11 h 51"/>
                  <a:gd name="T54" fmla="*/ 11 w 51"/>
                  <a:gd name="T55" fmla="*/ 11 h 51"/>
                  <a:gd name="T56" fmla="*/ 5 w 51"/>
                  <a:gd name="T57" fmla="*/ 25 h 51"/>
                  <a:gd name="T58" fmla="*/ 11 w 51"/>
                  <a:gd name="T59" fmla="*/ 40 h 51"/>
                  <a:gd name="T60" fmla="*/ 11 w 51"/>
                  <a:gd name="T61" fmla="*/ 40 h 51"/>
                  <a:gd name="T62" fmla="*/ 26 w 51"/>
                  <a:gd name="T63" fmla="*/ 46 h 51"/>
                  <a:gd name="T64" fmla="*/ 26 w 51"/>
                  <a:gd name="T65" fmla="*/ 51 h 51"/>
                  <a:gd name="T66" fmla="*/ 8 w 51"/>
                  <a:gd name="T67" fmla="*/ 43 h 51"/>
                  <a:gd name="T68" fmla="*/ 7 w 51"/>
                  <a:gd name="T69" fmla="*/ 43 h 51"/>
                  <a:gd name="T70" fmla="*/ 0 w 51"/>
                  <a:gd name="T71" fmla="*/ 25 h 51"/>
                  <a:gd name="T72" fmla="*/ 7 w 51"/>
                  <a:gd name="T73" fmla="*/ 7 h 51"/>
                  <a:gd name="T74" fmla="*/ 7 w 51"/>
                  <a:gd name="T75" fmla="*/ 7 h 51"/>
                  <a:gd name="T76" fmla="*/ 7 w 51"/>
                  <a:gd name="T77" fmla="*/ 7 h 51"/>
                  <a:gd name="T78" fmla="*/ 26 w 51"/>
                  <a:gd name="T79" fmla="*/ 0 h 51"/>
                  <a:gd name="T80" fmla="*/ 26 w 51"/>
                  <a:gd name="T81" fmla="*/ 5 h 51"/>
                  <a:gd name="T82" fmla="*/ 26 w 51"/>
                  <a:gd name="T83" fmla="*/ 10 h 51"/>
                  <a:gd name="T84" fmla="*/ 15 w 51"/>
                  <a:gd name="T85" fmla="*/ 15 h 51"/>
                  <a:gd name="T86" fmla="*/ 15 w 51"/>
                  <a:gd name="T87" fmla="*/ 15 h 51"/>
                  <a:gd name="T88" fmla="*/ 11 w 51"/>
                  <a:gd name="T89" fmla="*/ 25 h 51"/>
                  <a:gd name="T90" fmla="*/ 15 w 51"/>
                  <a:gd name="T91" fmla="*/ 36 h 51"/>
                  <a:gd name="T92" fmla="*/ 15 w 51"/>
                  <a:gd name="T93" fmla="*/ 36 h 51"/>
                  <a:gd name="T94" fmla="*/ 26 w 51"/>
                  <a:gd name="T95" fmla="*/ 40 h 51"/>
                  <a:gd name="T96" fmla="*/ 26 w 51"/>
                  <a:gd name="T97" fmla="*/ 35 h 51"/>
                  <a:gd name="T98" fmla="*/ 18 w 51"/>
                  <a:gd name="T99" fmla="*/ 32 h 51"/>
                  <a:gd name="T100" fmla="*/ 18 w 51"/>
                  <a:gd name="T101" fmla="*/ 32 h 51"/>
                  <a:gd name="T102" fmla="*/ 15 w 51"/>
                  <a:gd name="T103" fmla="*/ 25 h 51"/>
                  <a:gd name="T104" fmla="*/ 18 w 51"/>
                  <a:gd name="T105" fmla="*/ 18 h 51"/>
                  <a:gd name="T106" fmla="*/ 18 w 51"/>
                  <a:gd name="T107" fmla="*/ 18 h 51"/>
                  <a:gd name="T108" fmla="*/ 18 w 51"/>
                  <a:gd name="T109" fmla="*/ 18 h 51"/>
                  <a:gd name="T110" fmla="*/ 26 w 51"/>
                  <a:gd name="T111" fmla="*/ 15 h 51"/>
                  <a:gd name="T112" fmla="*/ 26 w 51"/>
                  <a:gd name="T11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51">
                    <a:moveTo>
                      <a:pt x="26" y="46"/>
                    </a:moveTo>
                    <a:cubicBezTo>
                      <a:pt x="31" y="46"/>
                      <a:pt x="36" y="44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4" y="36"/>
                      <a:pt x="46" y="31"/>
                      <a:pt x="46" y="25"/>
                    </a:cubicBezTo>
                    <a:cubicBezTo>
                      <a:pt x="46" y="20"/>
                      <a:pt x="44" y="14"/>
                      <a:pt x="40" y="11"/>
                    </a:cubicBezTo>
                    <a:cubicBezTo>
                      <a:pt x="36" y="7"/>
                      <a:pt x="31" y="5"/>
                      <a:pt x="26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3" y="0"/>
                      <a:pt x="39" y="3"/>
                      <a:pt x="44" y="7"/>
                    </a:cubicBezTo>
                    <a:cubicBezTo>
                      <a:pt x="48" y="12"/>
                      <a:pt x="51" y="18"/>
                      <a:pt x="51" y="25"/>
                    </a:cubicBezTo>
                    <a:cubicBezTo>
                      <a:pt x="51" y="32"/>
                      <a:pt x="48" y="39"/>
                      <a:pt x="44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39" y="48"/>
                      <a:pt x="33" y="51"/>
                      <a:pt x="26" y="51"/>
                    </a:cubicBezTo>
                    <a:cubicBezTo>
                      <a:pt x="26" y="46"/>
                      <a:pt x="26" y="46"/>
                      <a:pt x="26" y="46"/>
                    </a:cubicBezTo>
                    <a:close/>
                    <a:moveTo>
                      <a:pt x="26" y="40"/>
                    </a:moveTo>
                    <a:cubicBezTo>
                      <a:pt x="30" y="40"/>
                      <a:pt x="33" y="38"/>
                      <a:pt x="36" y="36"/>
                    </a:cubicBezTo>
                    <a:cubicBezTo>
                      <a:pt x="39" y="33"/>
                      <a:pt x="40" y="29"/>
                      <a:pt x="40" y="25"/>
                    </a:cubicBezTo>
                    <a:cubicBezTo>
                      <a:pt x="40" y="21"/>
                      <a:pt x="39" y="17"/>
                      <a:pt x="36" y="15"/>
                    </a:cubicBezTo>
                    <a:cubicBezTo>
                      <a:pt x="33" y="12"/>
                      <a:pt x="30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8" y="15"/>
                      <a:pt x="31" y="16"/>
                      <a:pt x="33" y="18"/>
                    </a:cubicBezTo>
                    <a:cubicBezTo>
                      <a:pt x="34" y="20"/>
                      <a:pt x="36" y="22"/>
                      <a:pt x="36" y="25"/>
                    </a:cubicBezTo>
                    <a:cubicBezTo>
                      <a:pt x="36" y="28"/>
                      <a:pt x="34" y="31"/>
                      <a:pt x="33" y="32"/>
                    </a:cubicBezTo>
                    <a:cubicBezTo>
                      <a:pt x="31" y="34"/>
                      <a:pt x="28" y="35"/>
                      <a:pt x="26" y="35"/>
                    </a:cubicBezTo>
                    <a:lnTo>
                      <a:pt x="26" y="40"/>
                    </a:lnTo>
                    <a:close/>
                    <a:moveTo>
                      <a:pt x="26" y="5"/>
                    </a:moveTo>
                    <a:cubicBezTo>
                      <a:pt x="20" y="5"/>
                      <a:pt x="15" y="7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31"/>
                      <a:pt x="7" y="36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4"/>
                      <a:pt x="20" y="46"/>
                      <a:pt x="26" y="46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19" y="51"/>
                      <a:pt x="12" y="48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3" y="39"/>
                      <a:pt x="0" y="32"/>
                      <a:pt x="0" y="25"/>
                    </a:cubicBezTo>
                    <a:cubicBezTo>
                      <a:pt x="0" y="18"/>
                      <a:pt x="3" y="12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2" y="3"/>
                      <a:pt x="18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26" y="10"/>
                    </a:moveTo>
                    <a:cubicBezTo>
                      <a:pt x="21" y="10"/>
                      <a:pt x="18" y="12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2" y="17"/>
                      <a:pt x="11" y="21"/>
                      <a:pt x="11" y="25"/>
                    </a:cubicBezTo>
                    <a:cubicBezTo>
                      <a:pt x="11" y="29"/>
                      <a:pt x="12" y="33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8"/>
                      <a:pt x="21" y="40"/>
                      <a:pt x="26" y="40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5"/>
                      <a:pt x="20" y="34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7" y="30"/>
                      <a:pt x="15" y="28"/>
                      <a:pt x="15" y="25"/>
                    </a:cubicBezTo>
                    <a:cubicBezTo>
                      <a:pt x="15" y="22"/>
                      <a:pt x="17" y="20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6"/>
                      <a:pt x="23" y="15"/>
                      <a:pt x="26" y="15"/>
                    </a:cubicBezTo>
                    <a:lnTo>
                      <a:pt x="2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9" name="Freeform 198"/>
              <p:cNvSpPr>
                <a:spLocks noEditPoints="1"/>
              </p:cNvSpPr>
              <p:nvPr/>
            </p:nvSpPr>
            <p:spPr bwMode="auto">
              <a:xfrm>
                <a:off x="8129588" y="1641475"/>
                <a:ext cx="114300" cy="114300"/>
              </a:xfrm>
              <a:custGeom>
                <a:avLst/>
                <a:gdLst>
                  <a:gd name="T0" fmla="*/ 26 w 51"/>
                  <a:gd name="T1" fmla="*/ 5 h 51"/>
                  <a:gd name="T2" fmla="*/ 26 w 51"/>
                  <a:gd name="T3" fmla="*/ 5 h 51"/>
                  <a:gd name="T4" fmla="*/ 26 w 51"/>
                  <a:gd name="T5" fmla="*/ 0 h 51"/>
                  <a:gd name="T6" fmla="*/ 26 w 51"/>
                  <a:gd name="T7" fmla="*/ 0 h 51"/>
                  <a:gd name="T8" fmla="*/ 44 w 51"/>
                  <a:gd name="T9" fmla="*/ 7 h 51"/>
                  <a:gd name="T10" fmla="*/ 44 w 51"/>
                  <a:gd name="T11" fmla="*/ 7 h 51"/>
                  <a:gd name="T12" fmla="*/ 44 w 51"/>
                  <a:gd name="T13" fmla="*/ 7 h 51"/>
                  <a:gd name="T14" fmla="*/ 51 w 51"/>
                  <a:gd name="T15" fmla="*/ 25 h 51"/>
                  <a:gd name="T16" fmla="*/ 44 w 51"/>
                  <a:gd name="T17" fmla="*/ 43 h 51"/>
                  <a:gd name="T18" fmla="*/ 44 w 51"/>
                  <a:gd name="T19" fmla="*/ 43 h 51"/>
                  <a:gd name="T20" fmla="*/ 26 w 51"/>
                  <a:gd name="T21" fmla="*/ 51 h 51"/>
                  <a:gd name="T22" fmla="*/ 26 w 51"/>
                  <a:gd name="T23" fmla="*/ 51 h 51"/>
                  <a:gd name="T24" fmla="*/ 26 w 51"/>
                  <a:gd name="T25" fmla="*/ 46 h 51"/>
                  <a:gd name="T26" fmla="*/ 26 w 51"/>
                  <a:gd name="T27" fmla="*/ 46 h 51"/>
                  <a:gd name="T28" fmla="*/ 40 w 51"/>
                  <a:gd name="T29" fmla="*/ 40 h 51"/>
                  <a:gd name="T30" fmla="*/ 41 w 51"/>
                  <a:gd name="T31" fmla="*/ 40 h 51"/>
                  <a:gd name="T32" fmla="*/ 46 w 51"/>
                  <a:gd name="T33" fmla="*/ 25 h 51"/>
                  <a:gd name="T34" fmla="*/ 40 w 51"/>
                  <a:gd name="T35" fmla="*/ 11 h 51"/>
                  <a:gd name="T36" fmla="*/ 40 w 51"/>
                  <a:gd name="T37" fmla="*/ 11 h 51"/>
                  <a:gd name="T38" fmla="*/ 26 w 51"/>
                  <a:gd name="T39" fmla="*/ 5 h 51"/>
                  <a:gd name="T40" fmla="*/ 26 w 51"/>
                  <a:gd name="T41" fmla="*/ 40 h 51"/>
                  <a:gd name="T42" fmla="*/ 26 w 51"/>
                  <a:gd name="T43" fmla="*/ 40 h 51"/>
                  <a:gd name="T44" fmla="*/ 36 w 51"/>
                  <a:gd name="T45" fmla="*/ 36 h 51"/>
                  <a:gd name="T46" fmla="*/ 41 w 51"/>
                  <a:gd name="T47" fmla="*/ 25 h 51"/>
                  <a:gd name="T48" fmla="*/ 36 w 51"/>
                  <a:gd name="T49" fmla="*/ 15 h 51"/>
                  <a:gd name="T50" fmla="*/ 26 w 51"/>
                  <a:gd name="T51" fmla="*/ 10 h 51"/>
                  <a:gd name="T52" fmla="*/ 26 w 51"/>
                  <a:gd name="T53" fmla="*/ 10 h 51"/>
                  <a:gd name="T54" fmla="*/ 26 w 51"/>
                  <a:gd name="T55" fmla="*/ 15 h 51"/>
                  <a:gd name="T56" fmla="*/ 26 w 51"/>
                  <a:gd name="T57" fmla="*/ 15 h 51"/>
                  <a:gd name="T58" fmla="*/ 33 w 51"/>
                  <a:gd name="T59" fmla="*/ 18 h 51"/>
                  <a:gd name="T60" fmla="*/ 36 w 51"/>
                  <a:gd name="T61" fmla="*/ 25 h 51"/>
                  <a:gd name="T62" fmla="*/ 33 w 51"/>
                  <a:gd name="T63" fmla="*/ 32 h 51"/>
                  <a:gd name="T64" fmla="*/ 26 w 51"/>
                  <a:gd name="T65" fmla="*/ 35 h 51"/>
                  <a:gd name="T66" fmla="*/ 26 w 51"/>
                  <a:gd name="T67" fmla="*/ 35 h 51"/>
                  <a:gd name="T68" fmla="*/ 26 w 51"/>
                  <a:gd name="T69" fmla="*/ 40 h 51"/>
                  <a:gd name="T70" fmla="*/ 26 w 51"/>
                  <a:gd name="T71" fmla="*/ 5 h 51"/>
                  <a:gd name="T72" fmla="*/ 11 w 51"/>
                  <a:gd name="T73" fmla="*/ 11 h 51"/>
                  <a:gd name="T74" fmla="*/ 11 w 51"/>
                  <a:gd name="T75" fmla="*/ 11 h 51"/>
                  <a:gd name="T76" fmla="*/ 5 w 51"/>
                  <a:gd name="T77" fmla="*/ 25 h 51"/>
                  <a:gd name="T78" fmla="*/ 11 w 51"/>
                  <a:gd name="T79" fmla="*/ 40 h 51"/>
                  <a:gd name="T80" fmla="*/ 11 w 51"/>
                  <a:gd name="T81" fmla="*/ 40 h 51"/>
                  <a:gd name="T82" fmla="*/ 26 w 51"/>
                  <a:gd name="T83" fmla="*/ 46 h 51"/>
                  <a:gd name="T84" fmla="*/ 26 w 51"/>
                  <a:gd name="T85" fmla="*/ 51 h 51"/>
                  <a:gd name="T86" fmla="*/ 8 w 51"/>
                  <a:gd name="T87" fmla="*/ 43 h 51"/>
                  <a:gd name="T88" fmla="*/ 8 w 51"/>
                  <a:gd name="T89" fmla="*/ 43 h 51"/>
                  <a:gd name="T90" fmla="*/ 8 w 51"/>
                  <a:gd name="T91" fmla="*/ 43 h 51"/>
                  <a:gd name="T92" fmla="*/ 0 w 51"/>
                  <a:gd name="T93" fmla="*/ 25 h 51"/>
                  <a:gd name="T94" fmla="*/ 8 w 51"/>
                  <a:gd name="T95" fmla="*/ 7 h 51"/>
                  <a:gd name="T96" fmla="*/ 8 w 51"/>
                  <a:gd name="T97" fmla="*/ 7 h 51"/>
                  <a:gd name="T98" fmla="*/ 8 w 51"/>
                  <a:gd name="T99" fmla="*/ 7 h 51"/>
                  <a:gd name="T100" fmla="*/ 26 w 51"/>
                  <a:gd name="T101" fmla="*/ 0 h 51"/>
                  <a:gd name="T102" fmla="*/ 26 w 51"/>
                  <a:gd name="T103" fmla="*/ 5 h 51"/>
                  <a:gd name="T104" fmla="*/ 26 w 51"/>
                  <a:gd name="T105" fmla="*/ 10 h 51"/>
                  <a:gd name="T106" fmla="*/ 15 w 51"/>
                  <a:gd name="T107" fmla="*/ 15 h 51"/>
                  <a:gd name="T108" fmla="*/ 11 w 51"/>
                  <a:gd name="T109" fmla="*/ 25 h 51"/>
                  <a:gd name="T110" fmla="*/ 15 w 51"/>
                  <a:gd name="T111" fmla="*/ 36 h 51"/>
                  <a:gd name="T112" fmla="*/ 26 w 51"/>
                  <a:gd name="T113" fmla="*/ 40 h 51"/>
                  <a:gd name="T114" fmla="*/ 26 w 51"/>
                  <a:gd name="T115" fmla="*/ 35 h 51"/>
                  <a:gd name="T116" fmla="*/ 19 w 51"/>
                  <a:gd name="T117" fmla="*/ 32 h 51"/>
                  <a:gd name="T118" fmla="*/ 16 w 51"/>
                  <a:gd name="T119" fmla="*/ 25 h 51"/>
                  <a:gd name="T120" fmla="*/ 19 w 51"/>
                  <a:gd name="T121" fmla="*/ 18 h 51"/>
                  <a:gd name="T122" fmla="*/ 26 w 51"/>
                  <a:gd name="T123" fmla="*/ 15 h 51"/>
                  <a:gd name="T124" fmla="*/ 26 w 51"/>
                  <a:gd name="T125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" h="51"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3" y="0"/>
                      <a:pt x="39" y="3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8" y="12"/>
                      <a:pt x="51" y="18"/>
                      <a:pt x="51" y="25"/>
                    </a:cubicBezTo>
                    <a:cubicBezTo>
                      <a:pt x="51" y="32"/>
                      <a:pt x="48" y="39"/>
                      <a:pt x="44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39" y="48"/>
                      <a:pt x="33" y="51"/>
                      <a:pt x="26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1" y="46"/>
                      <a:pt x="37" y="44"/>
                      <a:pt x="4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6"/>
                      <a:pt x="46" y="31"/>
                      <a:pt x="46" y="25"/>
                    </a:cubicBezTo>
                    <a:cubicBezTo>
                      <a:pt x="46" y="20"/>
                      <a:pt x="44" y="14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7" y="7"/>
                      <a:pt x="31" y="5"/>
                      <a:pt x="26" y="5"/>
                    </a:cubicBezTo>
                    <a:close/>
                    <a:moveTo>
                      <a:pt x="26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30" y="40"/>
                      <a:pt x="34" y="38"/>
                      <a:pt x="36" y="36"/>
                    </a:cubicBezTo>
                    <a:cubicBezTo>
                      <a:pt x="39" y="33"/>
                      <a:pt x="41" y="29"/>
                      <a:pt x="41" y="25"/>
                    </a:cubicBezTo>
                    <a:cubicBezTo>
                      <a:pt x="41" y="21"/>
                      <a:pt x="39" y="17"/>
                      <a:pt x="36" y="15"/>
                    </a:cubicBezTo>
                    <a:cubicBezTo>
                      <a:pt x="34" y="12"/>
                      <a:pt x="30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9" y="15"/>
                      <a:pt x="31" y="16"/>
                      <a:pt x="33" y="18"/>
                    </a:cubicBezTo>
                    <a:cubicBezTo>
                      <a:pt x="35" y="20"/>
                      <a:pt x="36" y="22"/>
                      <a:pt x="36" y="25"/>
                    </a:cubicBezTo>
                    <a:cubicBezTo>
                      <a:pt x="36" y="28"/>
                      <a:pt x="35" y="31"/>
                      <a:pt x="33" y="32"/>
                    </a:cubicBezTo>
                    <a:cubicBezTo>
                      <a:pt x="31" y="34"/>
                      <a:pt x="29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26" y="40"/>
                    </a:lnTo>
                    <a:close/>
                    <a:moveTo>
                      <a:pt x="26" y="5"/>
                    </a:moveTo>
                    <a:cubicBezTo>
                      <a:pt x="20" y="5"/>
                      <a:pt x="15" y="7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31"/>
                      <a:pt x="7" y="36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4"/>
                      <a:pt x="20" y="46"/>
                      <a:pt x="26" y="46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19" y="51"/>
                      <a:pt x="12" y="48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3" y="39"/>
                      <a:pt x="0" y="32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9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lose/>
                    <a:moveTo>
                      <a:pt x="26" y="10"/>
                    </a:moveTo>
                    <a:cubicBezTo>
                      <a:pt x="22" y="10"/>
                      <a:pt x="18" y="12"/>
                      <a:pt x="15" y="15"/>
                    </a:cubicBezTo>
                    <a:cubicBezTo>
                      <a:pt x="13" y="17"/>
                      <a:pt x="11" y="21"/>
                      <a:pt x="11" y="25"/>
                    </a:cubicBezTo>
                    <a:cubicBezTo>
                      <a:pt x="11" y="29"/>
                      <a:pt x="13" y="33"/>
                      <a:pt x="15" y="36"/>
                    </a:cubicBezTo>
                    <a:cubicBezTo>
                      <a:pt x="18" y="38"/>
                      <a:pt x="22" y="40"/>
                      <a:pt x="26" y="40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3" y="35"/>
                      <a:pt x="20" y="34"/>
                      <a:pt x="19" y="32"/>
                    </a:cubicBezTo>
                    <a:cubicBezTo>
                      <a:pt x="17" y="31"/>
                      <a:pt x="16" y="28"/>
                      <a:pt x="16" y="25"/>
                    </a:cubicBezTo>
                    <a:cubicBezTo>
                      <a:pt x="16" y="22"/>
                      <a:pt x="17" y="20"/>
                      <a:pt x="19" y="18"/>
                    </a:cubicBezTo>
                    <a:cubicBezTo>
                      <a:pt x="20" y="16"/>
                      <a:pt x="23" y="15"/>
                      <a:pt x="26" y="15"/>
                    </a:cubicBezTo>
                    <a:lnTo>
                      <a:pt x="2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0" name="Freeform 199"/>
              <p:cNvSpPr>
                <a:spLocks noEditPoints="1"/>
              </p:cNvSpPr>
              <p:nvPr/>
            </p:nvSpPr>
            <p:spPr bwMode="auto">
              <a:xfrm>
                <a:off x="8120063" y="1616075"/>
                <a:ext cx="133350" cy="53975"/>
              </a:xfrm>
              <a:custGeom>
                <a:avLst/>
                <a:gdLst>
                  <a:gd name="T0" fmla="*/ 30 w 59"/>
                  <a:gd name="T1" fmla="*/ 5 h 24"/>
                  <a:gd name="T2" fmla="*/ 30 w 59"/>
                  <a:gd name="T3" fmla="*/ 5 h 24"/>
                  <a:gd name="T4" fmla="*/ 30 w 59"/>
                  <a:gd name="T5" fmla="*/ 0 h 24"/>
                  <a:gd name="T6" fmla="*/ 30 w 59"/>
                  <a:gd name="T7" fmla="*/ 0 h 24"/>
                  <a:gd name="T8" fmla="*/ 46 w 59"/>
                  <a:gd name="T9" fmla="*/ 4 h 24"/>
                  <a:gd name="T10" fmla="*/ 58 w 59"/>
                  <a:gd name="T11" fmla="*/ 15 h 24"/>
                  <a:gd name="T12" fmla="*/ 58 w 59"/>
                  <a:gd name="T13" fmla="*/ 15 h 24"/>
                  <a:gd name="T14" fmla="*/ 58 w 59"/>
                  <a:gd name="T15" fmla="*/ 15 h 24"/>
                  <a:gd name="T16" fmla="*/ 59 w 59"/>
                  <a:gd name="T17" fmla="*/ 19 h 24"/>
                  <a:gd name="T18" fmla="*/ 57 w 59"/>
                  <a:gd name="T19" fmla="*/ 23 h 24"/>
                  <a:gd name="T20" fmla="*/ 56 w 59"/>
                  <a:gd name="T21" fmla="*/ 23 h 24"/>
                  <a:gd name="T22" fmla="*/ 52 w 59"/>
                  <a:gd name="T23" fmla="*/ 24 h 24"/>
                  <a:gd name="T24" fmla="*/ 48 w 59"/>
                  <a:gd name="T25" fmla="*/ 22 h 24"/>
                  <a:gd name="T26" fmla="*/ 48 w 59"/>
                  <a:gd name="T27" fmla="*/ 22 h 24"/>
                  <a:gd name="T28" fmla="*/ 40 w 59"/>
                  <a:gd name="T29" fmla="*/ 14 h 24"/>
                  <a:gd name="T30" fmla="*/ 30 w 59"/>
                  <a:gd name="T31" fmla="*/ 12 h 24"/>
                  <a:gd name="T32" fmla="*/ 30 w 59"/>
                  <a:gd name="T33" fmla="*/ 12 h 24"/>
                  <a:gd name="T34" fmla="*/ 30 w 59"/>
                  <a:gd name="T35" fmla="*/ 7 h 24"/>
                  <a:gd name="T36" fmla="*/ 30 w 59"/>
                  <a:gd name="T37" fmla="*/ 7 h 24"/>
                  <a:gd name="T38" fmla="*/ 42 w 59"/>
                  <a:gd name="T39" fmla="*/ 10 h 24"/>
                  <a:gd name="T40" fmla="*/ 52 w 59"/>
                  <a:gd name="T41" fmla="*/ 19 h 24"/>
                  <a:gd name="T42" fmla="*/ 52 w 59"/>
                  <a:gd name="T43" fmla="*/ 19 h 24"/>
                  <a:gd name="T44" fmla="*/ 53 w 59"/>
                  <a:gd name="T45" fmla="*/ 19 h 24"/>
                  <a:gd name="T46" fmla="*/ 54 w 59"/>
                  <a:gd name="T47" fmla="*/ 19 h 24"/>
                  <a:gd name="T48" fmla="*/ 54 w 59"/>
                  <a:gd name="T49" fmla="*/ 19 h 24"/>
                  <a:gd name="T50" fmla="*/ 54 w 59"/>
                  <a:gd name="T51" fmla="*/ 19 h 24"/>
                  <a:gd name="T52" fmla="*/ 54 w 59"/>
                  <a:gd name="T53" fmla="*/ 18 h 24"/>
                  <a:gd name="T54" fmla="*/ 54 w 59"/>
                  <a:gd name="T55" fmla="*/ 18 h 24"/>
                  <a:gd name="T56" fmla="*/ 54 w 59"/>
                  <a:gd name="T57" fmla="*/ 18 h 24"/>
                  <a:gd name="T58" fmla="*/ 43 w 59"/>
                  <a:gd name="T59" fmla="*/ 8 h 24"/>
                  <a:gd name="T60" fmla="*/ 30 w 59"/>
                  <a:gd name="T61" fmla="*/ 5 h 24"/>
                  <a:gd name="T62" fmla="*/ 30 w 59"/>
                  <a:gd name="T63" fmla="*/ 5 h 24"/>
                  <a:gd name="T64" fmla="*/ 16 w 59"/>
                  <a:gd name="T65" fmla="*/ 8 h 24"/>
                  <a:gd name="T66" fmla="*/ 5 w 59"/>
                  <a:gd name="T67" fmla="*/ 18 h 24"/>
                  <a:gd name="T68" fmla="*/ 5 w 59"/>
                  <a:gd name="T69" fmla="*/ 19 h 24"/>
                  <a:gd name="T70" fmla="*/ 6 w 59"/>
                  <a:gd name="T71" fmla="*/ 19 h 24"/>
                  <a:gd name="T72" fmla="*/ 6 w 59"/>
                  <a:gd name="T73" fmla="*/ 19 h 24"/>
                  <a:gd name="T74" fmla="*/ 6 w 59"/>
                  <a:gd name="T75" fmla="*/ 19 h 24"/>
                  <a:gd name="T76" fmla="*/ 7 w 59"/>
                  <a:gd name="T77" fmla="*/ 19 h 24"/>
                  <a:gd name="T78" fmla="*/ 7 w 59"/>
                  <a:gd name="T79" fmla="*/ 19 h 24"/>
                  <a:gd name="T80" fmla="*/ 7 w 59"/>
                  <a:gd name="T81" fmla="*/ 19 h 24"/>
                  <a:gd name="T82" fmla="*/ 7 w 59"/>
                  <a:gd name="T83" fmla="*/ 19 h 24"/>
                  <a:gd name="T84" fmla="*/ 17 w 59"/>
                  <a:gd name="T85" fmla="*/ 10 h 24"/>
                  <a:gd name="T86" fmla="*/ 30 w 59"/>
                  <a:gd name="T87" fmla="*/ 7 h 24"/>
                  <a:gd name="T88" fmla="*/ 30 w 59"/>
                  <a:gd name="T89" fmla="*/ 12 h 24"/>
                  <a:gd name="T90" fmla="*/ 19 w 59"/>
                  <a:gd name="T91" fmla="*/ 14 h 24"/>
                  <a:gd name="T92" fmla="*/ 11 w 59"/>
                  <a:gd name="T93" fmla="*/ 22 h 24"/>
                  <a:gd name="T94" fmla="*/ 9 w 59"/>
                  <a:gd name="T95" fmla="*/ 24 h 24"/>
                  <a:gd name="T96" fmla="*/ 9 w 59"/>
                  <a:gd name="T97" fmla="*/ 24 h 24"/>
                  <a:gd name="T98" fmla="*/ 6 w 59"/>
                  <a:gd name="T99" fmla="*/ 24 h 24"/>
                  <a:gd name="T100" fmla="*/ 5 w 59"/>
                  <a:gd name="T101" fmla="*/ 24 h 24"/>
                  <a:gd name="T102" fmla="*/ 3 w 59"/>
                  <a:gd name="T103" fmla="*/ 23 h 24"/>
                  <a:gd name="T104" fmla="*/ 1 w 59"/>
                  <a:gd name="T105" fmla="*/ 19 h 24"/>
                  <a:gd name="T106" fmla="*/ 2 w 59"/>
                  <a:gd name="T107" fmla="*/ 15 h 24"/>
                  <a:gd name="T108" fmla="*/ 14 w 59"/>
                  <a:gd name="T109" fmla="*/ 4 h 24"/>
                  <a:gd name="T110" fmla="*/ 30 w 59"/>
                  <a:gd name="T111" fmla="*/ 0 h 24"/>
                  <a:gd name="T112" fmla="*/ 30 w 59"/>
                  <a:gd name="T11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24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41" y="1"/>
                      <a:pt x="46" y="4"/>
                    </a:cubicBezTo>
                    <a:cubicBezTo>
                      <a:pt x="51" y="7"/>
                      <a:pt x="55" y="10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6"/>
                      <a:pt x="59" y="18"/>
                      <a:pt x="59" y="19"/>
                    </a:cubicBezTo>
                    <a:cubicBezTo>
                      <a:pt x="59" y="21"/>
                      <a:pt x="58" y="22"/>
                      <a:pt x="57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4"/>
                      <a:pt x="53" y="24"/>
                      <a:pt x="52" y="24"/>
                    </a:cubicBezTo>
                    <a:cubicBezTo>
                      <a:pt x="50" y="24"/>
                      <a:pt x="49" y="23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19"/>
                      <a:pt x="43" y="16"/>
                      <a:pt x="40" y="14"/>
                    </a:cubicBezTo>
                    <a:cubicBezTo>
                      <a:pt x="37" y="13"/>
                      <a:pt x="33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4" y="7"/>
                      <a:pt x="39" y="8"/>
                      <a:pt x="42" y="10"/>
                    </a:cubicBezTo>
                    <a:cubicBezTo>
                      <a:pt x="46" y="12"/>
                      <a:pt x="50" y="15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3" y="19"/>
                      <a:pt x="53" y="19"/>
                    </a:cubicBezTo>
                    <a:cubicBezTo>
                      <a:pt x="53" y="20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1" y="14"/>
                      <a:pt x="48" y="10"/>
                      <a:pt x="43" y="8"/>
                    </a:cubicBezTo>
                    <a:cubicBezTo>
                      <a:pt x="39" y="6"/>
                      <a:pt x="35" y="5"/>
                      <a:pt x="30" y="5"/>
                    </a:cubicBezTo>
                    <a:close/>
                    <a:moveTo>
                      <a:pt x="30" y="5"/>
                    </a:moveTo>
                    <a:cubicBezTo>
                      <a:pt x="25" y="5"/>
                      <a:pt x="20" y="6"/>
                      <a:pt x="16" y="8"/>
                    </a:cubicBezTo>
                    <a:cubicBezTo>
                      <a:pt x="12" y="10"/>
                      <a:pt x="8" y="14"/>
                      <a:pt x="5" y="18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0" y="15"/>
                      <a:pt x="13" y="12"/>
                      <a:pt x="17" y="10"/>
                    </a:cubicBezTo>
                    <a:cubicBezTo>
                      <a:pt x="21" y="8"/>
                      <a:pt x="25" y="7"/>
                      <a:pt x="30" y="7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6" y="12"/>
                      <a:pt x="22" y="13"/>
                      <a:pt x="19" y="14"/>
                    </a:cubicBezTo>
                    <a:cubicBezTo>
                      <a:pt x="16" y="16"/>
                      <a:pt x="13" y="19"/>
                      <a:pt x="11" y="22"/>
                    </a:cubicBezTo>
                    <a:cubicBezTo>
                      <a:pt x="11" y="22"/>
                      <a:pt x="10" y="23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6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3" y="23"/>
                    </a:cubicBezTo>
                    <a:cubicBezTo>
                      <a:pt x="2" y="22"/>
                      <a:pt x="1" y="21"/>
                      <a:pt x="1" y="19"/>
                    </a:cubicBezTo>
                    <a:cubicBezTo>
                      <a:pt x="0" y="18"/>
                      <a:pt x="1" y="16"/>
                      <a:pt x="2" y="15"/>
                    </a:cubicBezTo>
                    <a:cubicBezTo>
                      <a:pt x="5" y="10"/>
                      <a:pt x="9" y="7"/>
                      <a:pt x="14" y="4"/>
                    </a:cubicBezTo>
                    <a:cubicBezTo>
                      <a:pt x="19" y="1"/>
                      <a:pt x="24" y="0"/>
                      <a:pt x="30" y="0"/>
                    </a:cubicBezTo>
                    <a:lnTo>
                      <a:pt x="3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1" name="Freeform 200"/>
              <p:cNvSpPr>
                <a:spLocks noEditPoints="1"/>
              </p:cNvSpPr>
              <p:nvPr/>
            </p:nvSpPr>
            <p:spPr bwMode="auto">
              <a:xfrm>
                <a:off x="8027988" y="1528763"/>
                <a:ext cx="193675" cy="223838"/>
              </a:xfrm>
              <a:custGeom>
                <a:avLst/>
                <a:gdLst>
                  <a:gd name="T0" fmla="*/ 81 w 86"/>
                  <a:gd name="T1" fmla="*/ 30 h 99"/>
                  <a:gd name="T2" fmla="*/ 81 w 86"/>
                  <a:gd name="T3" fmla="*/ 30 h 99"/>
                  <a:gd name="T4" fmla="*/ 81 w 86"/>
                  <a:gd name="T5" fmla="*/ 17 h 99"/>
                  <a:gd name="T6" fmla="*/ 79 w 86"/>
                  <a:gd name="T7" fmla="*/ 26 h 99"/>
                  <a:gd name="T8" fmla="*/ 77 w 86"/>
                  <a:gd name="T9" fmla="*/ 21 h 99"/>
                  <a:gd name="T10" fmla="*/ 81 w 86"/>
                  <a:gd name="T11" fmla="*/ 30 h 99"/>
                  <a:gd name="T12" fmla="*/ 71 w 86"/>
                  <a:gd name="T13" fmla="*/ 35 h 99"/>
                  <a:gd name="T14" fmla="*/ 71 w 86"/>
                  <a:gd name="T15" fmla="*/ 24 h 99"/>
                  <a:gd name="T16" fmla="*/ 60 w 86"/>
                  <a:gd name="T17" fmla="*/ 22 h 99"/>
                  <a:gd name="T18" fmla="*/ 71 w 86"/>
                  <a:gd name="T19" fmla="*/ 34 h 99"/>
                  <a:gd name="T20" fmla="*/ 60 w 86"/>
                  <a:gd name="T21" fmla="*/ 39 h 99"/>
                  <a:gd name="T22" fmla="*/ 59 w 86"/>
                  <a:gd name="T23" fmla="*/ 27 h 99"/>
                  <a:gd name="T24" fmla="*/ 60 w 86"/>
                  <a:gd name="T25" fmla="*/ 34 h 99"/>
                  <a:gd name="T26" fmla="*/ 59 w 86"/>
                  <a:gd name="T27" fmla="*/ 40 h 99"/>
                  <a:gd name="T28" fmla="*/ 43 w 86"/>
                  <a:gd name="T29" fmla="*/ 27 h 99"/>
                  <a:gd name="T30" fmla="*/ 43 w 86"/>
                  <a:gd name="T31" fmla="*/ 22 h 99"/>
                  <a:gd name="T32" fmla="*/ 58 w 86"/>
                  <a:gd name="T33" fmla="*/ 40 h 99"/>
                  <a:gd name="T34" fmla="*/ 43 w 86"/>
                  <a:gd name="T35" fmla="*/ 55 h 99"/>
                  <a:gd name="T36" fmla="*/ 39 w 86"/>
                  <a:gd name="T37" fmla="*/ 53 h 99"/>
                  <a:gd name="T38" fmla="*/ 39 w 86"/>
                  <a:gd name="T39" fmla="*/ 8 h 99"/>
                  <a:gd name="T40" fmla="*/ 39 w 86"/>
                  <a:gd name="T41" fmla="*/ 1 h 99"/>
                  <a:gd name="T42" fmla="*/ 59 w 86"/>
                  <a:gd name="T43" fmla="*/ 39 h 99"/>
                  <a:gd name="T44" fmla="*/ 39 w 86"/>
                  <a:gd name="T45" fmla="*/ 31 h 99"/>
                  <a:gd name="T46" fmla="*/ 33 w 86"/>
                  <a:gd name="T47" fmla="*/ 41 h 99"/>
                  <a:gd name="T48" fmla="*/ 33 w 86"/>
                  <a:gd name="T49" fmla="*/ 41 h 99"/>
                  <a:gd name="T50" fmla="*/ 39 w 86"/>
                  <a:gd name="T51" fmla="*/ 65 h 99"/>
                  <a:gd name="T52" fmla="*/ 33 w 86"/>
                  <a:gd name="T53" fmla="*/ 97 h 99"/>
                  <a:gd name="T54" fmla="*/ 39 w 86"/>
                  <a:gd name="T55" fmla="*/ 1 h 99"/>
                  <a:gd name="T56" fmla="*/ 39 w 86"/>
                  <a:gd name="T57" fmla="*/ 53 h 99"/>
                  <a:gd name="T58" fmla="*/ 33 w 86"/>
                  <a:gd name="T59" fmla="*/ 1 h 99"/>
                  <a:gd name="T60" fmla="*/ 32 w 86"/>
                  <a:gd name="T61" fmla="*/ 46 h 99"/>
                  <a:gd name="T62" fmla="*/ 33 w 86"/>
                  <a:gd name="T63" fmla="*/ 78 h 99"/>
                  <a:gd name="T64" fmla="*/ 32 w 86"/>
                  <a:gd name="T65" fmla="*/ 81 h 99"/>
                  <a:gd name="T66" fmla="*/ 33 w 86"/>
                  <a:gd name="T67" fmla="*/ 97 h 99"/>
                  <a:gd name="T68" fmla="*/ 29 w 86"/>
                  <a:gd name="T69" fmla="*/ 95 h 99"/>
                  <a:gd name="T70" fmla="*/ 30 w 86"/>
                  <a:gd name="T71" fmla="*/ 93 h 99"/>
                  <a:gd name="T72" fmla="*/ 28 w 86"/>
                  <a:gd name="T73" fmla="*/ 84 h 99"/>
                  <a:gd name="T74" fmla="*/ 28 w 86"/>
                  <a:gd name="T75" fmla="*/ 6 h 99"/>
                  <a:gd name="T76" fmla="*/ 28 w 86"/>
                  <a:gd name="T77" fmla="*/ 6 h 99"/>
                  <a:gd name="T78" fmla="*/ 27 w 86"/>
                  <a:gd name="T79" fmla="*/ 99 h 99"/>
                  <a:gd name="T80" fmla="*/ 28 w 86"/>
                  <a:gd name="T81" fmla="*/ 94 h 99"/>
                  <a:gd name="T82" fmla="*/ 27 w 86"/>
                  <a:gd name="T83" fmla="*/ 7 h 99"/>
                  <a:gd name="T84" fmla="*/ 28 w 86"/>
                  <a:gd name="T85" fmla="*/ 35 h 99"/>
                  <a:gd name="T86" fmla="*/ 27 w 86"/>
                  <a:gd name="T87" fmla="*/ 36 h 99"/>
                  <a:gd name="T88" fmla="*/ 28 w 86"/>
                  <a:gd name="T89" fmla="*/ 81 h 99"/>
                  <a:gd name="T90" fmla="*/ 27 w 86"/>
                  <a:gd name="T91" fmla="*/ 53 h 99"/>
                  <a:gd name="T92" fmla="*/ 27 w 86"/>
                  <a:gd name="T93" fmla="*/ 42 h 99"/>
                  <a:gd name="T94" fmla="*/ 12 w 86"/>
                  <a:gd name="T95" fmla="*/ 83 h 99"/>
                  <a:gd name="T96" fmla="*/ 2 w 86"/>
                  <a:gd name="T97" fmla="*/ 38 h 99"/>
                  <a:gd name="T98" fmla="*/ 6 w 86"/>
                  <a:gd name="T99" fmla="*/ 35 h 99"/>
                  <a:gd name="T100" fmla="*/ 27 w 86"/>
                  <a:gd name="T101" fmla="*/ 60 h 99"/>
                  <a:gd name="T102" fmla="*/ 24 w 86"/>
                  <a:gd name="T103" fmla="*/ 92 h 99"/>
                  <a:gd name="T104" fmla="*/ 27 w 86"/>
                  <a:gd name="T105" fmla="*/ 36 h 99"/>
                  <a:gd name="T106" fmla="*/ 27 w 86"/>
                  <a:gd name="T107" fmla="*/ 41 h 99"/>
                  <a:gd name="T108" fmla="*/ 2 w 86"/>
                  <a:gd name="T109" fmla="*/ 38 h 99"/>
                  <a:gd name="T110" fmla="*/ 2 w 86"/>
                  <a:gd name="T111" fmla="*/ 38 h 99"/>
                  <a:gd name="T112" fmla="*/ 2 w 86"/>
                  <a:gd name="T113" fmla="*/ 33 h 99"/>
                  <a:gd name="T114" fmla="*/ 2 w 86"/>
                  <a:gd name="T115" fmla="*/ 38 h 99"/>
                  <a:gd name="T116" fmla="*/ 0 w 86"/>
                  <a:gd name="T117" fmla="*/ 35 h 99"/>
                  <a:gd name="T118" fmla="*/ 2 w 86"/>
                  <a:gd name="T119" fmla="*/ 3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" h="99">
                    <a:moveTo>
                      <a:pt x="81" y="17"/>
                    </a:moveTo>
                    <a:cubicBezTo>
                      <a:pt x="83" y="17"/>
                      <a:pt x="84" y="18"/>
                      <a:pt x="85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2"/>
                      <a:pt x="86" y="24"/>
                      <a:pt x="85" y="26"/>
                    </a:cubicBezTo>
                    <a:cubicBezTo>
                      <a:pt x="84" y="28"/>
                      <a:pt x="83" y="29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17"/>
                      <a:pt x="81" y="17"/>
                      <a:pt x="81" y="17"/>
                    </a:cubicBezTo>
                    <a:close/>
                    <a:moveTo>
                      <a:pt x="81" y="30"/>
                    </a:move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lose/>
                    <a:moveTo>
                      <a:pt x="71" y="19"/>
                    </a:move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7" y="16"/>
                      <a:pt x="79" y="16"/>
                      <a:pt x="80" y="16"/>
                    </a:cubicBezTo>
                    <a:cubicBezTo>
                      <a:pt x="81" y="16"/>
                      <a:pt x="81" y="17"/>
                      <a:pt x="81" y="17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5"/>
                      <a:pt x="80" y="25"/>
                      <a:pt x="80" y="24"/>
                    </a:cubicBezTo>
                    <a:cubicBezTo>
                      <a:pt x="81" y="24"/>
                      <a:pt x="81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79" y="21"/>
                      <a:pt x="79" y="21"/>
                    </a:cubicBezTo>
                    <a:cubicBezTo>
                      <a:pt x="78" y="21"/>
                      <a:pt x="77" y="21"/>
                      <a:pt x="77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19"/>
                      <a:pt x="71" y="19"/>
                      <a:pt x="71" y="19"/>
                    </a:cubicBezTo>
                    <a:close/>
                    <a:moveTo>
                      <a:pt x="81" y="30"/>
                    </a:move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lose/>
                    <a:moveTo>
                      <a:pt x="81" y="30"/>
                    </a:moveTo>
                    <a:cubicBezTo>
                      <a:pt x="71" y="35"/>
                      <a:pt x="71" y="35"/>
                      <a:pt x="71" y="35"/>
                    </a:cubicBezTo>
                    <a:lnTo>
                      <a:pt x="81" y="30"/>
                    </a:lnTo>
                    <a:close/>
                    <a:moveTo>
                      <a:pt x="60" y="22"/>
                    </a:moveTo>
                    <a:cubicBezTo>
                      <a:pt x="61" y="23"/>
                      <a:pt x="61" y="23"/>
                      <a:pt x="61" y="23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1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2"/>
                      <a:pt x="60" y="22"/>
                      <a:pt x="60" y="22"/>
                    </a:cubicBezTo>
                    <a:close/>
                    <a:moveTo>
                      <a:pt x="71" y="34"/>
                    </a:moveTo>
                    <a:cubicBezTo>
                      <a:pt x="60" y="38"/>
                      <a:pt x="60" y="38"/>
                      <a:pt x="60" y="38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34"/>
                      <a:pt x="71" y="34"/>
                      <a:pt x="71" y="34"/>
                    </a:cubicBezTo>
                    <a:close/>
                    <a:moveTo>
                      <a:pt x="60" y="39"/>
                    </a:move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0" y="39"/>
                      <a:pt x="60" y="39"/>
                    </a:cubicBezTo>
                    <a:close/>
                    <a:moveTo>
                      <a:pt x="71" y="35"/>
                    </a:moveTo>
                    <a:cubicBezTo>
                      <a:pt x="60" y="39"/>
                      <a:pt x="60" y="39"/>
                      <a:pt x="60" y="39"/>
                    </a:cubicBezTo>
                    <a:lnTo>
                      <a:pt x="71" y="35"/>
                    </a:lnTo>
                    <a:close/>
                    <a:moveTo>
                      <a:pt x="59" y="21"/>
                    </a:move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59" y="28"/>
                      <a:pt x="59" y="27"/>
                    </a:cubicBezTo>
                    <a:cubicBezTo>
                      <a:pt x="59" y="21"/>
                      <a:pt x="59" y="21"/>
                      <a:pt x="59" y="21"/>
                    </a:cubicBezTo>
                    <a:close/>
                    <a:moveTo>
                      <a:pt x="60" y="38"/>
                    </a:move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8"/>
                      <a:pt x="60" y="38"/>
                      <a:pt x="60" y="38"/>
                    </a:cubicBezTo>
                    <a:close/>
                    <a:moveTo>
                      <a:pt x="59" y="40"/>
                    </a:move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59" y="40"/>
                      <a:pt x="59" y="40"/>
                    </a:cubicBezTo>
                    <a:close/>
                    <a:moveTo>
                      <a:pt x="60" y="39"/>
                    </a:moveTo>
                    <a:cubicBezTo>
                      <a:pt x="60" y="39"/>
                      <a:pt x="60" y="39"/>
                      <a:pt x="60" y="39"/>
                    </a:cubicBezTo>
                    <a:close/>
                    <a:moveTo>
                      <a:pt x="58" y="40"/>
                    </a:moveTo>
                    <a:cubicBezTo>
                      <a:pt x="57" y="39"/>
                      <a:pt x="56" y="39"/>
                      <a:pt x="55" y="3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1" y="22"/>
                      <a:pt x="42" y="22"/>
                      <a:pt x="43" y="22"/>
                    </a:cubicBezTo>
                    <a:cubicBezTo>
                      <a:pt x="44" y="22"/>
                      <a:pt x="45" y="22"/>
                      <a:pt x="46" y="2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40"/>
                      <a:pt x="58" y="40"/>
                      <a:pt x="58" y="40"/>
                    </a:cubicBezTo>
                    <a:close/>
                    <a:moveTo>
                      <a:pt x="39" y="46"/>
                    </a:move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0"/>
                      <a:pt x="43" y="51"/>
                      <a:pt x="43" y="52"/>
                    </a:cubicBezTo>
                    <a:cubicBezTo>
                      <a:pt x="44" y="53"/>
                      <a:pt x="44" y="54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46"/>
                      <a:pt x="39" y="46"/>
                      <a:pt x="39" y="46"/>
                    </a:cubicBezTo>
                    <a:close/>
                    <a:moveTo>
                      <a:pt x="39" y="1"/>
                    </a:moveTo>
                    <a:cubicBezTo>
                      <a:pt x="39" y="8"/>
                      <a:pt x="39" y="8"/>
                      <a:pt x="39" y="8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9" y="27"/>
                      <a:pt x="59" y="27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lose/>
                    <a:moveTo>
                      <a:pt x="59" y="39"/>
                    </a:move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9" y="40"/>
                      <a:pt x="59" y="40"/>
                    </a:cubicBezTo>
                    <a:cubicBezTo>
                      <a:pt x="59" y="39"/>
                      <a:pt x="59" y="39"/>
                      <a:pt x="59" y="39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lose/>
                    <a:moveTo>
                      <a:pt x="39" y="31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31"/>
                      <a:pt x="39" y="31"/>
                      <a:pt x="39" y="31"/>
                    </a:cubicBezTo>
                    <a:close/>
                    <a:moveTo>
                      <a:pt x="33" y="41"/>
                    </a:move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7" y="52"/>
                      <a:pt x="35" y="50"/>
                      <a:pt x="33" y="48"/>
                    </a:cubicBezTo>
                    <a:cubicBezTo>
                      <a:pt x="33" y="41"/>
                      <a:pt x="33" y="41"/>
                      <a:pt x="33" y="41"/>
                    </a:cubicBezTo>
                    <a:close/>
                    <a:moveTo>
                      <a:pt x="39" y="65"/>
                    </a:move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5"/>
                      <a:pt x="39" y="65"/>
                      <a:pt x="39" y="65"/>
                    </a:cubicBezTo>
                    <a:close/>
                    <a:moveTo>
                      <a:pt x="33" y="82"/>
                    </a:move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4"/>
                      <a:pt x="35" y="84"/>
                      <a:pt x="35" y="85"/>
                    </a:cubicBezTo>
                    <a:cubicBezTo>
                      <a:pt x="36" y="87"/>
                      <a:pt x="37" y="89"/>
                      <a:pt x="36" y="91"/>
                    </a:cubicBezTo>
                    <a:cubicBezTo>
                      <a:pt x="36" y="93"/>
                      <a:pt x="35" y="95"/>
                      <a:pt x="33" y="97"/>
                    </a:cubicBezTo>
                    <a:cubicBezTo>
                      <a:pt x="33" y="82"/>
                      <a:pt x="33" y="82"/>
                      <a:pt x="33" y="82"/>
                    </a:cubicBezTo>
                    <a:close/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9" y="1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lose/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lose/>
                    <a:moveTo>
                      <a:pt x="33" y="37"/>
                    </a:move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2" y="40"/>
                      <a:pt x="33" y="41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5"/>
                      <a:pt x="29" y="44"/>
                      <a:pt x="28" y="43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7"/>
                      <a:pt x="33" y="37"/>
                      <a:pt x="33" y="37"/>
                    </a:cubicBezTo>
                    <a:close/>
                    <a:moveTo>
                      <a:pt x="33" y="78"/>
                    </a:move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1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2" y="98"/>
                      <a:pt x="31" y="98"/>
                      <a:pt x="30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95"/>
                      <a:pt x="28" y="95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4"/>
                      <a:pt x="29" y="94"/>
                    </a:cubicBezTo>
                    <a:cubicBezTo>
                      <a:pt x="29" y="94"/>
                      <a:pt x="30" y="94"/>
                      <a:pt x="30" y="93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1" y="92"/>
                      <a:pt x="32" y="91"/>
                      <a:pt x="32" y="90"/>
                    </a:cubicBezTo>
                    <a:cubicBezTo>
                      <a:pt x="32" y="89"/>
                      <a:pt x="32" y="88"/>
                      <a:pt x="31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8" y="84"/>
                      <a:pt x="28" y="83"/>
                      <a:pt x="28" y="83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78"/>
                      <a:pt x="33" y="78"/>
                      <a:pt x="33" y="78"/>
                    </a:cubicBezTo>
                    <a:close/>
                    <a:moveTo>
                      <a:pt x="28" y="6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  <a:moveTo>
                      <a:pt x="33" y="1"/>
                    </a:moveTo>
                    <a:cubicBezTo>
                      <a:pt x="33" y="1"/>
                      <a:pt x="33" y="1"/>
                      <a:pt x="33" y="1"/>
                    </a:cubicBezTo>
                    <a:close/>
                    <a:moveTo>
                      <a:pt x="28" y="99"/>
                    </a:moveTo>
                    <a:cubicBezTo>
                      <a:pt x="28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4"/>
                      <a:pt x="27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8" y="99"/>
                      <a:pt x="28" y="99"/>
                      <a:pt x="28" y="99"/>
                    </a:cubicBezTo>
                    <a:close/>
                    <a:moveTo>
                      <a:pt x="27" y="7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7"/>
                      <a:pt x="27" y="7"/>
                      <a:pt x="27" y="7"/>
                    </a:cubicBezTo>
                    <a:close/>
                    <a:moveTo>
                      <a:pt x="28" y="35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5"/>
                      <a:pt x="28" y="35"/>
                      <a:pt x="28" y="35"/>
                    </a:cubicBezTo>
                    <a:close/>
                    <a:moveTo>
                      <a:pt x="28" y="78"/>
                    </a:move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3"/>
                      <a:pt x="28" y="82"/>
                      <a:pt x="28" y="81"/>
                    </a:cubicBezTo>
                    <a:cubicBezTo>
                      <a:pt x="28" y="81"/>
                      <a:pt x="28" y="81"/>
                      <a:pt x="28" y="81"/>
                    </a:cubicBezTo>
                    <a:cubicBezTo>
                      <a:pt x="27" y="80"/>
                      <a:pt x="28" y="79"/>
                      <a:pt x="28" y="79"/>
                    </a:cubicBezTo>
                    <a:cubicBezTo>
                      <a:pt x="28" y="78"/>
                      <a:pt x="28" y="78"/>
                      <a:pt x="28" y="78"/>
                    </a:cubicBezTo>
                    <a:close/>
                    <a:moveTo>
                      <a:pt x="27" y="60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4"/>
                      <a:pt x="28" y="55"/>
                      <a:pt x="28" y="56"/>
                    </a:cubicBezTo>
                    <a:cubicBezTo>
                      <a:pt x="28" y="56"/>
                      <a:pt x="28" y="57"/>
                      <a:pt x="27" y="58"/>
                    </a:cubicBezTo>
                    <a:cubicBezTo>
                      <a:pt x="27" y="60"/>
                      <a:pt x="27" y="60"/>
                      <a:pt x="27" y="60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27" y="99"/>
                    </a:moveTo>
                    <a:cubicBezTo>
                      <a:pt x="25" y="99"/>
                      <a:pt x="24" y="98"/>
                      <a:pt x="23" y="98"/>
                    </a:cubicBezTo>
                    <a:cubicBezTo>
                      <a:pt x="22" y="97"/>
                      <a:pt x="21" y="96"/>
                      <a:pt x="20" y="9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2" y="85"/>
                      <a:pt x="12" y="84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1"/>
                      <a:pt x="12" y="80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5"/>
                      <a:pt x="17" y="51"/>
                      <a:pt x="12" y="47"/>
                    </a:cubicBezTo>
                    <a:cubicBezTo>
                      <a:pt x="8" y="44"/>
                      <a:pt x="4" y="40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8" y="37"/>
                      <a:pt x="12" y="40"/>
                      <a:pt x="15" y="44"/>
                    </a:cubicBezTo>
                    <a:cubicBezTo>
                      <a:pt x="20" y="47"/>
                      <a:pt x="24" y="51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3"/>
                      <a:pt x="27" y="53"/>
                      <a:pt x="27" y="53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3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7" y="94"/>
                    </a:cubicBezTo>
                    <a:cubicBezTo>
                      <a:pt x="27" y="99"/>
                      <a:pt x="27" y="99"/>
                      <a:pt x="27" y="99"/>
                    </a:cubicBezTo>
                    <a:close/>
                    <a:moveTo>
                      <a:pt x="27" y="36"/>
                    </a:move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7"/>
                      <a:pt x="26" y="38"/>
                      <a:pt x="26" y="39"/>
                    </a:cubicBezTo>
                    <a:cubicBezTo>
                      <a:pt x="26" y="40"/>
                      <a:pt x="26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6"/>
                      <a:pt x="27" y="36"/>
                      <a:pt x="27" y="36"/>
                    </a:cubicBez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8"/>
                      <a:pt x="2" y="38"/>
                      <a:pt x="2" y="38"/>
                    </a:cubicBez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1" y="37"/>
                      <a:pt x="1" y="36"/>
                      <a:pt x="0" y="35"/>
                    </a:cubicBezTo>
                    <a:cubicBezTo>
                      <a:pt x="0" y="34"/>
                      <a:pt x="1" y="34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lnTo>
                      <a:pt x="2" y="38"/>
                    </a:lnTo>
                    <a:close/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2" name="Freeform 201"/>
              <p:cNvSpPr>
                <a:spLocks noEditPoints="1"/>
              </p:cNvSpPr>
              <p:nvPr/>
            </p:nvSpPr>
            <p:spPr bwMode="auto">
              <a:xfrm>
                <a:off x="9331326" y="352425"/>
                <a:ext cx="422275" cy="357188"/>
              </a:xfrm>
              <a:custGeom>
                <a:avLst/>
                <a:gdLst>
                  <a:gd name="T0" fmla="*/ 167 w 187"/>
                  <a:gd name="T1" fmla="*/ 78 h 158"/>
                  <a:gd name="T2" fmla="*/ 146 w 187"/>
                  <a:gd name="T3" fmla="*/ 20 h 158"/>
                  <a:gd name="T4" fmla="*/ 187 w 187"/>
                  <a:gd name="T5" fmla="*/ 55 h 158"/>
                  <a:gd name="T6" fmla="*/ 170 w 187"/>
                  <a:gd name="T7" fmla="*/ 83 h 158"/>
                  <a:gd name="T8" fmla="*/ 166 w 187"/>
                  <a:gd name="T9" fmla="*/ 84 h 158"/>
                  <a:gd name="T10" fmla="*/ 147 w 187"/>
                  <a:gd name="T11" fmla="*/ 155 h 158"/>
                  <a:gd name="T12" fmla="*/ 146 w 187"/>
                  <a:gd name="T13" fmla="*/ 157 h 158"/>
                  <a:gd name="T14" fmla="*/ 146 w 187"/>
                  <a:gd name="T15" fmla="*/ 58 h 158"/>
                  <a:gd name="T16" fmla="*/ 125 w 187"/>
                  <a:gd name="T17" fmla="*/ 5 h 158"/>
                  <a:gd name="T18" fmla="*/ 96 w 187"/>
                  <a:gd name="T19" fmla="*/ 17 h 158"/>
                  <a:gd name="T20" fmla="*/ 94 w 187"/>
                  <a:gd name="T21" fmla="*/ 17 h 158"/>
                  <a:gd name="T22" fmla="*/ 96 w 187"/>
                  <a:gd name="T23" fmla="*/ 12 h 158"/>
                  <a:gd name="T24" fmla="*/ 116 w 187"/>
                  <a:gd name="T25" fmla="*/ 7 h 158"/>
                  <a:gd name="T26" fmla="*/ 122 w 187"/>
                  <a:gd name="T27" fmla="*/ 1 h 158"/>
                  <a:gd name="T28" fmla="*/ 146 w 187"/>
                  <a:gd name="T29" fmla="*/ 14 h 158"/>
                  <a:gd name="T30" fmla="*/ 125 w 187"/>
                  <a:gd name="T31" fmla="*/ 5 h 158"/>
                  <a:gd name="T32" fmla="*/ 142 w 187"/>
                  <a:gd name="T33" fmla="*/ 153 h 158"/>
                  <a:gd name="T34" fmla="*/ 144 w 187"/>
                  <a:gd name="T35" fmla="*/ 56 h 158"/>
                  <a:gd name="T36" fmla="*/ 146 w 187"/>
                  <a:gd name="T37" fmla="*/ 57 h 158"/>
                  <a:gd name="T38" fmla="*/ 146 w 187"/>
                  <a:gd name="T39" fmla="*/ 57 h 158"/>
                  <a:gd name="T40" fmla="*/ 146 w 187"/>
                  <a:gd name="T41" fmla="*/ 157 h 158"/>
                  <a:gd name="T42" fmla="*/ 94 w 187"/>
                  <a:gd name="T43" fmla="*/ 158 h 158"/>
                  <a:gd name="T44" fmla="*/ 94 w 187"/>
                  <a:gd name="T45" fmla="*/ 17 h 158"/>
                  <a:gd name="T46" fmla="*/ 66 w 187"/>
                  <a:gd name="T47" fmla="*/ 5 h 158"/>
                  <a:gd name="T48" fmla="*/ 20 w 187"/>
                  <a:gd name="T49" fmla="*/ 78 h 158"/>
                  <a:gd name="T50" fmla="*/ 45 w 187"/>
                  <a:gd name="T51" fmla="*/ 57 h 158"/>
                  <a:gd name="T52" fmla="*/ 46 w 187"/>
                  <a:gd name="T53" fmla="*/ 58 h 158"/>
                  <a:gd name="T54" fmla="*/ 94 w 187"/>
                  <a:gd name="T55" fmla="*/ 153 h 158"/>
                  <a:gd name="T56" fmla="*/ 94 w 187"/>
                  <a:gd name="T57" fmla="*/ 158 h 158"/>
                  <a:gd name="T58" fmla="*/ 43 w 187"/>
                  <a:gd name="T59" fmla="*/ 158 h 158"/>
                  <a:gd name="T60" fmla="*/ 41 w 187"/>
                  <a:gd name="T61" fmla="*/ 155 h 158"/>
                  <a:gd name="T62" fmla="*/ 22 w 187"/>
                  <a:gd name="T63" fmla="*/ 84 h 158"/>
                  <a:gd name="T64" fmla="*/ 18 w 187"/>
                  <a:gd name="T65" fmla="*/ 83 h 158"/>
                  <a:gd name="T66" fmla="*/ 1 w 187"/>
                  <a:gd name="T67" fmla="*/ 57 h 158"/>
                  <a:gd name="T68" fmla="*/ 66 w 187"/>
                  <a:gd name="T69" fmla="*/ 0 h 158"/>
                  <a:gd name="T70" fmla="*/ 69 w 187"/>
                  <a:gd name="T71" fmla="*/ 1 h 158"/>
                  <a:gd name="T72" fmla="*/ 94 w 187"/>
                  <a:gd name="T73" fmla="*/ 1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158">
                    <a:moveTo>
                      <a:pt x="146" y="57"/>
                    </a:moveTo>
                    <a:cubicBezTo>
                      <a:pt x="152" y="62"/>
                      <a:pt x="163" y="73"/>
                      <a:pt x="167" y="78"/>
                    </a:cubicBezTo>
                    <a:cubicBezTo>
                      <a:pt x="182" y="56"/>
                      <a:pt x="182" y="56"/>
                      <a:pt x="182" y="56"/>
                    </a:cubicBezTo>
                    <a:cubicBezTo>
                      <a:pt x="177" y="44"/>
                      <a:pt x="160" y="30"/>
                      <a:pt x="146" y="20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62" y="25"/>
                      <a:pt x="181" y="41"/>
                      <a:pt x="187" y="55"/>
                    </a:cubicBezTo>
                    <a:cubicBezTo>
                      <a:pt x="187" y="56"/>
                      <a:pt x="187" y="57"/>
                      <a:pt x="187" y="57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0" y="83"/>
                      <a:pt x="169" y="84"/>
                      <a:pt x="169" y="84"/>
                    </a:cubicBezTo>
                    <a:cubicBezTo>
                      <a:pt x="168" y="85"/>
                      <a:pt x="167" y="84"/>
                      <a:pt x="166" y="84"/>
                    </a:cubicBezTo>
                    <a:cubicBezTo>
                      <a:pt x="166" y="83"/>
                      <a:pt x="154" y="71"/>
                      <a:pt x="146" y="64"/>
                    </a:cubicBezTo>
                    <a:cubicBezTo>
                      <a:pt x="147" y="155"/>
                      <a:pt x="147" y="155"/>
                      <a:pt x="147" y="155"/>
                    </a:cubicBezTo>
                    <a:cubicBezTo>
                      <a:pt x="147" y="155"/>
                      <a:pt x="147" y="155"/>
                      <a:pt x="147" y="155"/>
                    </a:cubicBezTo>
                    <a:cubicBezTo>
                      <a:pt x="147" y="156"/>
                      <a:pt x="146" y="157"/>
                      <a:pt x="146" y="1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7"/>
                    </a:cubicBezTo>
                    <a:close/>
                    <a:moveTo>
                      <a:pt x="125" y="5"/>
                    </a:moveTo>
                    <a:cubicBezTo>
                      <a:pt x="123" y="8"/>
                      <a:pt x="121" y="10"/>
                      <a:pt x="118" y="11"/>
                    </a:cubicBezTo>
                    <a:cubicBezTo>
                      <a:pt x="112" y="15"/>
                      <a:pt x="104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5" y="17"/>
                      <a:pt x="94" y="17"/>
                      <a:pt x="94" y="17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103" y="12"/>
                      <a:pt x="110" y="10"/>
                      <a:pt x="116" y="7"/>
                    </a:cubicBezTo>
                    <a:cubicBezTo>
                      <a:pt x="118" y="5"/>
                      <a:pt x="121" y="3"/>
                      <a:pt x="122" y="1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23" y="0"/>
                      <a:pt x="124" y="0"/>
                      <a:pt x="125" y="0"/>
                    </a:cubicBezTo>
                    <a:cubicBezTo>
                      <a:pt x="125" y="0"/>
                      <a:pt x="135" y="6"/>
                      <a:pt x="146" y="14"/>
                    </a:cubicBezTo>
                    <a:cubicBezTo>
                      <a:pt x="146" y="20"/>
                      <a:pt x="146" y="20"/>
                      <a:pt x="146" y="20"/>
                    </a:cubicBezTo>
                    <a:cubicBezTo>
                      <a:pt x="137" y="13"/>
                      <a:pt x="128" y="8"/>
                      <a:pt x="125" y="5"/>
                    </a:cubicBezTo>
                    <a:close/>
                    <a:moveTo>
                      <a:pt x="94" y="153"/>
                    </a:move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2" y="58"/>
                      <a:pt x="142" y="58"/>
                      <a:pt x="142" y="58"/>
                    </a:cubicBezTo>
                    <a:cubicBezTo>
                      <a:pt x="142" y="57"/>
                      <a:pt x="143" y="56"/>
                      <a:pt x="144" y="56"/>
                    </a:cubicBezTo>
                    <a:cubicBezTo>
                      <a:pt x="145" y="56"/>
                      <a:pt x="145" y="56"/>
                      <a:pt x="146" y="57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6" y="158"/>
                      <a:pt x="145" y="158"/>
                      <a:pt x="144" y="158"/>
                    </a:cubicBezTo>
                    <a:cubicBezTo>
                      <a:pt x="94" y="158"/>
                      <a:pt x="94" y="158"/>
                      <a:pt x="94" y="158"/>
                    </a:cubicBezTo>
                    <a:lnTo>
                      <a:pt x="94" y="153"/>
                    </a:lnTo>
                    <a:close/>
                    <a:moveTo>
                      <a:pt x="94" y="17"/>
                    </a:moveTo>
                    <a:cubicBezTo>
                      <a:pt x="86" y="16"/>
                      <a:pt x="79" y="15"/>
                      <a:pt x="73" y="11"/>
                    </a:cubicBezTo>
                    <a:cubicBezTo>
                      <a:pt x="70" y="10"/>
                      <a:pt x="68" y="8"/>
                      <a:pt x="66" y="5"/>
                    </a:cubicBezTo>
                    <a:cubicBezTo>
                      <a:pt x="57" y="11"/>
                      <a:pt x="14" y="37"/>
                      <a:pt x="5" y="56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5" y="73"/>
                      <a:pt x="36" y="62"/>
                      <a:pt x="42" y="57"/>
                    </a:cubicBezTo>
                    <a:cubicBezTo>
                      <a:pt x="43" y="56"/>
                      <a:pt x="44" y="56"/>
                      <a:pt x="45" y="57"/>
                    </a:cubicBezTo>
                    <a:cubicBezTo>
                      <a:pt x="46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2" y="158"/>
                      <a:pt x="41" y="157"/>
                      <a:pt x="41" y="155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33" y="71"/>
                      <a:pt x="22" y="83"/>
                      <a:pt x="22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0" y="85"/>
                      <a:pt x="18" y="84"/>
                      <a:pt x="18" y="83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6"/>
                      <a:pt x="0" y="55"/>
                    </a:cubicBezTo>
                    <a:cubicBezTo>
                      <a:pt x="10" y="32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0"/>
                      <a:pt x="69" y="1"/>
                    </a:cubicBezTo>
                    <a:cubicBezTo>
                      <a:pt x="71" y="3"/>
                      <a:pt x="73" y="5"/>
                      <a:pt x="75" y="7"/>
                    </a:cubicBezTo>
                    <a:cubicBezTo>
                      <a:pt x="80" y="10"/>
                      <a:pt x="87" y="12"/>
                      <a:pt x="94" y="12"/>
                    </a:cubicBezTo>
                    <a:lnTo>
                      <a:pt x="9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3" name="Freeform 202"/>
              <p:cNvSpPr>
                <a:spLocks noEditPoints="1"/>
              </p:cNvSpPr>
              <p:nvPr/>
            </p:nvSpPr>
            <p:spPr bwMode="auto">
              <a:xfrm>
                <a:off x="9485313" y="336550"/>
                <a:ext cx="123825" cy="42863"/>
              </a:xfrm>
              <a:custGeom>
                <a:avLst/>
                <a:gdLst>
                  <a:gd name="T0" fmla="*/ 42 w 55"/>
                  <a:gd name="T1" fmla="*/ 12 h 19"/>
                  <a:gd name="T2" fmla="*/ 50 w 55"/>
                  <a:gd name="T3" fmla="*/ 5 h 19"/>
                  <a:gd name="T4" fmla="*/ 50 w 55"/>
                  <a:gd name="T5" fmla="*/ 5 h 19"/>
                  <a:gd name="T6" fmla="*/ 50 w 55"/>
                  <a:gd name="T7" fmla="*/ 5 h 19"/>
                  <a:gd name="T8" fmla="*/ 50 w 55"/>
                  <a:gd name="T9" fmla="*/ 5 h 19"/>
                  <a:gd name="T10" fmla="*/ 50 w 55"/>
                  <a:gd name="T11" fmla="*/ 5 h 19"/>
                  <a:gd name="T12" fmla="*/ 50 w 55"/>
                  <a:gd name="T13" fmla="*/ 5 h 19"/>
                  <a:gd name="T14" fmla="*/ 50 w 55"/>
                  <a:gd name="T15" fmla="*/ 5 h 19"/>
                  <a:gd name="T16" fmla="*/ 41 w 55"/>
                  <a:gd name="T17" fmla="*/ 12 h 19"/>
                  <a:gd name="T18" fmla="*/ 28 w 55"/>
                  <a:gd name="T19" fmla="*/ 14 h 19"/>
                  <a:gd name="T20" fmla="*/ 28 w 55"/>
                  <a:gd name="T21" fmla="*/ 9 h 19"/>
                  <a:gd name="T22" fmla="*/ 46 w 55"/>
                  <a:gd name="T23" fmla="*/ 3 h 19"/>
                  <a:gd name="T24" fmla="*/ 46 w 55"/>
                  <a:gd name="T25" fmla="*/ 3 h 19"/>
                  <a:gd name="T26" fmla="*/ 49 w 55"/>
                  <a:gd name="T27" fmla="*/ 0 h 19"/>
                  <a:gd name="T28" fmla="*/ 53 w 55"/>
                  <a:gd name="T29" fmla="*/ 1 h 19"/>
                  <a:gd name="T30" fmla="*/ 53 w 55"/>
                  <a:gd name="T31" fmla="*/ 1 h 19"/>
                  <a:gd name="T32" fmla="*/ 55 w 55"/>
                  <a:gd name="T33" fmla="*/ 8 h 19"/>
                  <a:gd name="T34" fmla="*/ 28 w 55"/>
                  <a:gd name="T35" fmla="*/ 19 h 19"/>
                  <a:gd name="T36" fmla="*/ 28 w 55"/>
                  <a:gd name="T37" fmla="*/ 15 h 19"/>
                  <a:gd name="T38" fmla="*/ 14 w 55"/>
                  <a:gd name="T39" fmla="*/ 12 h 19"/>
                  <a:gd name="T40" fmla="*/ 5 w 55"/>
                  <a:gd name="T41" fmla="*/ 5 h 19"/>
                  <a:gd name="T42" fmla="*/ 5 w 55"/>
                  <a:gd name="T43" fmla="*/ 5 h 19"/>
                  <a:gd name="T44" fmla="*/ 5 w 55"/>
                  <a:gd name="T45" fmla="*/ 5 h 19"/>
                  <a:gd name="T46" fmla="*/ 5 w 55"/>
                  <a:gd name="T47" fmla="*/ 5 h 19"/>
                  <a:gd name="T48" fmla="*/ 28 w 55"/>
                  <a:gd name="T49" fmla="*/ 15 h 19"/>
                  <a:gd name="T50" fmla="*/ 11 w 55"/>
                  <a:gd name="T51" fmla="*/ 16 h 19"/>
                  <a:gd name="T52" fmla="*/ 1 w 55"/>
                  <a:gd name="T53" fmla="*/ 8 h 19"/>
                  <a:gd name="T54" fmla="*/ 0 w 55"/>
                  <a:gd name="T55" fmla="*/ 4 h 19"/>
                  <a:gd name="T56" fmla="*/ 2 w 55"/>
                  <a:gd name="T57" fmla="*/ 1 h 19"/>
                  <a:gd name="T58" fmla="*/ 6 w 55"/>
                  <a:gd name="T59" fmla="*/ 0 h 19"/>
                  <a:gd name="T60" fmla="*/ 9 w 55"/>
                  <a:gd name="T61" fmla="*/ 3 h 19"/>
                  <a:gd name="T62" fmla="*/ 16 w 55"/>
                  <a:gd name="T63" fmla="*/ 7 h 19"/>
                  <a:gd name="T64" fmla="*/ 28 w 55"/>
                  <a:gd name="T6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9">
                    <a:moveTo>
                      <a:pt x="28" y="15"/>
                    </a:moveTo>
                    <a:cubicBezTo>
                      <a:pt x="33" y="15"/>
                      <a:pt x="38" y="14"/>
                      <a:pt x="42" y="12"/>
                    </a:cubicBezTo>
                    <a:cubicBezTo>
                      <a:pt x="46" y="10"/>
                      <a:pt x="49" y="8"/>
                      <a:pt x="50" y="5"/>
                    </a:cubicBezTo>
                    <a:cubicBezTo>
                      <a:pt x="51" y="5"/>
                      <a:pt x="51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8"/>
                      <a:pt x="45" y="10"/>
                      <a:pt x="41" y="12"/>
                    </a:cubicBezTo>
                    <a:cubicBezTo>
                      <a:pt x="37" y="13"/>
                      <a:pt x="33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9"/>
                      <a:pt x="36" y="8"/>
                      <a:pt x="39" y="7"/>
                    </a:cubicBezTo>
                    <a:cubicBezTo>
                      <a:pt x="43" y="6"/>
                      <a:pt x="45" y="4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"/>
                      <a:pt x="48" y="1"/>
                      <a:pt x="49" y="0"/>
                    </a:cubicBezTo>
                    <a:cubicBezTo>
                      <a:pt x="50" y="0"/>
                      <a:pt x="51" y="0"/>
                      <a:pt x="52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4" y="1"/>
                      <a:pt x="55" y="3"/>
                      <a:pt x="55" y="4"/>
                    </a:cubicBezTo>
                    <a:cubicBezTo>
                      <a:pt x="55" y="5"/>
                      <a:pt x="55" y="6"/>
                      <a:pt x="55" y="8"/>
                    </a:cubicBezTo>
                    <a:cubicBezTo>
                      <a:pt x="53" y="11"/>
                      <a:pt x="49" y="14"/>
                      <a:pt x="44" y="16"/>
                    </a:cubicBezTo>
                    <a:cubicBezTo>
                      <a:pt x="39" y="18"/>
                      <a:pt x="34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5"/>
                      <a:pt x="28" y="15"/>
                      <a:pt x="28" y="15"/>
                    </a:cubicBezTo>
                    <a:close/>
                    <a:moveTo>
                      <a:pt x="28" y="14"/>
                    </a:moveTo>
                    <a:cubicBezTo>
                      <a:pt x="22" y="14"/>
                      <a:pt x="18" y="13"/>
                      <a:pt x="14" y="12"/>
                    </a:cubicBezTo>
                    <a:cubicBezTo>
                      <a:pt x="10" y="10"/>
                      <a:pt x="7" y="8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8"/>
                      <a:pt x="9" y="10"/>
                      <a:pt x="13" y="12"/>
                    </a:cubicBezTo>
                    <a:cubicBezTo>
                      <a:pt x="17" y="14"/>
                      <a:pt x="22" y="15"/>
                      <a:pt x="28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2" y="19"/>
                      <a:pt x="16" y="18"/>
                      <a:pt x="11" y="16"/>
                    </a:cubicBezTo>
                    <a:cubicBezTo>
                      <a:pt x="6" y="14"/>
                      <a:pt x="3" y="11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3" y="6"/>
                      <a:pt x="16" y="7"/>
                    </a:cubicBezTo>
                    <a:cubicBezTo>
                      <a:pt x="19" y="8"/>
                      <a:pt x="23" y="9"/>
                      <a:pt x="28" y="9"/>
                    </a:cubicBezTo>
                    <a:lnTo>
                      <a:pt x="2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4" name="Freeform 203"/>
              <p:cNvSpPr>
                <a:spLocks noEditPoints="1"/>
              </p:cNvSpPr>
              <p:nvPr/>
            </p:nvSpPr>
            <p:spPr bwMode="auto">
              <a:xfrm>
                <a:off x="7016751" y="2719388"/>
                <a:ext cx="192088" cy="122238"/>
              </a:xfrm>
              <a:custGeom>
                <a:avLst/>
                <a:gdLst>
                  <a:gd name="T0" fmla="*/ 80 w 85"/>
                  <a:gd name="T1" fmla="*/ 49 h 54"/>
                  <a:gd name="T2" fmla="*/ 80 w 85"/>
                  <a:gd name="T3" fmla="*/ 17 h 54"/>
                  <a:gd name="T4" fmla="*/ 76 w 85"/>
                  <a:gd name="T5" fmla="*/ 8 h 54"/>
                  <a:gd name="T6" fmla="*/ 68 w 85"/>
                  <a:gd name="T7" fmla="*/ 4 h 54"/>
                  <a:gd name="T8" fmla="*/ 42 w 85"/>
                  <a:gd name="T9" fmla="*/ 4 h 54"/>
                  <a:gd name="T10" fmla="*/ 42 w 85"/>
                  <a:gd name="T11" fmla="*/ 0 h 54"/>
                  <a:gd name="T12" fmla="*/ 68 w 85"/>
                  <a:gd name="T13" fmla="*/ 0 h 54"/>
                  <a:gd name="T14" fmla="*/ 80 w 85"/>
                  <a:gd name="T15" fmla="*/ 5 h 54"/>
                  <a:gd name="T16" fmla="*/ 85 w 85"/>
                  <a:gd name="T17" fmla="*/ 17 h 54"/>
                  <a:gd name="T18" fmla="*/ 85 w 85"/>
                  <a:gd name="T19" fmla="*/ 51 h 54"/>
                  <a:gd name="T20" fmla="*/ 82 w 85"/>
                  <a:gd name="T21" fmla="*/ 54 h 54"/>
                  <a:gd name="T22" fmla="*/ 70 w 85"/>
                  <a:gd name="T23" fmla="*/ 54 h 54"/>
                  <a:gd name="T24" fmla="*/ 68 w 85"/>
                  <a:gd name="T25" fmla="*/ 51 h 54"/>
                  <a:gd name="T26" fmla="*/ 68 w 85"/>
                  <a:gd name="T27" fmla="*/ 17 h 54"/>
                  <a:gd name="T28" fmla="*/ 68 w 85"/>
                  <a:gd name="T29" fmla="*/ 16 h 54"/>
                  <a:gd name="T30" fmla="*/ 68 w 85"/>
                  <a:gd name="T31" fmla="*/ 16 h 54"/>
                  <a:gd name="T32" fmla="*/ 42 w 85"/>
                  <a:gd name="T33" fmla="*/ 16 h 54"/>
                  <a:gd name="T34" fmla="*/ 42 w 85"/>
                  <a:gd name="T35" fmla="*/ 11 h 54"/>
                  <a:gd name="T36" fmla="*/ 68 w 85"/>
                  <a:gd name="T37" fmla="*/ 11 h 54"/>
                  <a:gd name="T38" fmla="*/ 71 w 85"/>
                  <a:gd name="T39" fmla="*/ 13 h 54"/>
                  <a:gd name="T40" fmla="*/ 73 w 85"/>
                  <a:gd name="T41" fmla="*/ 17 h 54"/>
                  <a:gd name="T42" fmla="*/ 73 w 85"/>
                  <a:gd name="T43" fmla="*/ 49 h 54"/>
                  <a:gd name="T44" fmla="*/ 80 w 85"/>
                  <a:gd name="T45" fmla="*/ 49 h 54"/>
                  <a:gd name="T46" fmla="*/ 42 w 85"/>
                  <a:gd name="T47" fmla="*/ 4 h 54"/>
                  <a:gd name="T48" fmla="*/ 17 w 85"/>
                  <a:gd name="T49" fmla="*/ 4 h 54"/>
                  <a:gd name="T50" fmla="*/ 9 w 85"/>
                  <a:gd name="T51" fmla="*/ 8 h 54"/>
                  <a:gd name="T52" fmla="*/ 5 w 85"/>
                  <a:gd name="T53" fmla="*/ 17 h 54"/>
                  <a:gd name="T54" fmla="*/ 5 w 85"/>
                  <a:gd name="T55" fmla="*/ 34 h 54"/>
                  <a:gd name="T56" fmla="*/ 12 w 85"/>
                  <a:gd name="T57" fmla="*/ 34 h 54"/>
                  <a:gd name="T58" fmla="*/ 12 w 85"/>
                  <a:gd name="T59" fmla="*/ 17 h 54"/>
                  <a:gd name="T60" fmla="*/ 13 w 85"/>
                  <a:gd name="T61" fmla="*/ 13 h 54"/>
                  <a:gd name="T62" fmla="*/ 17 w 85"/>
                  <a:gd name="T63" fmla="*/ 11 h 54"/>
                  <a:gd name="T64" fmla="*/ 42 w 85"/>
                  <a:gd name="T65" fmla="*/ 11 h 54"/>
                  <a:gd name="T66" fmla="*/ 42 w 85"/>
                  <a:gd name="T67" fmla="*/ 16 h 54"/>
                  <a:gd name="T68" fmla="*/ 17 w 85"/>
                  <a:gd name="T69" fmla="*/ 16 h 54"/>
                  <a:gd name="T70" fmla="*/ 17 w 85"/>
                  <a:gd name="T71" fmla="*/ 16 h 54"/>
                  <a:gd name="T72" fmla="*/ 17 w 85"/>
                  <a:gd name="T73" fmla="*/ 17 h 54"/>
                  <a:gd name="T74" fmla="*/ 17 w 85"/>
                  <a:gd name="T75" fmla="*/ 37 h 54"/>
                  <a:gd name="T76" fmla="*/ 14 w 85"/>
                  <a:gd name="T77" fmla="*/ 39 h 54"/>
                  <a:gd name="T78" fmla="*/ 2 w 85"/>
                  <a:gd name="T79" fmla="*/ 39 h 54"/>
                  <a:gd name="T80" fmla="*/ 0 w 85"/>
                  <a:gd name="T81" fmla="*/ 37 h 54"/>
                  <a:gd name="T82" fmla="*/ 0 w 85"/>
                  <a:gd name="T83" fmla="*/ 17 h 54"/>
                  <a:gd name="T84" fmla="*/ 5 w 85"/>
                  <a:gd name="T85" fmla="*/ 5 h 54"/>
                  <a:gd name="T86" fmla="*/ 17 w 85"/>
                  <a:gd name="T87" fmla="*/ 0 h 54"/>
                  <a:gd name="T88" fmla="*/ 42 w 85"/>
                  <a:gd name="T89" fmla="*/ 0 h 54"/>
                  <a:gd name="T90" fmla="*/ 42 w 85"/>
                  <a:gd name="T9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" h="54">
                    <a:moveTo>
                      <a:pt x="80" y="49"/>
                    </a:move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4"/>
                      <a:pt x="79" y="10"/>
                      <a:pt x="76" y="8"/>
                    </a:cubicBezTo>
                    <a:cubicBezTo>
                      <a:pt x="74" y="6"/>
                      <a:pt x="71" y="4"/>
                      <a:pt x="68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2" y="0"/>
                      <a:pt x="77" y="2"/>
                      <a:pt x="80" y="5"/>
                    </a:cubicBezTo>
                    <a:cubicBezTo>
                      <a:pt x="83" y="8"/>
                      <a:pt x="85" y="12"/>
                      <a:pt x="85" y="17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3"/>
                      <a:pt x="84" y="54"/>
                      <a:pt x="82" y="54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9" y="54"/>
                      <a:pt x="68" y="53"/>
                      <a:pt x="68" y="51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9" y="11"/>
                      <a:pt x="70" y="12"/>
                      <a:pt x="71" y="13"/>
                    </a:cubicBezTo>
                    <a:cubicBezTo>
                      <a:pt x="72" y="14"/>
                      <a:pt x="73" y="16"/>
                      <a:pt x="73" y="17"/>
                    </a:cubicBezTo>
                    <a:cubicBezTo>
                      <a:pt x="73" y="49"/>
                      <a:pt x="73" y="49"/>
                      <a:pt x="73" y="49"/>
                    </a:cubicBezTo>
                    <a:lnTo>
                      <a:pt x="80" y="49"/>
                    </a:lnTo>
                    <a:close/>
                    <a:moveTo>
                      <a:pt x="42" y="4"/>
                    </a:moveTo>
                    <a:cubicBezTo>
                      <a:pt x="17" y="4"/>
                      <a:pt x="17" y="4"/>
                      <a:pt x="17" y="4"/>
                    </a:cubicBezTo>
                    <a:cubicBezTo>
                      <a:pt x="14" y="4"/>
                      <a:pt x="11" y="6"/>
                      <a:pt x="9" y="8"/>
                    </a:cubicBezTo>
                    <a:cubicBezTo>
                      <a:pt x="6" y="10"/>
                      <a:pt x="5" y="14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3" y="14"/>
                      <a:pt x="13" y="13"/>
                    </a:cubicBezTo>
                    <a:cubicBezTo>
                      <a:pt x="14" y="12"/>
                      <a:pt x="16" y="11"/>
                      <a:pt x="17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6" y="39"/>
                      <a:pt x="14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9"/>
                      <a:pt x="0" y="38"/>
                      <a:pt x="0" y="3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5" name="Freeform 205"/>
              <p:cNvSpPr>
                <a:spLocks noEditPoints="1"/>
              </p:cNvSpPr>
              <p:nvPr/>
            </p:nvSpPr>
            <p:spPr bwMode="auto">
              <a:xfrm>
                <a:off x="9993313" y="1265238"/>
                <a:ext cx="90488" cy="103188"/>
              </a:xfrm>
              <a:custGeom>
                <a:avLst/>
                <a:gdLst>
                  <a:gd name="T0" fmla="*/ 26 w 40"/>
                  <a:gd name="T1" fmla="*/ 6 h 45"/>
                  <a:gd name="T2" fmla="*/ 21 w 40"/>
                  <a:gd name="T3" fmla="*/ 11 h 45"/>
                  <a:gd name="T4" fmla="*/ 20 w 40"/>
                  <a:gd name="T5" fmla="*/ 12 h 45"/>
                  <a:gd name="T6" fmla="*/ 20 w 40"/>
                  <a:gd name="T7" fmla="*/ 6 h 45"/>
                  <a:gd name="T8" fmla="*/ 23 w 40"/>
                  <a:gd name="T9" fmla="*/ 2 h 45"/>
                  <a:gd name="T10" fmla="*/ 23 w 40"/>
                  <a:gd name="T11" fmla="*/ 2 h 45"/>
                  <a:gd name="T12" fmla="*/ 26 w 40"/>
                  <a:gd name="T13" fmla="*/ 0 h 45"/>
                  <a:gd name="T14" fmla="*/ 28 w 40"/>
                  <a:gd name="T15" fmla="*/ 1 h 45"/>
                  <a:gd name="T16" fmla="*/ 28 w 40"/>
                  <a:gd name="T17" fmla="*/ 1 h 45"/>
                  <a:gd name="T18" fmla="*/ 30 w 40"/>
                  <a:gd name="T19" fmla="*/ 2 h 45"/>
                  <a:gd name="T20" fmla="*/ 38 w 40"/>
                  <a:gd name="T21" fmla="*/ 14 h 45"/>
                  <a:gd name="T22" fmla="*/ 36 w 40"/>
                  <a:gd name="T23" fmla="*/ 30 h 45"/>
                  <a:gd name="T24" fmla="*/ 36 w 40"/>
                  <a:gd name="T25" fmla="*/ 30 h 45"/>
                  <a:gd name="T26" fmla="*/ 25 w 40"/>
                  <a:gd name="T27" fmla="*/ 43 h 45"/>
                  <a:gd name="T28" fmla="*/ 20 w 40"/>
                  <a:gd name="T29" fmla="*/ 44 h 45"/>
                  <a:gd name="T30" fmla="*/ 20 w 40"/>
                  <a:gd name="T31" fmla="*/ 40 h 45"/>
                  <a:gd name="T32" fmla="*/ 23 w 40"/>
                  <a:gd name="T33" fmla="*/ 38 h 45"/>
                  <a:gd name="T34" fmla="*/ 32 w 40"/>
                  <a:gd name="T35" fmla="*/ 28 h 45"/>
                  <a:gd name="T36" fmla="*/ 32 w 40"/>
                  <a:gd name="T37" fmla="*/ 28 h 45"/>
                  <a:gd name="T38" fmla="*/ 32 w 40"/>
                  <a:gd name="T39" fmla="*/ 28 h 45"/>
                  <a:gd name="T40" fmla="*/ 34 w 40"/>
                  <a:gd name="T41" fmla="*/ 15 h 45"/>
                  <a:gd name="T42" fmla="*/ 27 w 40"/>
                  <a:gd name="T43" fmla="*/ 6 h 45"/>
                  <a:gd name="T44" fmla="*/ 26 w 40"/>
                  <a:gd name="T45" fmla="*/ 6 h 45"/>
                  <a:gd name="T46" fmla="*/ 20 w 40"/>
                  <a:gd name="T47" fmla="*/ 12 h 45"/>
                  <a:gd name="T48" fmla="*/ 12 w 40"/>
                  <a:gd name="T49" fmla="*/ 16 h 45"/>
                  <a:gd name="T50" fmla="*/ 9 w 40"/>
                  <a:gd name="T51" fmla="*/ 17 h 45"/>
                  <a:gd name="T52" fmla="*/ 7 w 40"/>
                  <a:gd name="T53" fmla="*/ 17 h 45"/>
                  <a:gd name="T54" fmla="*/ 6 w 40"/>
                  <a:gd name="T55" fmla="*/ 30 h 45"/>
                  <a:gd name="T56" fmla="*/ 12 w 40"/>
                  <a:gd name="T57" fmla="*/ 39 h 45"/>
                  <a:gd name="T58" fmla="*/ 12 w 40"/>
                  <a:gd name="T59" fmla="*/ 39 h 45"/>
                  <a:gd name="T60" fmla="*/ 20 w 40"/>
                  <a:gd name="T61" fmla="*/ 40 h 45"/>
                  <a:gd name="T62" fmla="*/ 20 w 40"/>
                  <a:gd name="T63" fmla="*/ 44 h 45"/>
                  <a:gd name="T64" fmla="*/ 10 w 40"/>
                  <a:gd name="T65" fmla="*/ 43 h 45"/>
                  <a:gd name="T66" fmla="*/ 10 w 40"/>
                  <a:gd name="T67" fmla="*/ 43 h 45"/>
                  <a:gd name="T68" fmla="*/ 1 w 40"/>
                  <a:gd name="T69" fmla="*/ 31 h 45"/>
                  <a:gd name="T70" fmla="*/ 3 w 40"/>
                  <a:gd name="T71" fmla="*/ 15 h 45"/>
                  <a:gd name="T72" fmla="*/ 3 w 40"/>
                  <a:gd name="T73" fmla="*/ 15 h 45"/>
                  <a:gd name="T74" fmla="*/ 3 w 40"/>
                  <a:gd name="T75" fmla="*/ 15 h 45"/>
                  <a:gd name="T76" fmla="*/ 3 w 40"/>
                  <a:gd name="T77" fmla="*/ 14 h 45"/>
                  <a:gd name="T78" fmla="*/ 3 w 40"/>
                  <a:gd name="T79" fmla="*/ 14 h 45"/>
                  <a:gd name="T80" fmla="*/ 3 w 40"/>
                  <a:gd name="T81" fmla="*/ 14 h 45"/>
                  <a:gd name="T82" fmla="*/ 5 w 40"/>
                  <a:gd name="T83" fmla="*/ 13 h 45"/>
                  <a:gd name="T84" fmla="*/ 8 w 40"/>
                  <a:gd name="T85" fmla="*/ 12 h 45"/>
                  <a:gd name="T86" fmla="*/ 10 w 40"/>
                  <a:gd name="T87" fmla="*/ 12 h 45"/>
                  <a:gd name="T88" fmla="*/ 18 w 40"/>
                  <a:gd name="T89" fmla="*/ 7 h 45"/>
                  <a:gd name="T90" fmla="*/ 20 w 40"/>
                  <a:gd name="T91" fmla="*/ 6 h 45"/>
                  <a:gd name="T92" fmla="*/ 20 w 40"/>
                  <a:gd name="T9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5">
                    <a:moveTo>
                      <a:pt x="26" y="6"/>
                    </a:moveTo>
                    <a:cubicBezTo>
                      <a:pt x="25" y="8"/>
                      <a:pt x="23" y="10"/>
                      <a:pt x="21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2" y="3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26" y="1"/>
                      <a:pt x="27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1"/>
                      <a:pt x="30" y="2"/>
                    </a:cubicBezTo>
                    <a:cubicBezTo>
                      <a:pt x="34" y="4"/>
                      <a:pt x="37" y="8"/>
                      <a:pt x="38" y="14"/>
                    </a:cubicBezTo>
                    <a:cubicBezTo>
                      <a:pt x="40" y="19"/>
                      <a:pt x="39" y="25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4" y="36"/>
                      <a:pt x="29" y="40"/>
                      <a:pt x="25" y="43"/>
                    </a:cubicBezTo>
                    <a:cubicBezTo>
                      <a:pt x="23" y="43"/>
                      <a:pt x="21" y="44"/>
                      <a:pt x="20" y="44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39"/>
                      <a:pt x="22" y="39"/>
                      <a:pt x="23" y="38"/>
                    </a:cubicBezTo>
                    <a:cubicBezTo>
                      <a:pt x="26" y="36"/>
                      <a:pt x="30" y="33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4" y="24"/>
                      <a:pt x="35" y="19"/>
                      <a:pt x="34" y="15"/>
                    </a:cubicBezTo>
                    <a:cubicBezTo>
                      <a:pt x="33" y="11"/>
                      <a:pt x="31" y="8"/>
                      <a:pt x="27" y="6"/>
                    </a:cubicBezTo>
                    <a:cubicBezTo>
                      <a:pt x="27" y="6"/>
                      <a:pt x="27" y="6"/>
                      <a:pt x="26" y="6"/>
                    </a:cubicBezTo>
                    <a:close/>
                    <a:moveTo>
                      <a:pt x="20" y="12"/>
                    </a:moveTo>
                    <a:cubicBezTo>
                      <a:pt x="17" y="14"/>
                      <a:pt x="15" y="15"/>
                      <a:pt x="12" y="16"/>
                    </a:cubicBezTo>
                    <a:cubicBezTo>
                      <a:pt x="11" y="16"/>
                      <a:pt x="10" y="17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5" y="22"/>
                      <a:pt x="5" y="26"/>
                      <a:pt x="6" y="30"/>
                    </a:cubicBezTo>
                    <a:cubicBezTo>
                      <a:pt x="7" y="34"/>
                      <a:pt x="9" y="37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4" y="40"/>
                      <a:pt x="17" y="40"/>
                      <a:pt x="20" y="40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5"/>
                      <a:pt x="13" y="45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5" y="41"/>
                      <a:pt x="2" y="37"/>
                      <a:pt x="1" y="31"/>
                    </a:cubicBezTo>
                    <a:cubicBezTo>
                      <a:pt x="0" y="26"/>
                      <a:pt x="0" y="20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3" y="11"/>
                      <a:pt x="15" y="9"/>
                      <a:pt x="18" y="7"/>
                    </a:cubicBezTo>
                    <a:cubicBezTo>
                      <a:pt x="18" y="7"/>
                      <a:pt x="19" y="6"/>
                      <a:pt x="20" y="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6" name="Freeform 206"/>
              <p:cNvSpPr>
                <a:spLocks noEditPoints="1"/>
              </p:cNvSpPr>
              <p:nvPr/>
            </p:nvSpPr>
            <p:spPr bwMode="auto">
              <a:xfrm>
                <a:off x="9886951" y="1155700"/>
                <a:ext cx="171450" cy="144463"/>
              </a:xfrm>
              <a:custGeom>
                <a:avLst/>
                <a:gdLst>
                  <a:gd name="T0" fmla="*/ 38 w 76"/>
                  <a:gd name="T1" fmla="*/ 58 h 64"/>
                  <a:gd name="T2" fmla="*/ 41 w 76"/>
                  <a:gd name="T3" fmla="*/ 59 h 64"/>
                  <a:gd name="T4" fmla="*/ 55 w 76"/>
                  <a:gd name="T5" fmla="*/ 57 h 64"/>
                  <a:gd name="T6" fmla="*/ 55 w 76"/>
                  <a:gd name="T7" fmla="*/ 57 h 64"/>
                  <a:gd name="T8" fmla="*/ 55 w 76"/>
                  <a:gd name="T9" fmla="*/ 57 h 64"/>
                  <a:gd name="T10" fmla="*/ 56 w 76"/>
                  <a:gd name="T11" fmla="*/ 57 h 64"/>
                  <a:gd name="T12" fmla="*/ 61 w 76"/>
                  <a:gd name="T13" fmla="*/ 54 h 64"/>
                  <a:gd name="T14" fmla="*/ 61 w 76"/>
                  <a:gd name="T15" fmla="*/ 54 h 64"/>
                  <a:gd name="T16" fmla="*/ 66 w 76"/>
                  <a:gd name="T17" fmla="*/ 50 h 64"/>
                  <a:gd name="T18" fmla="*/ 67 w 76"/>
                  <a:gd name="T19" fmla="*/ 48 h 64"/>
                  <a:gd name="T20" fmla="*/ 68 w 76"/>
                  <a:gd name="T21" fmla="*/ 46 h 64"/>
                  <a:gd name="T22" fmla="*/ 68 w 76"/>
                  <a:gd name="T23" fmla="*/ 46 h 64"/>
                  <a:gd name="T24" fmla="*/ 68 w 76"/>
                  <a:gd name="T25" fmla="*/ 46 h 64"/>
                  <a:gd name="T26" fmla="*/ 67 w 76"/>
                  <a:gd name="T27" fmla="*/ 26 h 64"/>
                  <a:gd name="T28" fmla="*/ 49 w 76"/>
                  <a:gd name="T29" fmla="*/ 9 h 64"/>
                  <a:gd name="T30" fmla="*/ 49 w 76"/>
                  <a:gd name="T31" fmla="*/ 9 h 64"/>
                  <a:gd name="T32" fmla="*/ 38 w 76"/>
                  <a:gd name="T33" fmla="*/ 6 h 64"/>
                  <a:gd name="T34" fmla="*/ 38 w 76"/>
                  <a:gd name="T35" fmla="*/ 1 h 64"/>
                  <a:gd name="T36" fmla="*/ 51 w 76"/>
                  <a:gd name="T37" fmla="*/ 5 h 64"/>
                  <a:gd name="T38" fmla="*/ 51 w 76"/>
                  <a:gd name="T39" fmla="*/ 5 h 64"/>
                  <a:gd name="T40" fmla="*/ 71 w 76"/>
                  <a:gd name="T41" fmla="*/ 24 h 64"/>
                  <a:gd name="T42" fmla="*/ 73 w 76"/>
                  <a:gd name="T43" fmla="*/ 48 h 64"/>
                  <a:gd name="T44" fmla="*/ 73 w 76"/>
                  <a:gd name="T45" fmla="*/ 48 h 64"/>
                  <a:gd name="T46" fmla="*/ 71 w 76"/>
                  <a:gd name="T47" fmla="*/ 51 h 64"/>
                  <a:gd name="T48" fmla="*/ 69 w 76"/>
                  <a:gd name="T49" fmla="*/ 53 h 64"/>
                  <a:gd name="T50" fmla="*/ 64 w 76"/>
                  <a:gd name="T51" fmla="*/ 58 h 64"/>
                  <a:gd name="T52" fmla="*/ 64 w 76"/>
                  <a:gd name="T53" fmla="*/ 58 h 64"/>
                  <a:gd name="T54" fmla="*/ 57 w 76"/>
                  <a:gd name="T55" fmla="*/ 61 h 64"/>
                  <a:gd name="T56" fmla="*/ 56 w 76"/>
                  <a:gd name="T57" fmla="*/ 62 h 64"/>
                  <a:gd name="T58" fmla="*/ 56 w 76"/>
                  <a:gd name="T59" fmla="*/ 62 h 64"/>
                  <a:gd name="T60" fmla="*/ 56 w 76"/>
                  <a:gd name="T61" fmla="*/ 62 h 64"/>
                  <a:gd name="T62" fmla="*/ 56 w 76"/>
                  <a:gd name="T63" fmla="*/ 62 h 64"/>
                  <a:gd name="T64" fmla="*/ 41 w 76"/>
                  <a:gd name="T65" fmla="*/ 63 h 64"/>
                  <a:gd name="T66" fmla="*/ 38 w 76"/>
                  <a:gd name="T67" fmla="*/ 63 h 64"/>
                  <a:gd name="T68" fmla="*/ 38 w 76"/>
                  <a:gd name="T69" fmla="*/ 58 h 64"/>
                  <a:gd name="T70" fmla="*/ 28 w 76"/>
                  <a:gd name="T71" fmla="*/ 55 h 64"/>
                  <a:gd name="T72" fmla="*/ 38 w 76"/>
                  <a:gd name="T73" fmla="*/ 58 h 64"/>
                  <a:gd name="T74" fmla="*/ 38 w 76"/>
                  <a:gd name="T75" fmla="*/ 63 h 64"/>
                  <a:gd name="T76" fmla="*/ 26 w 76"/>
                  <a:gd name="T77" fmla="*/ 59 h 64"/>
                  <a:gd name="T78" fmla="*/ 26 w 76"/>
                  <a:gd name="T79" fmla="*/ 59 h 64"/>
                  <a:gd name="T80" fmla="*/ 5 w 76"/>
                  <a:gd name="T81" fmla="*/ 40 h 64"/>
                  <a:gd name="T82" fmla="*/ 4 w 76"/>
                  <a:gd name="T83" fmla="*/ 16 h 64"/>
                  <a:gd name="T84" fmla="*/ 4 w 76"/>
                  <a:gd name="T85" fmla="*/ 16 h 64"/>
                  <a:gd name="T86" fmla="*/ 10 w 76"/>
                  <a:gd name="T87" fmla="*/ 8 h 64"/>
                  <a:gd name="T88" fmla="*/ 19 w 76"/>
                  <a:gd name="T89" fmla="*/ 3 h 64"/>
                  <a:gd name="T90" fmla="*/ 35 w 76"/>
                  <a:gd name="T91" fmla="*/ 1 h 64"/>
                  <a:gd name="T92" fmla="*/ 38 w 76"/>
                  <a:gd name="T93" fmla="*/ 1 h 64"/>
                  <a:gd name="T94" fmla="*/ 38 w 76"/>
                  <a:gd name="T95" fmla="*/ 6 h 64"/>
                  <a:gd name="T96" fmla="*/ 34 w 76"/>
                  <a:gd name="T97" fmla="*/ 5 h 64"/>
                  <a:gd name="T98" fmla="*/ 21 w 76"/>
                  <a:gd name="T99" fmla="*/ 7 h 64"/>
                  <a:gd name="T100" fmla="*/ 13 w 76"/>
                  <a:gd name="T101" fmla="*/ 11 h 64"/>
                  <a:gd name="T102" fmla="*/ 8 w 76"/>
                  <a:gd name="T103" fmla="*/ 18 h 64"/>
                  <a:gd name="T104" fmla="*/ 8 w 76"/>
                  <a:gd name="T105" fmla="*/ 18 h 64"/>
                  <a:gd name="T106" fmla="*/ 9 w 76"/>
                  <a:gd name="T107" fmla="*/ 38 h 64"/>
                  <a:gd name="T108" fmla="*/ 28 w 76"/>
                  <a:gd name="T109" fmla="*/ 55 h 64"/>
                  <a:gd name="T110" fmla="*/ 28 w 76"/>
                  <a:gd name="T111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" h="64">
                    <a:moveTo>
                      <a:pt x="38" y="58"/>
                    </a:moveTo>
                    <a:cubicBezTo>
                      <a:pt x="39" y="58"/>
                      <a:pt x="40" y="58"/>
                      <a:pt x="41" y="59"/>
                    </a:cubicBezTo>
                    <a:cubicBezTo>
                      <a:pt x="46" y="59"/>
                      <a:pt x="51" y="59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6" y="57"/>
                      <a:pt x="56" y="57"/>
                    </a:cubicBezTo>
                    <a:cubicBezTo>
                      <a:pt x="58" y="56"/>
                      <a:pt x="60" y="55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3" y="53"/>
                      <a:pt x="64" y="52"/>
                      <a:pt x="66" y="50"/>
                    </a:cubicBezTo>
                    <a:cubicBezTo>
                      <a:pt x="66" y="50"/>
                      <a:pt x="67" y="49"/>
                      <a:pt x="67" y="48"/>
                    </a:cubicBezTo>
                    <a:cubicBezTo>
                      <a:pt x="68" y="48"/>
                      <a:pt x="68" y="47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1" y="40"/>
                      <a:pt x="71" y="33"/>
                      <a:pt x="67" y="26"/>
                    </a:cubicBezTo>
                    <a:cubicBezTo>
                      <a:pt x="64" y="19"/>
                      <a:pt x="57" y="13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5" y="8"/>
                      <a:pt x="42" y="6"/>
                      <a:pt x="38" y="6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42" y="2"/>
                      <a:pt x="47" y="3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60" y="9"/>
                      <a:pt x="68" y="16"/>
                      <a:pt x="71" y="24"/>
                    </a:cubicBezTo>
                    <a:cubicBezTo>
                      <a:pt x="76" y="32"/>
                      <a:pt x="76" y="41"/>
                      <a:pt x="73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2"/>
                      <a:pt x="70" y="53"/>
                      <a:pt x="69" y="53"/>
                    </a:cubicBezTo>
                    <a:cubicBezTo>
                      <a:pt x="68" y="55"/>
                      <a:pt x="66" y="57"/>
                      <a:pt x="64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2" y="59"/>
                      <a:pt x="60" y="61"/>
                      <a:pt x="57" y="61"/>
                    </a:cubicBezTo>
                    <a:cubicBezTo>
                      <a:pt x="57" y="62"/>
                      <a:pt x="57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3"/>
                      <a:pt x="46" y="64"/>
                      <a:pt x="41" y="63"/>
                    </a:cubicBezTo>
                    <a:cubicBezTo>
                      <a:pt x="40" y="63"/>
                      <a:pt x="39" y="63"/>
                      <a:pt x="38" y="63"/>
                    </a:cubicBezTo>
                    <a:lnTo>
                      <a:pt x="38" y="58"/>
                    </a:lnTo>
                    <a:close/>
                    <a:moveTo>
                      <a:pt x="28" y="55"/>
                    </a:moveTo>
                    <a:cubicBezTo>
                      <a:pt x="31" y="56"/>
                      <a:pt x="35" y="58"/>
                      <a:pt x="38" y="58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4" y="62"/>
                      <a:pt x="30" y="61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16" y="55"/>
                      <a:pt x="9" y="48"/>
                      <a:pt x="5" y="40"/>
                    </a:cubicBezTo>
                    <a:cubicBezTo>
                      <a:pt x="1" y="32"/>
                      <a:pt x="0" y="2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3"/>
                      <a:pt x="7" y="10"/>
                      <a:pt x="10" y="8"/>
                    </a:cubicBezTo>
                    <a:cubicBezTo>
                      <a:pt x="13" y="6"/>
                      <a:pt x="16" y="4"/>
                      <a:pt x="19" y="3"/>
                    </a:cubicBezTo>
                    <a:cubicBezTo>
                      <a:pt x="24" y="1"/>
                      <a:pt x="29" y="0"/>
                      <a:pt x="35" y="1"/>
                    </a:cubicBezTo>
                    <a:cubicBezTo>
                      <a:pt x="36" y="1"/>
                      <a:pt x="37" y="1"/>
                      <a:pt x="38" y="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6" y="5"/>
                      <a:pt x="34" y="5"/>
                    </a:cubicBezTo>
                    <a:cubicBezTo>
                      <a:pt x="30" y="5"/>
                      <a:pt x="25" y="6"/>
                      <a:pt x="21" y="7"/>
                    </a:cubicBezTo>
                    <a:cubicBezTo>
                      <a:pt x="18" y="8"/>
                      <a:pt x="15" y="10"/>
                      <a:pt x="13" y="11"/>
                    </a:cubicBezTo>
                    <a:cubicBezTo>
                      <a:pt x="11" y="13"/>
                      <a:pt x="9" y="15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5" y="24"/>
                      <a:pt x="6" y="31"/>
                      <a:pt x="9" y="38"/>
                    </a:cubicBezTo>
                    <a:cubicBezTo>
                      <a:pt x="13" y="45"/>
                      <a:pt x="19" y="51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7" name="Freeform 208"/>
              <p:cNvSpPr>
                <a:spLocks noEditPoints="1"/>
              </p:cNvSpPr>
              <p:nvPr/>
            </p:nvSpPr>
            <p:spPr bwMode="auto">
              <a:xfrm>
                <a:off x="10072688" y="1082675"/>
                <a:ext cx="146050" cy="165100"/>
              </a:xfrm>
              <a:custGeom>
                <a:avLst/>
                <a:gdLst>
                  <a:gd name="T0" fmla="*/ 55 w 65"/>
                  <a:gd name="T1" fmla="*/ 47 h 73"/>
                  <a:gd name="T2" fmla="*/ 55 w 65"/>
                  <a:gd name="T3" fmla="*/ 14 h 73"/>
                  <a:gd name="T4" fmla="*/ 63 w 65"/>
                  <a:gd name="T5" fmla="*/ 22 h 73"/>
                  <a:gd name="T6" fmla="*/ 59 w 65"/>
                  <a:gd name="T7" fmla="*/ 49 h 73"/>
                  <a:gd name="T8" fmla="*/ 55 w 65"/>
                  <a:gd name="T9" fmla="*/ 47 h 73"/>
                  <a:gd name="T10" fmla="*/ 55 w 65"/>
                  <a:gd name="T11" fmla="*/ 47 h 73"/>
                  <a:gd name="T12" fmla="*/ 55 w 65"/>
                  <a:gd name="T13" fmla="*/ 14 h 73"/>
                  <a:gd name="T14" fmla="*/ 55 w 65"/>
                  <a:gd name="T15" fmla="*/ 47 h 73"/>
                  <a:gd name="T16" fmla="*/ 55 w 65"/>
                  <a:gd name="T17" fmla="*/ 47 h 73"/>
                  <a:gd name="T18" fmla="*/ 38 w 65"/>
                  <a:gd name="T19" fmla="*/ 5 h 73"/>
                  <a:gd name="T20" fmla="*/ 32 w 65"/>
                  <a:gd name="T21" fmla="*/ 1 h 73"/>
                  <a:gd name="T22" fmla="*/ 48 w 65"/>
                  <a:gd name="T23" fmla="*/ 2 h 73"/>
                  <a:gd name="T24" fmla="*/ 55 w 65"/>
                  <a:gd name="T25" fmla="*/ 7 h 73"/>
                  <a:gd name="T26" fmla="*/ 46 w 65"/>
                  <a:gd name="T27" fmla="*/ 7 h 73"/>
                  <a:gd name="T28" fmla="*/ 46 w 65"/>
                  <a:gd name="T29" fmla="*/ 7 h 73"/>
                  <a:gd name="T30" fmla="*/ 34 w 65"/>
                  <a:gd name="T31" fmla="*/ 67 h 73"/>
                  <a:gd name="T32" fmla="*/ 36 w 65"/>
                  <a:gd name="T33" fmla="*/ 67 h 73"/>
                  <a:gd name="T34" fmla="*/ 47 w 65"/>
                  <a:gd name="T35" fmla="*/ 59 h 73"/>
                  <a:gd name="T36" fmla="*/ 55 w 65"/>
                  <a:gd name="T37" fmla="*/ 47 h 73"/>
                  <a:gd name="T38" fmla="*/ 50 w 65"/>
                  <a:gd name="T39" fmla="*/ 63 h 73"/>
                  <a:gd name="T40" fmla="*/ 37 w 65"/>
                  <a:gd name="T41" fmla="*/ 71 h 73"/>
                  <a:gd name="T42" fmla="*/ 37 w 65"/>
                  <a:gd name="T43" fmla="*/ 71 h 73"/>
                  <a:gd name="T44" fmla="*/ 32 w 65"/>
                  <a:gd name="T45" fmla="*/ 73 h 73"/>
                  <a:gd name="T46" fmla="*/ 32 w 65"/>
                  <a:gd name="T47" fmla="*/ 6 h 73"/>
                  <a:gd name="T48" fmla="*/ 18 w 65"/>
                  <a:gd name="T49" fmla="*/ 14 h 73"/>
                  <a:gd name="T50" fmla="*/ 9 w 65"/>
                  <a:gd name="T51" fmla="*/ 26 h 73"/>
                  <a:gd name="T52" fmla="*/ 18 w 65"/>
                  <a:gd name="T53" fmla="*/ 67 h 73"/>
                  <a:gd name="T54" fmla="*/ 18 w 65"/>
                  <a:gd name="T55" fmla="*/ 67 h 73"/>
                  <a:gd name="T56" fmla="*/ 23 w 65"/>
                  <a:gd name="T57" fmla="*/ 68 h 73"/>
                  <a:gd name="T58" fmla="*/ 32 w 65"/>
                  <a:gd name="T59" fmla="*/ 68 h 73"/>
                  <a:gd name="T60" fmla="*/ 29 w 65"/>
                  <a:gd name="T61" fmla="*/ 73 h 73"/>
                  <a:gd name="T62" fmla="*/ 19 w 65"/>
                  <a:gd name="T63" fmla="*/ 72 h 73"/>
                  <a:gd name="T64" fmla="*/ 16 w 65"/>
                  <a:gd name="T65" fmla="*/ 71 h 73"/>
                  <a:gd name="T66" fmla="*/ 5 w 65"/>
                  <a:gd name="T67" fmla="*/ 24 h 73"/>
                  <a:gd name="T68" fmla="*/ 15 w 65"/>
                  <a:gd name="T69" fmla="*/ 10 h 73"/>
                  <a:gd name="T70" fmla="*/ 32 w 65"/>
                  <a:gd name="T71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73">
                    <a:moveTo>
                      <a:pt x="55" y="47"/>
                    </a:moveTo>
                    <a:cubicBezTo>
                      <a:pt x="55" y="47"/>
                      <a:pt x="55" y="47"/>
                      <a:pt x="55" y="47"/>
                    </a:cubicBezTo>
                    <a:cubicBezTo>
                      <a:pt x="59" y="39"/>
                      <a:pt x="60" y="30"/>
                      <a:pt x="58" y="23"/>
                    </a:cubicBezTo>
                    <a:cubicBezTo>
                      <a:pt x="57" y="20"/>
                      <a:pt x="56" y="17"/>
                      <a:pt x="55" y="14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9" y="11"/>
                      <a:pt x="61" y="16"/>
                      <a:pt x="63" y="22"/>
                    </a:cubicBezTo>
                    <a:cubicBezTo>
                      <a:pt x="65" y="30"/>
                      <a:pt x="64" y="40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52"/>
                      <a:pt x="56" y="55"/>
                      <a:pt x="55" y="57"/>
                    </a:cubicBezTo>
                    <a:lnTo>
                      <a:pt x="55" y="47"/>
                    </a:lnTo>
                    <a:close/>
                    <a:moveTo>
                      <a:pt x="55" y="47"/>
                    </a:moveTo>
                    <a:cubicBezTo>
                      <a:pt x="55" y="47"/>
                      <a:pt x="55" y="47"/>
                      <a:pt x="55" y="47"/>
                    </a:cubicBezTo>
                    <a:close/>
                    <a:moveTo>
                      <a:pt x="55" y="7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7"/>
                      <a:pt x="55" y="7"/>
                      <a:pt x="55" y="7"/>
                    </a:cubicBezTo>
                    <a:close/>
                    <a:moveTo>
                      <a:pt x="55" y="47"/>
                    </a:moveTo>
                    <a:cubicBezTo>
                      <a:pt x="55" y="57"/>
                      <a:pt x="55" y="57"/>
                      <a:pt x="55" y="57"/>
                    </a:cubicBezTo>
                    <a:lnTo>
                      <a:pt x="55" y="47"/>
                    </a:lnTo>
                    <a:close/>
                    <a:moveTo>
                      <a:pt x="46" y="7"/>
                    </a:moveTo>
                    <a:cubicBezTo>
                      <a:pt x="44" y="5"/>
                      <a:pt x="41" y="5"/>
                      <a:pt x="38" y="5"/>
                    </a:cubicBezTo>
                    <a:cubicBezTo>
                      <a:pt x="36" y="5"/>
                      <a:pt x="34" y="5"/>
                      <a:pt x="32" y="6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0"/>
                      <a:pt x="36" y="0"/>
                      <a:pt x="38" y="0"/>
                    </a:cubicBezTo>
                    <a:cubicBezTo>
                      <a:pt x="42" y="0"/>
                      <a:pt x="45" y="1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1" y="3"/>
                      <a:pt x="53" y="5"/>
                      <a:pt x="55" y="7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3" y="11"/>
                      <a:pt x="50" y="8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lose/>
                    <a:moveTo>
                      <a:pt x="32" y="68"/>
                    </a:moveTo>
                    <a:cubicBezTo>
                      <a:pt x="33" y="68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9" y="65"/>
                      <a:pt x="43" y="63"/>
                      <a:pt x="47" y="59"/>
                    </a:cubicBezTo>
                    <a:cubicBezTo>
                      <a:pt x="50" y="56"/>
                      <a:pt x="53" y="52"/>
                      <a:pt x="55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3" y="59"/>
                      <a:pt x="52" y="61"/>
                      <a:pt x="50" y="63"/>
                    </a:cubicBezTo>
                    <a:cubicBezTo>
                      <a:pt x="46" y="66"/>
                      <a:pt x="42" y="69"/>
                      <a:pt x="37" y="71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7" y="71"/>
                      <a:pt x="36" y="71"/>
                      <a:pt x="36" y="72"/>
                    </a:cubicBezTo>
                    <a:cubicBezTo>
                      <a:pt x="35" y="72"/>
                      <a:pt x="33" y="72"/>
                      <a:pt x="32" y="73"/>
                    </a:cubicBezTo>
                    <a:lnTo>
                      <a:pt x="32" y="68"/>
                    </a:lnTo>
                    <a:close/>
                    <a:moveTo>
                      <a:pt x="32" y="6"/>
                    </a:moveTo>
                    <a:cubicBezTo>
                      <a:pt x="31" y="6"/>
                      <a:pt x="30" y="6"/>
                      <a:pt x="30" y="6"/>
                    </a:cubicBezTo>
                    <a:cubicBezTo>
                      <a:pt x="26" y="8"/>
                      <a:pt x="22" y="10"/>
                      <a:pt x="18" y="14"/>
                    </a:cubicBezTo>
                    <a:cubicBezTo>
                      <a:pt x="15" y="17"/>
                      <a:pt x="12" y="21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5" y="34"/>
                      <a:pt x="4" y="43"/>
                      <a:pt x="6" y="51"/>
                    </a:cubicBezTo>
                    <a:cubicBezTo>
                      <a:pt x="8" y="58"/>
                      <a:pt x="12" y="64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9" y="67"/>
                      <a:pt x="19" y="67"/>
                      <a:pt x="20" y="68"/>
                    </a:cubicBezTo>
                    <a:cubicBezTo>
                      <a:pt x="21" y="68"/>
                      <a:pt x="22" y="68"/>
                      <a:pt x="23" y="68"/>
                    </a:cubicBezTo>
                    <a:cubicBezTo>
                      <a:pt x="25" y="69"/>
                      <a:pt x="27" y="69"/>
                      <a:pt x="28" y="68"/>
                    </a:cubicBezTo>
                    <a:cubicBezTo>
                      <a:pt x="30" y="68"/>
                      <a:pt x="31" y="68"/>
                      <a:pt x="32" y="68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1" y="73"/>
                      <a:pt x="30" y="73"/>
                      <a:pt x="29" y="73"/>
                    </a:cubicBezTo>
                    <a:cubicBezTo>
                      <a:pt x="27" y="73"/>
                      <a:pt x="24" y="73"/>
                      <a:pt x="22" y="73"/>
                    </a:cubicBezTo>
                    <a:cubicBezTo>
                      <a:pt x="21" y="73"/>
                      <a:pt x="20" y="73"/>
                      <a:pt x="19" y="72"/>
                    </a:cubicBezTo>
                    <a:cubicBezTo>
                      <a:pt x="18" y="72"/>
                      <a:pt x="17" y="72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8" y="67"/>
                      <a:pt x="3" y="60"/>
                      <a:pt x="1" y="52"/>
                    </a:cubicBezTo>
                    <a:cubicBezTo>
                      <a:pt x="0" y="43"/>
                      <a:pt x="1" y="33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8" y="19"/>
                      <a:pt x="11" y="14"/>
                      <a:pt x="15" y="10"/>
                    </a:cubicBezTo>
                    <a:cubicBezTo>
                      <a:pt x="19" y="6"/>
                      <a:pt x="23" y="3"/>
                      <a:pt x="28" y="2"/>
                    </a:cubicBezTo>
                    <a:cubicBezTo>
                      <a:pt x="29" y="1"/>
                      <a:pt x="31" y="1"/>
                      <a:pt x="32" y="1"/>
                    </a:cubicBezTo>
                    <a:lnTo>
                      <a:pt x="3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8" name="Freeform 211"/>
              <p:cNvSpPr>
                <a:spLocks noEditPoints="1"/>
              </p:cNvSpPr>
              <p:nvPr/>
            </p:nvSpPr>
            <p:spPr bwMode="auto">
              <a:xfrm>
                <a:off x="8083551" y="4295775"/>
                <a:ext cx="85725" cy="130175"/>
              </a:xfrm>
              <a:custGeom>
                <a:avLst/>
                <a:gdLst>
                  <a:gd name="T0" fmla="*/ 29 w 38"/>
                  <a:gd name="T1" fmla="*/ 52 h 58"/>
                  <a:gd name="T2" fmla="*/ 32 w 38"/>
                  <a:gd name="T3" fmla="*/ 52 h 58"/>
                  <a:gd name="T4" fmla="*/ 33 w 38"/>
                  <a:gd name="T5" fmla="*/ 51 h 58"/>
                  <a:gd name="T6" fmla="*/ 33 w 38"/>
                  <a:gd name="T7" fmla="*/ 51 h 58"/>
                  <a:gd name="T8" fmla="*/ 33 w 38"/>
                  <a:gd name="T9" fmla="*/ 50 h 58"/>
                  <a:gd name="T10" fmla="*/ 32 w 38"/>
                  <a:gd name="T11" fmla="*/ 47 h 58"/>
                  <a:gd name="T12" fmla="*/ 19 w 38"/>
                  <a:gd name="T13" fmla="*/ 36 h 58"/>
                  <a:gd name="T14" fmla="*/ 19 w 38"/>
                  <a:gd name="T15" fmla="*/ 27 h 58"/>
                  <a:gd name="T16" fmla="*/ 20 w 38"/>
                  <a:gd name="T17" fmla="*/ 30 h 58"/>
                  <a:gd name="T18" fmla="*/ 34 w 38"/>
                  <a:gd name="T19" fmla="*/ 43 h 58"/>
                  <a:gd name="T20" fmla="*/ 38 w 38"/>
                  <a:gd name="T21" fmla="*/ 50 h 58"/>
                  <a:gd name="T22" fmla="*/ 37 w 38"/>
                  <a:gd name="T23" fmla="*/ 53 h 58"/>
                  <a:gd name="T24" fmla="*/ 37 w 38"/>
                  <a:gd name="T25" fmla="*/ 53 h 58"/>
                  <a:gd name="T26" fmla="*/ 35 w 38"/>
                  <a:gd name="T27" fmla="*/ 55 h 58"/>
                  <a:gd name="T28" fmla="*/ 27 w 38"/>
                  <a:gd name="T29" fmla="*/ 56 h 58"/>
                  <a:gd name="T30" fmla="*/ 19 w 38"/>
                  <a:gd name="T31" fmla="*/ 50 h 58"/>
                  <a:gd name="T32" fmla="*/ 19 w 38"/>
                  <a:gd name="T33" fmla="*/ 43 h 58"/>
                  <a:gd name="T34" fmla="*/ 29 w 38"/>
                  <a:gd name="T35" fmla="*/ 52 h 58"/>
                  <a:gd name="T36" fmla="*/ 19 w 38"/>
                  <a:gd name="T37" fmla="*/ 36 h 58"/>
                  <a:gd name="T38" fmla="*/ 16 w 38"/>
                  <a:gd name="T39" fmla="*/ 32 h 58"/>
                  <a:gd name="T40" fmla="*/ 9 w 38"/>
                  <a:gd name="T41" fmla="*/ 12 h 58"/>
                  <a:gd name="T42" fmla="*/ 7 w 38"/>
                  <a:gd name="T43" fmla="*/ 8 h 58"/>
                  <a:gd name="T44" fmla="*/ 7 w 38"/>
                  <a:gd name="T45" fmla="*/ 8 h 58"/>
                  <a:gd name="T46" fmla="*/ 7 w 38"/>
                  <a:gd name="T47" fmla="*/ 9 h 58"/>
                  <a:gd name="T48" fmla="*/ 4 w 38"/>
                  <a:gd name="T49" fmla="*/ 13 h 58"/>
                  <a:gd name="T50" fmla="*/ 12 w 38"/>
                  <a:gd name="T51" fmla="*/ 35 h 58"/>
                  <a:gd name="T52" fmla="*/ 19 w 38"/>
                  <a:gd name="T53" fmla="*/ 43 h 58"/>
                  <a:gd name="T54" fmla="*/ 19 w 38"/>
                  <a:gd name="T55" fmla="*/ 50 h 58"/>
                  <a:gd name="T56" fmla="*/ 8 w 38"/>
                  <a:gd name="T57" fmla="*/ 37 h 58"/>
                  <a:gd name="T58" fmla="*/ 0 w 38"/>
                  <a:gd name="T59" fmla="*/ 12 h 58"/>
                  <a:gd name="T60" fmla="*/ 0 w 38"/>
                  <a:gd name="T61" fmla="*/ 12 h 58"/>
                  <a:gd name="T62" fmla="*/ 0 w 38"/>
                  <a:gd name="T63" fmla="*/ 10 h 58"/>
                  <a:gd name="T64" fmla="*/ 2 w 38"/>
                  <a:gd name="T65" fmla="*/ 6 h 58"/>
                  <a:gd name="T66" fmla="*/ 4 w 38"/>
                  <a:gd name="T67" fmla="*/ 2 h 58"/>
                  <a:gd name="T68" fmla="*/ 6 w 38"/>
                  <a:gd name="T69" fmla="*/ 1 h 58"/>
                  <a:gd name="T70" fmla="*/ 9 w 38"/>
                  <a:gd name="T71" fmla="*/ 2 h 58"/>
                  <a:gd name="T72" fmla="*/ 11 w 38"/>
                  <a:gd name="T73" fmla="*/ 6 h 58"/>
                  <a:gd name="T74" fmla="*/ 14 w 38"/>
                  <a:gd name="T75" fmla="*/ 9 h 58"/>
                  <a:gd name="T76" fmla="*/ 14 w 38"/>
                  <a:gd name="T77" fmla="*/ 11 h 58"/>
                  <a:gd name="T78" fmla="*/ 19 w 38"/>
                  <a:gd name="T79" fmla="*/ 27 h 58"/>
                  <a:gd name="T80" fmla="*/ 19 w 38"/>
                  <a:gd name="T8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" h="58">
                    <a:moveTo>
                      <a:pt x="29" y="52"/>
                    </a:moveTo>
                    <a:cubicBezTo>
                      <a:pt x="30" y="52"/>
                      <a:pt x="31" y="52"/>
                      <a:pt x="32" y="52"/>
                    </a:cubicBezTo>
                    <a:cubicBezTo>
                      <a:pt x="32" y="51"/>
                      <a:pt x="32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9"/>
                      <a:pt x="33" y="48"/>
                      <a:pt x="32" y="47"/>
                    </a:cubicBezTo>
                    <a:cubicBezTo>
                      <a:pt x="27" y="44"/>
                      <a:pt x="22" y="40"/>
                      <a:pt x="19" y="3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20" y="29"/>
                      <a:pt x="20" y="30"/>
                    </a:cubicBezTo>
                    <a:cubicBezTo>
                      <a:pt x="24" y="35"/>
                      <a:pt x="28" y="40"/>
                      <a:pt x="34" y="43"/>
                    </a:cubicBezTo>
                    <a:cubicBezTo>
                      <a:pt x="37" y="45"/>
                      <a:pt x="38" y="48"/>
                      <a:pt x="38" y="50"/>
                    </a:cubicBezTo>
                    <a:cubicBezTo>
                      <a:pt x="38" y="51"/>
                      <a:pt x="37" y="52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4"/>
                      <a:pt x="36" y="55"/>
                      <a:pt x="35" y="55"/>
                    </a:cubicBezTo>
                    <a:cubicBezTo>
                      <a:pt x="33" y="57"/>
                      <a:pt x="30" y="58"/>
                      <a:pt x="27" y="56"/>
                    </a:cubicBezTo>
                    <a:cubicBezTo>
                      <a:pt x="24" y="54"/>
                      <a:pt x="21" y="52"/>
                      <a:pt x="19" y="50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2" y="47"/>
                      <a:pt x="25" y="49"/>
                      <a:pt x="29" y="52"/>
                    </a:cubicBezTo>
                    <a:close/>
                    <a:moveTo>
                      <a:pt x="19" y="36"/>
                    </a:moveTo>
                    <a:cubicBezTo>
                      <a:pt x="18" y="35"/>
                      <a:pt x="17" y="33"/>
                      <a:pt x="16" y="32"/>
                    </a:cubicBezTo>
                    <a:cubicBezTo>
                      <a:pt x="12" y="26"/>
                      <a:pt x="10" y="19"/>
                      <a:pt x="9" y="12"/>
                    </a:cubicBezTo>
                    <a:cubicBezTo>
                      <a:pt x="9" y="11"/>
                      <a:pt x="8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1"/>
                      <a:pt x="4" y="13"/>
                    </a:cubicBezTo>
                    <a:cubicBezTo>
                      <a:pt x="5" y="20"/>
                      <a:pt x="8" y="28"/>
                      <a:pt x="12" y="35"/>
                    </a:cubicBezTo>
                    <a:cubicBezTo>
                      <a:pt x="14" y="38"/>
                      <a:pt x="16" y="41"/>
                      <a:pt x="19" y="43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4" y="46"/>
                      <a:pt x="11" y="42"/>
                      <a:pt x="8" y="37"/>
                    </a:cubicBezTo>
                    <a:cubicBezTo>
                      <a:pt x="3" y="30"/>
                      <a:pt x="0" y="2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12" y="7"/>
                      <a:pt x="13" y="8"/>
                      <a:pt x="14" y="9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4" y="16"/>
                      <a:pt x="16" y="22"/>
                      <a:pt x="19" y="27"/>
                    </a:cubicBezTo>
                    <a:lnTo>
                      <a:pt x="1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9" name="Freeform 212"/>
              <p:cNvSpPr>
                <a:spLocks noEditPoints="1"/>
              </p:cNvSpPr>
              <p:nvPr/>
            </p:nvSpPr>
            <p:spPr bwMode="auto">
              <a:xfrm>
                <a:off x="8137526" y="4073525"/>
                <a:ext cx="136525" cy="134938"/>
              </a:xfrm>
              <a:custGeom>
                <a:avLst/>
                <a:gdLst>
                  <a:gd name="T0" fmla="*/ 44 w 60"/>
                  <a:gd name="T1" fmla="*/ 10 h 60"/>
                  <a:gd name="T2" fmla="*/ 31 w 60"/>
                  <a:gd name="T3" fmla="*/ 1 h 60"/>
                  <a:gd name="T4" fmla="*/ 57 w 60"/>
                  <a:gd name="T5" fmla="*/ 20 h 60"/>
                  <a:gd name="T6" fmla="*/ 57 w 60"/>
                  <a:gd name="T7" fmla="*/ 40 h 60"/>
                  <a:gd name="T8" fmla="*/ 44 w 60"/>
                  <a:gd name="T9" fmla="*/ 56 h 60"/>
                  <a:gd name="T10" fmla="*/ 35 w 60"/>
                  <a:gd name="T11" fmla="*/ 59 h 60"/>
                  <a:gd name="T12" fmla="*/ 31 w 60"/>
                  <a:gd name="T13" fmla="*/ 55 h 60"/>
                  <a:gd name="T14" fmla="*/ 34 w 60"/>
                  <a:gd name="T15" fmla="*/ 55 h 60"/>
                  <a:gd name="T16" fmla="*/ 41 w 60"/>
                  <a:gd name="T17" fmla="*/ 52 h 60"/>
                  <a:gd name="T18" fmla="*/ 53 w 60"/>
                  <a:gd name="T19" fmla="*/ 39 h 60"/>
                  <a:gd name="T20" fmla="*/ 52 w 60"/>
                  <a:gd name="T21" fmla="*/ 21 h 60"/>
                  <a:gd name="T22" fmla="*/ 31 w 60"/>
                  <a:gd name="T23" fmla="*/ 17 h 60"/>
                  <a:gd name="T24" fmla="*/ 36 w 60"/>
                  <a:gd name="T25" fmla="*/ 28 h 60"/>
                  <a:gd name="T26" fmla="*/ 35 w 60"/>
                  <a:gd name="T27" fmla="*/ 36 h 60"/>
                  <a:gd name="T28" fmla="*/ 31 w 60"/>
                  <a:gd name="T29" fmla="*/ 42 h 60"/>
                  <a:gd name="T30" fmla="*/ 40 w 60"/>
                  <a:gd name="T31" fmla="*/ 38 h 60"/>
                  <a:gd name="T32" fmla="*/ 40 w 60"/>
                  <a:gd name="T33" fmla="*/ 26 h 60"/>
                  <a:gd name="T34" fmla="*/ 34 w 60"/>
                  <a:gd name="T35" fmla="*/ 18 h 60"/>
                  <a:gd name="T36" fmla="*/ 31 w 60"/>
                  <a:gd name="T37" fmla="*/ 48 h 60"/>
                  <a:gd name="T38" fmla="*/ 31 w 60"/>
                  <a:gd name="T39" fmla="*/ 5 h 60"/>
                  <a:gd name="T40" fmla="*/ 30 w 60"/>
                  <a:gd name="T41" fmla="*/ 0 h 60"/>
                  <a:gd name="T42" fmla="*/ 31 w 60"/>
                  <a:gd name="T43" fmla="*/ 5 h 60"/>
                  <a:gd name="T44" fmla="*/ 31 w 60"/>
                  <a:gd name="T45" fmla="*/ 17 h 60"/>
                  <a:gd name="T46" fmla="*/ 31 w 60"/>
                  <a:gd name="T47" fmla="*/ 22 h 60"/>
                  <a:gd name="T48" fmla="*/ 30 w 60"/>
                  <a:gd name="T49" fmla="*/ 16 h 60"/>
                  <a:gd name="T50" fmla="*/ 31 w 60"/>
                  <a:gd name="T51" fmla="*/ 48 h 60"/>
                  <a:gd name="T52" fmla="*/ 30 w 60"/>
                  <a:gd name="T53" fmla="*/ 43 h 60"/>
                  <a:gd name="T54" fmla="*/ 31 w 60"/>
                  <a:gd name="T55" fmla="*/ 48 h 60"/>
                  <a:gd name="T56" fmla="*/ 31 w 60"/>
                  <a:gd name="T57" fmla="*/ 55 h 60"/>
                  <a:gd name="T58" fmla="*/ 30 w 60"/>
                  <a:gd name="T59" fmla="*/ 60 h 60"/>
                  <a:gd name="T60" fmla="*/ 31 w 60"/>
                  <a:gd name="T61" fmla="*/ 48 h 60"/>
                  <a:gd name="T62" fmla="*/ 30 w 60"/>
                  <a:gd name="T63" fmla="*/ 5 h 60"/>
                  <a:gd name="T64" fmla="*/ 27 w 60"/>
                  <a:gd name="T65" fmla="*/ 5 h 60"/>
                  <a:gd name="T66" fmla="*/ 24 w 60"/>
                  <a:gd name="T67" fmla="*/ 6 h 60"/>
                  <a:gd name="T68" fmla="*/ 6 w 60"/>
                  <a:gd name="T69" fmla="*/ 17 h 60"/>
                  <a:gd name="T70" fmla="*/ 9 w 60"/>
                  <a:gd name="T71" fmla="*/ 19 h 60"/>
                  <a:gd name="T72" fmla="*/ 19 w 60"/>
                  <a:gd name="T73" fmla="*/ 15 h 60"/>
                  <a:gd name="T74" fmla="*/ 21 w 60"/>
                  <a:gd name="T75" fmla="*/ 15 h 60"/>
                  <a:gd name="T76" fmla="*/ 30 w 60"/>
                  <a:gd name="T77" fmla="*/ 16 h 60"/>
                  <a:gd name="T78" fmla="*/ 23 w 60"/>
                  <a:gd name="T79" fmla="*/ 20 h 60"/>
                  <a:gd name="T80" fmla="*/ 20 w 60"/>
                  <a:gd name="T81" fmla="*/ 20 h 60"/>
                  <a:gd name="T82" fmla="*/ 20 w 60"/>
                  <a:gd name="T83" fmla="*/ 20 h 60"/>
                  <a:gd name="T84" fmla="*/ 10 w 60"/>
                  <a:gd name="T85" fmla="*/ 24 h 60"/>
                  <a:gd name="T86" fmla="*/ 7 w 60"/>
                  <a:gd name="T87" fmla="*/ 24 h 60"/>
                  <a:gd name="T88" fmla="*/ 1 w 60"/>
                  <a:gd name="T89" fmla="*/ 19 h 60"/>
                  <a:gd name="T90" fmla="*/ 1 w 60"/>
                  <a:gd name="T91" fmla="*/ 15 h 60"/>
                  <a:gd name="T92" fmla="*/ 23 w 60"/>
                  <a:gd name="T93" fmla="*/ 1 h 60"/>
                  <a:gd name="T94" fmla="*/ 26 w 60"/>
                  <a:gd name="T95" fmla="*/ 1 h 60"/>
                  <a:gd name="T96" fmla="*/ 30 w 60"/>
                  <a:gd name="T97" fmla="*/ 0 h 60"/>
                  <a:gd name="T98" fmla="*/ 30 w 60"/>
                  <a:gd name="T99" fmla="*/ 48 h 60"/>
                  <a:gd name="T100" fmla="*/ 21 w 60"/>
                  <a:gd name="T101" fmla="*/ 52 h 60"/>
                  <a:gd name="T102" fmla="*/ 20 w 60"/>
                  <a:gd name="T103" fmla="*/ 55 h 60"/>
                  <a:gd name="T104" fmla="*/ 25 w 60"/>
                  <a:gd name="T105" fmla="*/ 55 h 60"/>
                  <a:gd name="T106" fmla="*/ 30 w 60"/>
                  <a:gd name="T107" fmla="*/ 60 h 60"/>
                  <a:gd name="T108" fmla="*/ 21 w 60"/>
                  <a:gd name="T109" fmla="*/ 60 h 60"/>
                  <a:gd name="T110" fmla="*/ 17 w 60"/>
                  <a:gd name="T111" fmla="*/ 60 h 60"/>
                  <a:gd name="T112" fmla="*/ 15 w 60"/>
                  <a:gd name="T113" fmla="*/ 57 h 60"/>
                  <a:gd name="T114" fmla="*/ 16 w 60"/>
                  <a:gd name="T115" fmla="*/ 50 h 60"/>
                  <a:gd name="T116" fmla="*/ 18 w 60"/>
                  <a:gd name="T117" fmla="*/ 47 h 60"/>
                  <a:gd name="T118" fmla="*/ 29 w 60"/>
                  <a:gd name="T119" fmla="*/ 44 h 60"/>
                  <a:gd name="T120" fmla="*/ 29 w 60"/>
                  <a:gd name="T121" fmla="*/ 44 h 60"/>
                  <a:gd name="T122" fmla="*/ 30 w 60"/>
                  <a:gd name="T123" fmla="*/ 4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2" y="21"/>
                    </a:moveTo>
                    <a:cubicBezTo>
                      <a:pt x="51" y="16"/>
                      <a:pt x="47" y="12"/>
                      <a:pt x="44" y="10"/>
                    </a:cubicBezTo>
                    <a:cubicBezTo>
                      <a:pt x="40" y="7"/>
                      <a:pt x="36" y="6"/>
                      <a:pt x="31" y="5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7" y="1"/>
                      <a:pt x="42" y="3"/>
                      <a:pt x="46" y="6"/>
                    </a:cubicBezTo>
                    <a:cubicBezTo>
                      <a:pt x="51" y="9"/>
                      <a:pt x="55" y="14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0" y="27"/>
                      <a:pt x="59" y="34"/>
                      <a:pt x="57" y="40"/>
                    </a:cubicBezTo>
                    <a:cubicBezTo>
                      <a:pt x="55" y="47"/>
                      <a:pt x="50" y="53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1" y="57"/>
                      <a:pt x="38" y="58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3" y="59"/>
                      <a:pt x="32" y="60"/>
                      <a:pt x="31" y="60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6" y="54"/>
                      <a:pt x="39" y="53"/>
                      <a:pt x="41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7" y="49"/>
                      <a:pt x="51" y="44"/>
                      <a:pt x="53" y="39"/>
                    </a:cubicBezTo>
                    <a:cubicBezTo>
                      <a:pt x="55" y="33"/>
                      <a:pt x="55" y="27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lose/>
                    <a:moveTo>
                      <a:pt x="31" y="1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3"/>
                      <a:pt x="35" y="25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31"/>
                      <a:pt x="37" y="34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8"/>
                      <a:pt x="33" y="40"/>
                      <a:pt x="31" y="42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5" y="45"/>
                      <a:pt x="38" y="42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4"/>
                      <a:pt x="42" y="30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9" y="23"/>
                      <a:pt x="37" y="20"/>
                      <a:pt x="34" y="18"/>
                    </a:cubicBezTo>
                    <a:cubicBezTo>
                      <a:pt x="33" y="17"/>
                      <a:pt x="32" y="17"/>
                      <a:pt x="31" y="17"/>
                    </a:cubicBezTo>
                    <a:close/>
                    <a:moveTo>
                      <a:pt x="31" y="48"/>
                    </a:moveTo>
                    <a:cubicBezTo>
                      <a:pt x="31" y="48"/>
                      <a:pt x="31" y="48"/>
                      <a:pt x="31" y="48"/>
                    </a:cubicBezTo>
                    <a:close/>
                    <a:moveTo>
                      <a:pt x="31" y="5"/>
                    </a:moveTo>
                    <a:cubicBezTo>
                      <a:pt x="31" y="5"/>
                      <a:pt x="31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1" y="5"/>
                      <a:pt x="31" y="5"/>
                      <a:pt x="31" y="5"/>
                    </a:cubicBezTo>
                    <a:close/>
                    <a:moveTo>
                      <a:pt x="30" y="16"/>
                    </a:moveTo>
                    <a:cubicBezTo>
                      <a:pt x="31" y="16"/>
                      <a:pt x="31" y="16"/>
                      <a:pt x="31" y="17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0" y="22"/>
                      <a:pt x="30" y="21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31" y="48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1" y="42"/>
                    </a:cubicBezTo>
                    <a:cubicBezTo>
                      <a:pt x="31" y="48"/>
                      <a:pt x="31" y="48"/>
                      <a:pt x="31" y="48"/>
                    </a:cubicBezTo>
                    <a:close/>
                    <a:moveTo>
                      <a:pt x="30" y="55"/>
                    </a:move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30" y="55"/>
                      <a:pt x="30" y="55"/>
                      <a:pt x="30" y="55"/>
                    </a:cubicBezTo>
                    <a:close/>
                    <a:moveTo>
                      <a:pt x="31" y="48"/>
                    </a:moveTo>
                    <a:cubicBezTo>
                      <a:pt x="31" y="48"/>
                      <a:pt x="31" y="48"/>
                      <a:pt x="31" y="48"/>
                    </a:cubicBezTo>
                    <a:close/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7"/>
                      <a:pt x="17" y="8"/>
                      <a:pt x="14" y="10"/>
                    </a:cubicBezTo>
                    <a:cubicBezTo>
                      <a:pt x="11" y="12"/>
                      <a:pt x="9" y="14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10" y="18"/>
                      <a:pt x="12" y="18"/>
                      <a:pt x="13" y="17"/>
                    </a:cubicBezTo>
                    <a:cubicBezTo>
                      <a:pt x="15" y="16"/>
                      <a:pt x="17" y="16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1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5"/>
                      <a:pt x="28" y="15"/>
                      <a:pt x="30" y="16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20"/>
                      <a:pt x="26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8" y="20"/>
                      <a:pt x="17" y="21"/>
                      <a:pt x="15" y="21"/>
                    </a:cubicBezTo>
                    <a:cubicBezTo>
                      <a:pt x="13" y="22"/>
                      <a:pt x="12" y="23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1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1" y="15"/>
                    </a:cubicBezTo>
                    <a:cubicBezTo>
                      <a:pt x="4" y="12"/>
                      <a:pt x="8" y="9"/>
                      <a:pt x="11" y="6"/>
                    </a:cubicBezTo>
                    <a:cubicBezTo>
                      <a:pt x="15" y="4"/>
                      <a:pt x="19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5" y="1"/>
                      <a:pt x="26" y="1"/>
                    </a:cubicBezTo>
                    <a:cubicBezTo>
                      <a:pt x="27" y="1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5"/>
                      <a:pt x="30" y="5"/>
                      <a:pt x="30" y="5"/>
                    </a:cubicBezTo>
                    <a:close/>
                    <a:moveTo>
                      <a:pt x="30" y="48"/>
                    </a:moveTo>
                    <a:cubicBezTo>
                      <a:pt x="29" y="49"/>
                      <a:pt x="27" y="50"/>
                      <a:pt x="25" y="50"/>
                    </a:cubicBezTo>
                    <a:cubicBezTo>
                      <a:pt x="24" y="51"/>
                      <a:pt x="23" y="51"/>
                      <a:pt x="21" y="52"/>
                    </a:cubicBezTo>
                    <a:cubicBezTo>
                      <a:pt x="21" y="52"/>
                      <a:pt x="21" y="53"/>
                      <a:pt x="21" y="54"/>
                    </a:cubicBezTo>
                    <a:cubicBezTo>
                      <a:pt x="21" y="54"/>
                      <a:pt x="21" y="55"/>
                      <a:pt x="20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2" y="55"/>
                      <a:pt x="23" y="55"/>
                      <a:pt x="25" y="55"/>
                    </a:cubicBezTo>
                    <a:cubicBezTo>
                      <a:pt x="27" y="55"/>
                      <a:pt x="28" y="55"/>
                      <a:pt x="30" y="55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8" y="60"/>
                      <a:pt x="26" y="60"/>
                      <a:pt x="25" y="60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18" y="60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6" y="59"/>
                      <a:pt x="15" y="58"/>
                      <a:pt x="15" y="57"/>
                    </a:cubicBezTo>
                    <a:cubicBezTo>
                      <a:pt x="16" y="56"/>
                      <a:pt x="16" y="54"/>
                      <a:pt x="16" y="53"/>
                    </a:cubicBezTo>
                    <a:cubicBezTo>
                      <a:pt x="16" y="52"/>
                      <a:pt x="16" y="51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8"/>
                      <a:pt x="17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7" y="45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3"/>
                      <a:pt x="30" y="43"/>
                      <a:pt x="30" y="43"/>
                    </a:cubicBezTo>
                    <a:lnTo>
                      <a:pt x="30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0" name="Freeform 214"/>
              <p:cNvSpPr>
                <a:spLocks noEditPoints="1"/>
              </p:cNvSpPr>
              <p:nvPr/>
            </p:nvSpPr>
            <p:spPr bwMode="auto">
              <a:xfrm>
                <a:off x="8023225" y="3998913"/>
                <a:ext cx="133350" cy="122238"/>
              </a:xfrm>
              <a:custGeom>
                <a:avLst/>
                <a:gdLst>
                  <a:gd name="T0" fmla="*/ 39 w 59"/>
                  <a:gd name="T1" fmla="*/ 6 h 54"/>
                  <a:gd name="T2" fmla="*/ 58 w 59"/>
                  <a:gd name="T3" fmla="*/ 24 h 54"/>
                  <a:gd name="T4" fmla="*/ 54 w 59"/>
                  <a:gd name="T5" fmla="*/ 49 h 54"/>
                  <a:gd name="T6" fmla="*/ 47 w 59"/>
                  <a:gd name="T7" fmla="*/ 49 h 54"/>
                  <a:gd name="T8" fmla="*/ 44 w 59"/>
                  <a:gd name="T9" fmla="*/ 47 h 54"/>
                  <a:gd name="T10" fmla="*/ 42 w 59"/>
                  <a:gd name="T11" fmla="*/ 34 h 54"/>
                  <a:gd name="T12" fmla="*/ 39 w 59"/>
                  <a:gd name="T13" fmla="*/ 27 h 54"/>
                  <a:gd name="T14" fmla="*/ 47 w 59"/>
                  <a:gd name="T15" fmla="*/ 33 h 54"/>
                  <a:gd name="T16" fmla="*/ 47 w 59"/>
                  <a:gd name="T17" fmla="*/ 44 h 54"/>
                  <a:gd name="T18" fmla="*/ 51 w 59"/>
                  <a:gd name="T19" fmla="*/ 45 h 54"/>
                  <a:gd name="T20" fmla="*/ 53 w 59"/>
                  <a:gd name="T21" fmla="*/ 24 h 54"/>
                  <a:gd name="T22" fmla="*/ 48 w 59"/>
                  <a:gd name="T23" fmla="*/ 6 h 54"/>
                  <a:gd name="T24" fmla="*/ 39 w 59"/>
                  <a:gd name="T25" fmla="*/ 6 h 54"/>
                  <a:gd name="T26" fmla="*/ 29 w 59"/>
                  <a:gd name="T27" fmla="*/ 0 h 54"/>
                  <a:gd name="T28" fmla="*/ 29 w 59"/>
                  <a:gd name="T29" fmla="*/ 18 h 54"/>
                  <a:gd name="T30" fmla="*/ 29 w 59"/>
                  <a:gd name="T31" fmla="*/ 18 h 54"/>
                  <a:gd name="T32" fmla="*/ 37 w 59"/>
                  <a:gd name="T33" fmla="*/ 25 h 54"/>
                  <a:gd name="T34" fmla="*/ 29 w 59"/>
                  <a:gd name="T35" fmla="*/ 22 h 54"/>
                  <a:gd name="T36" fmla="*/ 29 w 59"/>
                  <a:gd name="T37" fmla="*/ 18 h 54"/>
                  <a:gd name="T38" fmla="*/ 39 w 59"/>
                  <a:gd name="T39" fmla="*/ 3 h 54"/>
                  <a:gd name="T40" fmla="*/ 29 w 59"/>
                  <a:gd name="T41" fmla="*/ 4 h 54"/>
                  <a:gd name="T42" fmla="*/ 28 w 59"/>
                  <a:gd name="T43" fmla="*/ 4 h 54"/>
                  <a:gd name="T44" fmla="*/ 5 w 59"/>
                  <a:gd name="T45" fmla="*/ 27 h 54"/>
                  <a:gd name="T46" fmla="*/ 28 w 59"/>
                  <a:gd name="T47" fmla="*/ 0 h 54"/>
                  <a:gd name="T48" fmla="*/ 29 w 59"/>
                  <a:gd name="T49" fmla="*/ 0 h 54"/>
                  <a:gd name="T50" fmla="*/ 29 w 59"/>
                  <a:gd name="T51" fmla="*/ 0 h 54"/>
                  <a:gd name="T52" fmla="*/ 5 w 59"/>
                  <a:gd name="T53" fmla="*/ 33 h 54"/>
                  <a:gd name="T54" fmla="*/ 10 w 59"/>
                  <a:gd name="T55" fmla="*/ 53 h 54"/>
                  <a:gd name="T56" fmla="*/ 16 w 59"/>
                  <a:gd name="T57" fmla="*/ 49 h 54"/>
                  <a:gd name="T58" fmla="*/ 17 w 59"/>
                  <a:gd name="T59" fmla="*/ 40 h 54"/>
                  <a:gd name="T60" fmla="*/ 17 w 59"/>
                  <a:gd name="T61" fmla="*/ 35 h 54"/>
                  <a:gd name="T62" fmla="*/ 29 w 59"/>
                  <a:gd name="T63" fmla="*/ 22 h 54"/>
                  <a:gd name="T64" fmla="*/ 29 w 59"/>
                  <a:gd name="T65" fmla="*/ 18 h 54"/>
                  <a:gd name="T66" fmla="*/ 18 w 59"/>
                  <a:gd name="T67" fmla="*/ 23 h 54"/>
                  <a:gd name="T68" fmla="*/ 12 w 59"/>
                  <a:gd name="T69" fmla="*/ 41 h 54"/>
                  <a:gd name="T70" fmla="*/ 9 w 59"/>
                  <a:gd name="T71" fmla="*/ 47 h 54"/>
                  <a:gd name="T72" fmla="*/ 5 w 59"/>
                  <a:gd name="T73" fmla="*/ 27 h 54"/>
                  <a:gd name="T74" fmla="*/ 29 w 59"/>
                  <a:gd name="T75" fmla="*/ 18 h 54"/>
                  <a:gd name="T76" fmla="*/ 5 w 59"/>
                  <a:gd name="T77" fmla="*/ 27 h 54"/>
                  <a:gd name="T78" fmla="*/ 1 w 59"/>
                  <a:gd name="T79" fmla="*/ 39 h 54"/>
                  <a:gd name="T80" fmla="*/ 5 w 59"/>
                  <a:gd name="T81" fmla="*/ 13 h 54"/>
                  <a:gd name="T82" fmla="*/ 5 w 59"/>
                  <a:gd name="T83" fmla="*/ 27 h 54"/>
                  <a:gd name="T84" fmla="*/ 0 w 59"/>
                  <a:gd name="T85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54">
                    <a:moveTo>
                      <a:pt x="53" y="24"/>
                    </a:moveTo>
                    <a:cubicBezTo>
                      <a:pt x="52" y="19"/>
                      <a:pt x="49" y="14"/>
                      <a:pt x="45" y="10"/>
                    </a:cubicBezTo>
                    <a:cubicBezTo>
                      <a:pt x="43" y="8"/>
                      <a:pt x="41" y="7"/>
                      <a:pt x="39" y="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3" y="11"/>
                      <a:pt x="57" y="17"/>
                      <a:pt x="58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8"/>
                      <a:pt x="59" y="32"/>
                      <a:pt x="58" y="37"/>
                    </a:cubicBezTo>
                    <a:cubicBezTo>
                      <a:pt x="57" y="41"/>
                      <a:pt x="56" y="45"/>
                      <a:pt x="54" y="49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3" y="51"/>
                      <a:pt x="52" y="51"/>
                      <a:pt x="50" y="51"/>
                    </a:cubicBezTo>
                    <a:cubicBezTo>
                      <a:pt x="49" y="50"/>
                      <a:pt x="48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8"/>
                      <a:pt x="45" y="48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3" y="47"/>
                      <a:pt x="42" y="46"/>
                      <a:pt x="42" y="45"/>
                    </a:cubicBezTo>
                    <a:cubicBezTo>
                      <a:pt x="42" y="43"/>
                      <a:pt x="43" y="41"/>
                      <a:pt x="43" y="39"/>
                    </a:cubicBezTo>
                    <a:cubicBezTo>
                      <a:pt x="43" y="37"/>
                      <a:pt x="42" y="36"/>
                      <a:pt x="42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1" y="31"/>
                      <a:pt x="40" y="29"/>
                      <a:pt x="39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1"/>
                      <a:pt x="40" y="21"/>
                      <a:pt x="41" y="22"/>
                    </a:cubicBezTo>
                    <a:cubicBezTo>
                      <a:pt x="44" y="25"/>
                      <a:pt x="46" y="28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5"/>
                      <a:pt x="47" y="37"/>
                      <a:pt x="47" y="39"/>
                    </a:cubicBezTo>
                    <a:cubicBezTo>
                      <a:pt x="47" y="41"/>
                      <a:pt x="47" y="42"/>
                      <a:pt x="47" y="44"/>
                    </a:cubicBezTo>
                    <a:cubicBezTo>
                      <a:pt x="48" y="44"/>
                      <a:pt x="49" y="44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1" y="45"/>
                    </a:cubicBezTo>
                    <a:cubicBezTo>
                      <a:pt x="52" y="42"/>
                      <a:pt x="53" y="39"/>
                      <a:pt x="53" y="36"/>
                    </a:cubicBezTo>
                    <a:cubicBezTo>
                      <a:pt x="54" y="32"/>
                      <a:pt x="54" y="28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lose/>
                    <a:moveTo>
                      <a:pt x="39" y="3"/>
                    </a:moveTo>
                    <a:cubicBezTo>
                      <a:pt x="48" y="6"/>
                      <a:pt x="48" y="6"/>
                      <a:pt x="48" y="6"/>
                    </a:cubicBezTo>
                    <a:cubicBezTo>
                      <a:pt x="45" y="4"/>
                      <a:pt x="42" y="2"/>
                      <a:pt x="39" y="1"/>
                    </a:cubicBezTo>
                    <a:lnTo>
                      <a:pt x="39" y="3"/>
                    </a:lnTo>
                    <a:close/>
                    <a:moveTo>
                      <a:pt x="39" y="6"/>
                    </a:moveTo>
                    <a:cubicBezTo>
                      <a:pt x="36" y="5"/>
                      <a:pt x="33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6"/>
                      <a:pt x="39" y="6"/>
                      <a:pt x="39" y="6"/>
                    </a:cubicBezTo>
                    <a:close/>
                    <a:moveTo>
                      <a:pt x="29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3" y="18"/>
                      <a:pt x="36" y="19"/>
                      <a:pt x="39" y="20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5" y="24"/>
                      <a:pt x="32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8"/>
                      <a:pt x="29" y="18"/>
                      <a:pt x="29" y="18"/>
                    </a:cubicBezTo>
                    <a:close/>
                    <a:moveTo>
                      <a:pt x="39" y="1"/>
                    </a:moveTo>
                    <a:cubicBezTo>
                      <a:pt x="36" y="0"/>
                      <a:pt x="33" y="0"/>
                      <a:pt x="29" y="0"/>
                    </a:cubicBezTo>
                    <a:cubicBezTo>
                      <a:pt x="39" y="3"/>
                      <a:pt x="39" y="3"/>
                      <a:pt x="39" y="3"/>
                    </a:cubicBezTo>
                    <a:lnTo>
                      <a:pt x="39" y="1"/>
                    </a:lnTo>
                    <a:close/>
                    <a:moveTo>
                      <a:pt x="29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2" y="5"/>
                      <a:pt x="16" y="7"/>
                      <a:pt x="12" y="11"/>
                    </a:cubicBezTo>
                    <a:cubicBezTo>
                      <a:pt x="8" y="15"/>
                      <a:pt x="5" y="21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7" y="9"/>
                      <a:pt x="9" y="8"/>
                    </a:cubicBezTo>
                    <a:cubicBezTo>
                      <a:pt x="14" y="3"/>
                      <a:pt x="20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4"/>
                      <a:pt x="29" y="4"/>
                      <a:pt x="29" y="4"/>
                    </a:cubicBezTo>
                    <a:close/>
                    <a:moveTo>
                      <a:pt x="5" y="33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5" y="50"/>
                      <a:pt x="6" y="51"/>
                      <a:pt x="7" y="52"/>
                    </a:cubicBezTo>
                    <a:cubicBezTo>
                      <a:pt x="7" y="53"/>
                      <a:pt x="9" y="54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2"/>
                      <a:pt x="12" y="51"/>
                      <a:pt x="13" y="51"/>
                    </a:cubicBezTo>
                    <a:cubicBezTo>
                      <a:pt x="14" y="50"/>
                      <a:pt x="15" y="49"/>
                      <a:pt x="16" y="49"/>
                    </a:cubicBezTo>
                    <a:cubicBezTo>
                      <a:pt x="17" y="48"/>
                      <a:pt x="18" y="47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4"/>
                      <a:pt x="17" y="42"/>
                      <a:pt x="17" y="40"/>
                    </a:cubicBezTo>
                    <a:cubicBezTo>
                      <a:pt x="17" y="39"/>
                      <a:pt x="17" y="37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1"/>
                      <a:pt x="19" y="28"/>
                      <a:pt x="21" y="26"/>
                    </a:cubicBezTo>
                    <a:cubicBezTo>
                      <a:pt x="23" y="24"/>
                      <a:pt x="26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4" y="18"/>
                      <a:pt x="20" y="20"/>
                      <a:pt x="18" y="23"/>
                    </a:cubicBezTo>
                    <a:cubicBezTo>
                      <a:pt x="15" y="26"/>
                      <a:pt x="13" y="30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6"/>
                      <a:pt x="12" y="39"/>
                      <a:pt x="12" y="41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2" y="46"/>
                      <a:pt x="11" y="46"/>
                      <a:pt x="11" y="47"/>
                    </a:cubicBezTo>
                    <a:cubicBezTo>
                      <a:pt x="10" y="47"/>
                      <a:pt x="10" y="47"/>
                      <a:pt x="9" y="47"/>
                    </a:cubicBezTo>
                    <a:cubicBezTo>
                      <a:pt x="8" y="44"/>
                      <a:pt x="7" y="41"/>
                      <a:pt x="6" y="38"/>
                    </a:cubicBezTo>
                    <a:cubicBezTo>
                      <a:pt x="5" y="36"/>
                      <a:pt x="5" y="34"/>
                      <a:pt x="5" y="33"/>
                    </a:cubicBez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29" y="18"/>
                    </a:moveTo>
                    <a:cubicBezTo>
                      <a:pt x="29" y="18"/>
                      <a:pt x="29" y="18"/>
                      <a:pt x="29" y="18"/>
                    </a:cubicBez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1"/>
                      <a:pt x="5" y="33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3" y="45"/>
                      <a:pt x="2" y="42"/>
                      <a:pt x="1" y="39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2" y="17"/>
                      <a:pt x="5" y="13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0" y="26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0" y="28"/>
                      <a:pt x="0" y="26"/>
                    </a:cubicBezTo>
                    <a:close/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1" name="Freeform 215"/>
              <p:cNvSpPr>
                <a:spLocks noEditPoints="1"/>
              </p:cNvSpPr>
              <p:nvPr/>
            </p:nvSpPr>
            <p:spPr bwMode="auto">
              <a:xfrm>
                <a:off x="8034338" y="4121150"/>
                <a:ext cx="122238" cy="122238"/>
              </a:xfrm>
              <a:custGeom>
                <a:avLst/>
                <a:gdLst>
                  <a:gd name="T0" fmla="*/ 27 w 54"/>
                  <a:gd name="T1" fmla="*/ 5 h 54"/>
                  <a:gd name="T2" fmla="*/ 27 w 54"/>
                  <a:gd name="T3" fmla="*/ 5 h 54"/>
                  <a:gd name="T4" fmla="*/ 27 w 54"/>
                  <a:gd name="T5" fmla="*/ 0 h 54"/>
                  <a:gd name="T6" fmla="*/ 27 w 54"/>
                  <a:gd name="T7" fmla="*/ 0 h 54"/>
                  <a:gd name="T8" fmla="*/ 28 w 54"/>
                  <a:gd name="T9" fmla="*/ 0 h 54"/>
                  <a:gd name="T10" fmla="*/ 46 w 54"/>
                  <a:gd name="T11" fmla="*/ 8 h 54"/>
                  <a:gd name="T12" fmla="*/ 54 w 54"/>
                  <a:gd name="T13" fmla="*/ 28 h 54"/>
                  <a:gd name="T14" fmla="*/ 54 w 54"/>
                  <a:gd name="T15" fmla="*/ 28 h 54"/>
                  <a:gd name="T16" fmla="*/ 27 w 54"/>
                  <a:gd name="T17" fmla="*/ 54 h 54"/>
                  <a:gd name="T18" fmla="*/ 42 w 54"/>
                  <a:gd name="T19" fmla="*/ 43 h 54"/>
                  <a:gd name="T20" fmla="*/ 49 w 54"/>
                  <a:gd name="T21" fmla="*/ 27 h 54"/>
                  <a:gd name="T22" fmla="*/ 49 w 54"/>
                  <a:gd name="T23" fmla="*/ 27 h 54"/>
                  <a:gd name="T24" fmla="*/ 43 w 54"/>
                  <a:gd name="T25" fmla="*/ 12 h 54"/>
                  <a:gd name="T26" fmla="*/ 27 w 54"/>
                  <a:gd name="T27" fmla="*/ 5 h 54"/>
                  <a:gd name="T28" fmla="*/ 27 w 54"/>
                  <a:gd name="T29" fmla="*/ 5 h 54"/>
                  <a:gd name="T30" fmla="*/ 27 w 54"/>
                  <a:gd name="T31" fmla="*/ 5 h 54"/>
                  <a:gd name="T32" fmla="*/ 11 w 54"/>
                  <a:gd name="T33" fmla="*/ 11 h 54"/>
                  <a:gd name="T34" fmla="*/ 5 w 54"/>
                  <a:gd name="T35" fmla="*/ 26 h 54"/>
                  <a:gd name="T36" fmla="*/ 5 w 54"/>
                  <a:gd name="T37" fmla="*/ 27 h 54"/>
                  <a:gd name="T38" fmla="*/ 26 w 54"/>
                  <a:gd name="T39" fmla="*/ 49 h 54"/>
                  <a:gd name="T40" fmla="*/ 26 w 54"/>
                  <a:gd name="T41" fmla="*/ 49 h 54"/>
                  <a:gd name="T42" fmla="*/ 27 w 54"/>
                  <a:gd name="T43" fmla="*/ 49 h 54"/>
                  <a:gd name="T44" fmla="*/ 27 w 54"/>
                  <a:gd name="T45" fmla="*/ 49 h 54"/>
                  <a:gd name="T46" fmla="*/ 27 w 54"/>
                  <a:gd name="T47" fmla="*/ 54 h 54"/>
                  <a:gd name="T48" fmla="*/ 27 w 54"/>
                  <a:gd name="T49" fmla="*/ 54 h 54"/>
                  <a:gd name="T50" fmla="*/ 26 w 54"/>
                  <a:gd name="T51" fmla="*/ 54 h 54"/>
                  <a:gd name="T52" fmla="*/ 26 w 54"/>
                  <a:gd name="T53" fmla="*/ 54 h 54"/>
                  <a:gd name="T54" fmla="*/ 7 w 54"/>
                  <a:gd name="T55" fmla="*/ 46 h 54"/>
                  <a:gd name="T56" fmla="*/ 0 w 54"/>
                  <a:gd name="T57" fmla="*/ 26 h 54"/>
                  <a:gd name="T58" fmla="*/ 0 w 54"/>
                  <a:gd name="T59" fmla="*/ 26 h 54"/>
                  <a:gd name="T60" fmla="*/ 8 w 54"/>
                  <a:gd name="T61" fmla="*/ 8 h 54"/>
                  <a:gd name="T62" fmla="*/ 27 w 54"/>
                  <a:gd name="T63" fmla="*/ 0 h 54"/>
                  <a:gd name="T64" fmla="*/ 27 w 54"/>
                  <a:gd name="T6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54">
                    <a:moveTo>
                      <a:pt x="27" y="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5" y="0"/>
                      <a:pt x="42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35"/>
                      <a:pt x="51" y="42"/>
                      <a:pt x="46" y="46"/>
                    </a:cubicBezTo>
                    <a:cubicBezTo>
                      <a:pt x="41" y="51"/>
                      <a:pt x="34" y="54"/>
                      <a:pt x="27" y="54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3" y="49"/>
                      <a:pt x="38" y="47"/>
                      <a:pt x="42" y="43"/>
                    </a:cubicBezTo>
                    <a:cubicBezTo>
                      <a:pt x="46" y="39"/>
                      <a:pt x="49" y="34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1"/>
                      <a:pt x="47" y="16"/>
                      <a:pt x="43" y="12"/>
                    </a:cubicBezTo>
                    <a:cubicBezTo>
                      <a:pt x="39" y="7"/>
                      <a:pt x="34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  <a:moveTo>
                      <a:pt x="27" y="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5"/>
                      <a:pt x="15" y="7"/>
                      <a:pt x="11" y="11"/>
                    </a:cubicBezTo>
                    <a:cubicBezTo>
                      <a:pt x="7" y="15"/>
                      <a:pt x="5" y="20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7"/>
                    </a:cubicBezTo>
                    <a:cubicBezTo>
                      <a:pt x="4" y="33"/>
                      <a:pt x="7" y="38"/>
                      <a:pt x="11" y="42"/>
                    </a:cubicBezTo>
                    <a:cubicBezTo>
                      <a:pt x="15" y="46"/>
                      <a:pt x="20" y="49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19" y="54"/>
                      <a:pt x="12" y="51"/>
                      <a:pt x="7" y="46"/>
                    </a:cubicBezTo>
                    <a:cubicBezTo>
                      <a:pt x="2" y="41"/>
                      <a:pt x="0" y="34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9"/>
                      <a:pt x="3" y="12"/>
                      <a:pt x="8" y="8"/>
                    </a:cubicBezTo>
                    <a:cubicBezTo>
                      <a:pt x="13" y="3"/>
                      <a:pt x="19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2" name="Freeform 216"/>
              <p:cNvSpPr>
                <a:spLocks noEditPoints="1"/>
              </p:cNvSpPr>
              <p:nvPr/>
            </p:nvSpPr>
            <p:spPr bwMode="auto">
              <a:xfrm>
                <a:off x="7959725" y="4208463"/>
                <a:ext cx="141288" cy="138113"/>
              </a:xfrm>
              <a:custGeom>
                <a:avLst/>
                <a:gdLst>
                  <a:gd name="T0" fmla="*/ 41 w 63"/>
                  <a:gd name="T1" fmla="*/ 54 h 61"/>
                  <a:gd name="T2" fmla="*/ 49 w 63"/>
                  <a:gd name="T3" fmla="*/ 48 h 61"/>
                  <a:gd name="T4" fmla="*/ 55 w 63"/>
                  <a:gd name="T5" fmla="*/ 38 h 61"/>
                  <a:gd name="T6" fmla="*/ 55 w 63"/>
                  <a:gd name="T7" fmla="*/ 28 h 61"/>
                  <a:gd name="T8" fmla="*/ 52 w 63"/>
                  <a:gd name="T9" fmla="*/ 32 h 61"/>
                  <a:gd name="T10" fmla="*/ 48 w 63"/>
                  <a:gd name="T11" fmla="*/ 38 h 61"/>
                  <a:gd name="T12" fmla="*/ 33 w 63"/>
                  <a:gd name="T13" fmla="*/ 44 h 61"/>
                  <a:gd name="T14" fmla="*/ 32 w 63"/>
                  <a:gd name="T15" fmla="*/ 39 h 61"/>
                  <a:gd name="T16" fmla="*/ 39 w 63"/>
                  <a:gd name="T17" fmla="*/ 38 h 61"/>
                  <a:gd name="T18" fmla="*/ 44 w 63"/>
                  <a:gd name="T19" fmla="*/ 34 h 61"/>
                  <a:gd name="T20" fmla="*/ 47 w 63"/>
                  <a:gd name="T21" fmla="*/ 30 h 61"/>
                  <a:gd name="T22" fmla="*/ 53 w 63"/>
                  <a:gd name="T23" fmla="*/ 23 h 61"/>
                  <a:gd name="T24" fmla="*/ 59 w 63"/>
                  <a:gd name="T25" fmla="*/ 23 h 61"/>
                  <a:gd name="T26" fmla="*/ 59 w 63"/>
                  <a:gd name="T27" fmla="*/ 23 h 61"/>
                  <a:gd name="T28" fmla="*/ 59 w 63"/>
                  <a:gd name="T29" fmla="*/ 23 h 61"/>
                  <a:gd name="T30" fmla="*/ 60 w 63"/>
                  <a:gd name="T31" fmla="*/ 23 h 61"/>
                  <a:gd name="T32" fmla="*/ 59 w 63"/>
                  <a:gd name="T33" fmla="*/ 40 h 61"/>
                  <a:gd name="T34" fmla="*/ 43 w 63"/>
                  <a:gd name="T35" fmla="*/ 59 h 61"/>
                  <a:gd name="T36" fmla="*/ 32 w 63"/>
                  <a:gd name="T37" fmla="*/ 57 h 61"/>
                  <a:gd name="T38" fmla="*/ 24 w 63"/>
                  <a:gd name="T39" fmla="*/ 7 h 61"/>
                  <a:gd name="T40" fmla="*/ 15 w 63"/>
                  <a:gd name="T41" fmla="*/ 12 h 61"/>
                  <a:gd name="T42" fmla="*/ 8 w 63"/>
                  <a:gd name="T43" fmla="*/ 22 h 61"/>
                  <a:gd name="T44" fmla="*/ 17 w 63"/>
                  <a:gd name="T45" fmla="*/ 52 h 61"/>
                  <a:gd name="T46" fmla="*/ 17 w 63"/>
                  <a:gd name="T47" fmla="*/ 52 h 61"/>
                  <a:gd name="T48" fmla="*/ 31 w 63"/>
                  <a:gd name="T49" fmla="*/ 57 h 61"/>
                  <a:gd name="T50" fmla="*/ 32 w 63"/>
                  <a:gd name="T51" fmla="*/ 61 h 61"/>
                  <a:gd name="T52" fmla="*/ 22 w 63"/>
                  <a:gd name="T53" fmla="*/ 60 h 61"/>
                  <a:gd name="T54" fmla="*/ 14 w 63"/>
                  <a:gd name="T55" fmla="*/ 56 h 61"/>
                  <a:gd name="T56" fmla="*/ 4 w 63"/>
                  <a:gd name="T57" fmla="*/ 19 h 61"/>
                  <a:gd name="T58" fmla="*/ 12 w 63"/>
                  <a:gd name="T59" fmla="*/ 8 h 61"/>
                  <a:gd name="T60" fmla="*/ 24 w 63"/>
                  <a:gd name="T61" fmla="*/ 0 h 61"/>
                  <a:gd name="T62" fmla="*/ 28 w 63"/>
                  <a:gd name="T63" fmla="*/ 5 h 61"/>
                  <a:gd name="T64" fmla="*/ 30 w 63"/>
                  <a:gd name="T65" fmla="*/ 8 h 61"/>
                  <a:gd name="T66" fmla="*/ 26 w 63"/>
                  <a:gd name="T67" fmla="*/ 15 h 61"/>
                  <a:gd name="T68" fmla="*/ 23 w 63"/>
                  <a:gd name="T69" fmla="*/ 20 h 61"/>
                  <a:gd name="T70" fmla="*/ 27 w 63"/>
                  <a:gd name="T71" fmla="*/ 37 h 61"/>
                  <a:gd name="T72" fmla="*/ 30 w 63"/>
                  <a:gd name="T73" fmla="*/ 39 h 61"/>
                  <a:gd name="T74" fmla="*/ 32 w 63"/>
                  <a:gd name="T75" fmla="*/ 44 h 61"/>
                  <a:gd name="T76" fmla="*/ 24 w 63"/>
                  <a:gd name="T77" fmla="*/ 41 h 61"/>
                  <a:gd name="T78" fmla="*/ 17 w 63"/>
                  <a:gd name="T79" fmla="*/ 31 h 61"/>
                  <a:gd name="T80" fmla="*/ 22 w 63"/>
                  <a:gd name="T81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61">
                    <a:moveTo>
                      <a:pt x="32" y="57"/>
                    </a:moveTo>
                    <a:cubicBezTo>
                      <a:pt x="35" y="56"/>
                      <a:pt x="38" y="56"/>
                      <a:pt x="41" y="54"/>
                    </a:cubicBezTo>
                    <a:cubicBezTo>
                      <a:pt x="44" y="53"/>
                      <a:pt x="47" y="51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2" y="45"/>
                      <a:pt x="53" y="42"/>
                      <a:pt x="55" y="38"/>
                    </a:cubicBezTo>
                    <a:cubicBezTo>
                      <a:pt x="56" y="35"/>
                      <a:pt x="57" y="32"/>
                      <a:pt x="57" y="28"/>
                    </a:cubicBezTo>
                    <a:cubicBezTo>
                      <a:pt x="57" y="28"/>
                      <a:pt x="56" y="28"/>
                      <a:pt x="55" y="28"/>
                    </a:cubicBezTo>
                    <a:cubicBezTo>
                      <a:pt x="55" y="28"/>
                      <a:pt x="54" y="28"/>
                      <a:pt x="54" y="28"/>
                    </a:cubicBezTo>
                    <a:cubicBezTo>
                      <a:pt x="53" y="29"/>
                      <a:pt x="52" y="31"/>
                      <a:pt x="52" y="32"/>
                    </a:cubicBezTo>
                    <a:cubicBezTo>
                      <a:pt x="50" y="34"/>
                      <a:pt x="49" y="36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6" y="40"/>
                      <a:pt x="43" y="41"/>
                      <a:pt x="41" y="42"/>
                    </a:cubicBezTo>
                    <a:cubicBezTo>
                      <a:pt x="39" y="44"/>
                      <a:pt x="36" y="44"/>
                      <a:pt x="33" y="44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3" y="39"/>
                      <a:pt x="33" y="39"/>
                    </a:cubicBezTo>
                    <a:cubicBezTo>
                      <a:pt x="35" y="39"/>
                      <a:pt x="37" y="39"/>
                      <a:pt x="39" y="38"/>
                    </a:cubicBezTo>
                    <a:cubicBezTo>
                      <a:pt x="41" y="37"/>
                      <a:pt x="43" y="36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3"/>
                      <a:pt x="47" y="31"/>
                      <a:pt x="47" y="30"/>
                    </a:cubicBezTo>
                    <a:cubicBezTo>
                      <a:pt x="48" y="28"/>
                      <a:pt x="49" y="26"/>
                      <a:pt x="50" y="24"/>
                    </a:cubicBezTo>
                    <a:cubicBezTo>
                      <a:pt x="50" y="23"/>
                      <a:pt x="52" y="23"/>
                      <a:pt x="53" y="23"/>
                    </a:cubicBezTo>
                    <a:cubicBezTo>
                      <a:pt x="54" y="23"/>
                      <a:pt x="55" y="23"/>
                      <a:pt x="56" y="23"/>
                    </a:cubicBezTo>
                    <a:cubicBezTo>
                      <a:pt x="57" y="23"/>
                      <a:pt x="58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2" y="24"/>
                      <a:pt x="63" y="25"/>
                      <a:pt x="62" y="26"/>
                    </a:cubicBezTo>
                    <a:cubicBezTo>
                      <a:pt x="62" y="31"/>
                      <a:pt x="61" y="36"/>
                      <a:pt x="59" y="40"/>
                    </a:cubicBezTo>
                    <a:cubicBezTo>
                      <a:pt x="58" y="44"/>
                      <a:pt x="55" y="48"/>
                      <a:pt x="52" y="51"/>
                    </a:cubicBezTo>
                    <a:cubicBezTo>
                      <a:pt x="50" y="55"/>
                      <a:pt x="46" y="57"/>
                      <a:pt x="43" y="59"/>
                    </a:cubicBezTo>
                    <a:cubicBezTo>
                      <a:pt x="39" y="60"/>
                      <a:pt x="35" y="61"/>
                      <a:pt x="32" y="61"/>
                    </a:cubicBezTo>
                    <a:lnTo>
                      <a:pt x="32" y="57"/>
                    </a:lnTo>
                    <a:close/>
                    <a:moveTo>
                      <a:pt x="25" y="9"/>
                    </a:moveTo>
                    <a:cubicBezTo>
                      <a:pt x="25" y="8"/>
                      <a:pt x="25" y="8"/>
                      <a:pt x="24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0" y="8"/>
                      <a:pt x="18" y="10"/>
                      <a:pt x="15" y="12"/>
                    </a:cubicBezTo>
                    <a:cubicBezTo>
                      <a:pt x="12" y="15"/>
                      <a:pt x="10" y="18"/>
                      <a:pt x="8" y="21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6" y="27"/>
                      <a:pt x="5" y="33"/>
                      <a:pt x="7" y="38"/>
                    </a:cubicBezTo>
                    <a:cubicBezTo>
                      <a:pt x="8" y="44"/>
                      <a:pt x="12" y="49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4"/>
                      <a:pt x="21" y="55"/>
                      <a:pt x="24" y="55"/>
                    </a:cubicBezTo>
                    <a:cubicBezTo>
                      <a:pt x="26" y="56"/>
                      <a:pt x="28" y="57"/>
                      <a:pt x="31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8" y="61"/>
                      <a:pt x="25" y="61"/>
                      <a:pt x="22" y="60"/>
                    </a:cubicBezTo>
                    <a:cubicBezTo>
                      <a:pt x="19" y="59"/>
                      <a:pt x="17" y="58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8" y="52"/>
                      <a:pt x="4" y="46"/>
                      <a:pt x="2" y="40"/>
                    </a:cubicBezTo>
                    <a:cubicBezTo>
                      <a:pt x="0" y="33"/>
                      <a:pt x="1" y="26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5"/>
                      <a:pt x="9" y="12"/>
                      <a:pt x="12" y="8"/>
                    </a:cubicBezTo>
                    <a:cubicBezTo>
                      <a:pt x="15" y="5"/>
                      <a:pt x="19" y="3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7" y="2"/>
                      <a:pt x="28" y="4"/>
                      <a:pt x="28" y="5"/>
                    </a:cubicBezTo>
                    <a:cubicBezTo>
                      <a:pt x="29" y="6"/>
                      <a:pt x="30" y="7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9"/>
                      <a:pt x="31" y="10"/>
                      <a:pt x="30" y="11"/>
                    </a:cubicBezTo>
                    <a:cubicBezTo>
                      <a:pt x="28" y="12"/>
                      <a:pt x="27" y="14"/>
                      <a:pt x="26" y="15"/>
                    </a:cubicBezTo>
                    <a:cubicBezTo>
                      <a:pt x="25" y="17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4"/>
                      <a:pt x="21" y="27"/>
                      <a:pt x="22" y="30"/>
                    </a:cubicBezTo>
                    <a:cubicBezTo>
                      <a:pt x="23" y="33"/>
                      <a:pt x="24" y="36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8"/>
                      <a:pt x="29" y="39"/>
                      <a:pt x="30" y="39"/>
                    </a:cubicBezTo>
                    <a:cubicBezTo>
                      <a:pt x="30" y="39"/>
                      <a:pt x="31" y="39"/>
                      <a:pt x="32" y="39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0" y="44"/>
                      <a:pt x="29" y="43"/>
                    </a:cubicBezTo>
                    <a:cubicBezTo>
                      <a:pt x="27" y="43"/>
                      <a:pt x="26" y="42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39"/>
                      <a:pt x="18" y="35"/>
                      <a:pt x="17" y="31"/>
                    </a:cubicBezTo>
                    <a:cubicBezTo>
                      <a:pt x="16" y="27"/>
                      <a:pt x="17" y="23"/>
                      <a:pt x="19" y="18"/>
                    </a:cubicBezTo>
                    <a:cubicBezTo>
                      <a:pt x="20" y="16"/>
                      <a:pt x="21" y="14"/>
                      <a:pt x="22" y="13"/>
                    </a:cubicBezTo>
                    <a:cubicBezTo>
                      <a:pt x="23" y="11"/>
                      <a:pt x="24" y="10"/>
                      <a:pt x="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3" name="Freeform 217"/>
              <p:cNvSpPr>
                <a:spLocks noEditPoints="1"/>
              </p:cNvSpPr>
              <p:nvPr/>
            </p:nvSpPr>
            <p:spPr bwMode="auto">
              <a:xfrm>
                <a:off x="8094663" y="4202113"/>
                <a:ext cx="139700" cy="139700"/>
              </a:xfrm>
              <a:custGeom>
                <a:avLst/>
                <a:gdLst>
                  <a:gd name="T0" fmla="*/ 56 w 62"/>
                  <a:gd name="T1" fmla="*/ 37 h 62"/>
                  <a:gd name="T2" fmla="*/ 53 w 62"/>
                  <a:gd name="T3" fmla="*/ 20 h 62"/>
                  <a:gd name="T4" fmla="*/ 37 w 62"/>
                  <a:gd name="T5" fmla="*/ 6 h 62"/>
                  <a:gd name="T6" fmla="*/ 36 w 62"/>
                  <a:gd name="T7" fmla="*/ 9 h 62"/>
                  <a:gd name="T8" fmla="*/ 43 w 62"/>
                  <a:gd name="T9" fmla="*/ 18 h 62"/>
                  <a:gd name="T10" fmla="*/ 45 w 62"/>
                  <a:gd name="T11" fmla="*/ 30 h 62"/>
                  <a:gd name="T12" fmla="*/ 39 w 62"/>
                  <a:gd name="T13" fmla="*/ 41 h 62"/>
                  <a:gd name="T14" fmla="*/ 34 w 62"/>
                  <a:gd name="T15" fmla="*/ 44 h 62"/>
                  <a:gd name="T16" fmla="*/ 31 w 62"/>
                  <a:gd name="T17" fmla="*/ 45 h 62"/>
                  <a:gd name="T18" fmla="*/ 33 w 62"/>
                  <a:gd name="T19" fmla="*/ 39 h 62"/>
                  <a:gd name="T20" fmla="*/ 36 w 62"/>
                  <a:gd name="T21" fmla="*/ 37 h 62"/>
                  <a:gd name="T22" fmla="*/ 40 w 62"/>
                  <a:gd name="T23" fmla="*/ 30 h 62"/>
                  <a:gd name="T24" fmla="*/ 38 w 62"/>
                  <a:gd name="T25" fmla="*/ 20 h 62"/>
                  <a:gd name="T26" fmla="*/ 35 w 62"/>
                  <a:gd name="T27" fmla="*/ 16 h 62"/>
                  <a:gd name="T28" fmla="*/ 31 w 62"/>
                  <a:gd name="T29" fmla="*/ 11 h 62"/>
                  <a:gd name="T30" fmla="*/ 32 w 62"/>
                  <a:gd name="T31" fmla="*/ 5 h 62"/>
                  <a:gd name="T32" fmla="*/ 34 w 62"/>
                  <a:gd name="T33" fmla="*/ 2 h 62"/>
                  <a:gd name="T34" fmla="*/ 49 w 62"/>
                  <a:gd name="T35" fmla="*/ 7 h 62"/>
                  <a:gd name="T36" fmla="*/ 57 w 62"/>
                  <a:gd name="T37" fmla="*/ 17 h 62"/>
                  <a:gd name="T38" fmla="*/ 50 w 62"/>
                  <a:gd name="T39" fmla="*/ 55 h 62"/>
                  <a:gd name="T40" fmla="*/ 42 w 62"/>
                  <a:gd name="T41" fmla="*/ 60 h 62"/>
                  <a:gd name="T42" fmla="*/ 32 w 62"/>
                  <a:gd name="T43" fmla="*/ 62 h 62"/>
                  <a:gd name="T44" fmla="*/ 31 w 62"/>
                  <a:gd name="T45" fmla="*/ 57 h 62"/>
                  <a:gd name="T46" fmla="*/ 32 w 62"/>
                  <a:gd name="T47" fmla="*/ 57 h 62"/>
                  <a:gd name="T48" fmla="*/ 47 w 62"/>
                  <a:gd name="T49" fmla="*/ 51 h 62"/>
                  <a:gd name="T50" fmla="*/ 31 w 62"/>
                  <a:gd name="T51" fmla="*/ 45 h 62"/>
                  <a:gd name="T52" fmla="*/ 22 w 62"/>
                  <a:gd name="T53" fmla="*/ 43 h 62"/>
                  <a:gd name="T54" fmla="*/ 15 w 62"/>
                  <a:gd name="T55" fmla="*/ 39 h 62"/>
                  <a:gd name="T56" fmla="*/ 9 w 62"/>
                  <a:gd name="T57" fmla="*/ 30 h 62"/>
                  <a:gd name="T58" fmla="*/ 5 w 62"/>
                  <a:gd name="T59" fmla="*/ 31 h 62"/>
                  <a:gd name="T60" fmla="*/ 8 w 62"/>
                  <a:gd name="T61" fmla="*/ 39 h 62"/>
                  <a:gd name="T62" fmla="*/ 8 w 62"/>
                  <a:gd name="T63" fmla="*/ 39 h 62"/>
                  <a:gd name="T64" fmla="*/ 8 w 62"/>
                  <a:gd name="T65" fmla="*/ 41 h 62"/>
                  <a:gd name="T66" fmla="*/ 12 w 62"/>
                  <a:gd name="T67" fmla="*/ 46 h 62"/>
                  <a:gd name="T68" fmla="*/ 15 w 62"/>
                  <a:gd name="T69" fmla="*/ 50 h 62"/>
                  <a:gd name="T70" fmla="*/ 31 w 62"/>
                  <a:gd name="T71" fmla="*/ 57 h 62"/>
                  <a:gd name="T72" fmla="*/ 21 w 62"/>
                  <a:gd name="T73" fmla="*/ 60 h 62"/>
                  <a:gd name="T74" fmla="*/ 12 w 62"/>
                  <a:gd name="T75" fmla="*/ 54 h 62"/>
                  <a:gd name="T76" fmla="*/ 5 w 62"/>
                  <a:gd name="T77" fmla="*/ 44 h 62"/>
                  <a:gd name="T78" fmla="*/ 4 w 62"/>
                  <a:gd name="T79" fmla="*/ 43 h 62"/>
                  <a:gd name="T80" fmla="*/ 3 w 62"/>
                  <a:gd name="T81" fmla="*/ 41 h 62"/>
                  <a:gd name="T82" fmla="*/ 1 w 62"/>
                  <a:gd name="T83" fmla="*/ 35 h 62"/>
                  <a:gd name="T84" fmla="*/ 0 w 62"/>
                  <a:gd name="T85" fmla="*/ 29 h 62"/>
                  <a:gd name="T86" fmla="*/ 2 w 62"/>
                  <a:gd name="T87" fmla="*/ 26 h 62"/>
                  <a:gd name="T88" fmla="*/ 9 w 62"/>
                  <a:gd name="T89" fmla="*/ 25 h 62"/>
                  <a:gd name="T90" fmla="*/ 15 w 62"/>
                  <a:gd name="T91" fmla="*/ 32 h 62"/>
                  <a:gd name="T92" fmla="*/ 19 w 62"/>
                  <a:gd name="T93" fmla="*/ 36 h 62"/>
                  <a:gd name="T94" fmla="*/ 29 w 62"/>
                  <a:gd name="T95" fmla="*/ 40 h 62"/>
                  <a:gd name="T96" fmla="*/ 31 w 62"/>
                  <a:gd name="T97" fmla="*/ 45 h 62"/>
                  <a:gd name="T98" fmla="*/ 31 w 62"/>
                  <a:gd name="T9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62">
                    <a:moveTo>
                      <a:pt x="47" y="51"/>
                    </a:moveTo>
                    <a:cubicBezTo>
                      <a:pt x="52" y="48"/>
                      <a:pt x="55" y="42"/>
                      <a:pt x="56" y="37"/>
                    </a:cubicBezTo>
                    <a:cubicBezTo>
                      <a:pt x="57" y="31"/>
                      <a:pt x="56" y="25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1" y="16"/>
                      <a:pt x="49" y="14"/>
                      <a:pt x="46" y="11"/>
                    </a:cubicBezTo>
                    <a:cubicBezTo>
                      <a:pt x="43" y="9"/>
                      <a:pt x="40" y="7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6" y="8"/>
                      <a:pt x="36" y="8"/>
                      <a:pt x="36" y="9"/>
                    </a:cubicBezTo>
                    <a:cubicBezTo>
                      <a:pt x="37" y="10"/>
                      <a:pt x="38" y="11"/>
                      <a:pt x="39" y="12"/>
                    </a:cubicBezTo>
                    <a:cubicBezTo>
                      <a:pt x="41" y="14"/>
                      <a:pt x="42" y="16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22"/>
                      <a:pt x="46" y="26"/>
                      <a:pt x="45" y="30"/>
                    </a:cubicBezTo>
                    <a:cubicBezTo>
                      <a:pt x="45" y="35"/>
                      <a:pt x="43" y="38"/>
                      <a:pt x="39" y="41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8" y="42"/>
                      <a:pt x="36" y="43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4"/>
                      <a:pt x="32" y="44"/>
                      <a:pt x="31" y="45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0"/>
                      <a:pt x="32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9"/>
                      <a:pt x="35" y="38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9" y="36"/>
                      <a:pt x="40" y="33"/>
                      <a:pt x="40" y="30"/>
                    </a:cubicBezTo>
                    <a:cubicBezTo>
                      <a:pt x="41" y="27"/>
                      <a:pt x="40" y="23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8"/>
                      <a:pt x="37" y="17"/>
                      <a:pt x="35" y="16"/>
                    </a:cubicBezTo>
                    <a:cubicBezTo>
                      <a:pt x="34" y="14"/>
                      <a:pt x="33" y="13"/>
                      <a:pt x="31" y="1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7"/>
                      <a:pt x="32" y="6"/>
                      <a:pt x="32" y="5"/>
                    </a:cubicBezTo>
                    <a:cubicBezTo>
                      <a:pt x="33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0"/>
                      <a:pt x="36" y="0"/>
                      <a:pt x="37" y="0"/>
                    </a:cubicBezTo>
                    <a:cubicBezTo>
                      <a:pt x="41" y="2"/>
                      <a:pt x="45" y="5"/>
                      <a:pt x="49" y="7"/>
                    </a:cubicBezTo>
                    <a:cubicBezTo>
                      <a:pt x="52" y="10"/>
                      <a:pt x="55" y="14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61" y="23"/>
                      <a:pt x="62" y="31"/>
                      <a:pt x="61" y="38"/>
                    </a:cubicBezTo>
                    <a:cubicBezTo>
                      <a:pt x="60" y="44"/>
                      <a:pt x="56" y="51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48" y="57"/>
                      <a:pt x="45" y="59"/>
                      <a:pt x="42" y="60"/>
                    </a:cubicBezTo>
                    <a:cubicBezTo>
                      <a:pt x="39" y="61"/>
                      <a:pt x="35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1" y="62"/>
                      <a:pt x="31" y="62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5" y="57"/>
                      <a:pt x="37" y="56"/>
                      <a:pt x="40" y="55"/>
                    </a:cubicBezTo>
                    <a:cubicBezTo>
                      <a:pt x="43" y="55"/>
                      <a:pt x="45" y="53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lose/>
                    <a:moveTo>
                      <a:pt x="31" y="45"/>
                    </a:moveTo>
                    <a:cubicBezTo>
                      <a:pt x="30" y="45"/>
                      <a:pt x="30" y="45"/>
                      <a:pt x="29" y="45"/>
                    </a:cubicBezTo>
                    <a:cubicBezTo>
                      <a:pt x="27" y="45"/>
                      <a:pt x="24" y="44"/>
                      <a:pt x="22" y="43"/>
                    </a:cubicBezTo>
                    <a:cubicBezTo>
                      <a:pt x="20" y="42"/>
                      <a:pt x="17" y="41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8"/>
                      <a:pt x="12" y="36"/>
                      <a:pt x="11" y="34"/>
                    </a:cubicBezTo>
                    <a:cubicBezTo>
                      <a:pt x="10" y="33"/>
                      <a:pt x="9" y="32"/>
                      <a:pt x="9" y="30"/>
                    </a:cubicBezTo>
                    <a:cubicBezTo>
                      <a:pt x="8" y="30"/>
                      <a:pt x="7" y="31"/>
                      <a:pt x="6" y="31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5" y="32"/>
                      <a:pt x="6" y="33"/>
                      <a:pt x="6" y="34"/>
                    </a:cubicBezTo>
                    <a:cubicBezTo>
                      <a:pt x="6" y="36"/>
                      <a:pt x="7" y="38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9" y="41"/>
                      <a:pt x="9" y="42"/>
                      <a:pt x="9" y="42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3" y="48"/>
                      <a:pt x="14" y="49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7" y="52"/>
                      <a:pt x="20" y="54"/>
                      <a:pt x="23" y="55"/>
                    </a:cubicBezTo>
                    <a:cubicBezTo>
                      <a:pt x="25" y="56"/>
                      <a:pt x="28" y="57"/>
                      <a:pt x="31" y="57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27" y="62"/>
                      <a:pt x="24" y="61"/>
                      <a:pt x="21" y="60"/>
                    </a:cubicBezTo>
                    <a:cubicBezTo>
                      <a:pt x="18" y="58"/>
                      <a:pt x="15" y="56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2"/>
                      <a:pt x="9" y="51"/>
                      <a:pt x="8" y="49"/>
                    </a:cubicBezTo>
                    <a:cubicBezTo>
                      <a:pt x="7" y="48"/>
                      <a:pt x="6" y="46"/>
                      <a:pt x="5" y="44"/>
                    </a:cubicBezTo>
                    <a:cubicBezTo>
                      <a:pt x="5" y="44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2"/>
                      <a:pt x="4" y="42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39"/>
                      <a:pt x="2" y="37"/>
                      <a:pt x="1" y="35"/>
                    </a:cubicBezTo>
                    <a:cubicBezTo>
                      <a:pt x="1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1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7" y="26"/>
                      <a:pt x="8" y="26"/>
                      <a:pt x="9" y="25"/>
                    </a:cubicBezTo>
                    <a:cubicBezTo>
                      <a:pt x="10" y="25"/>
                      <a:pt x="11" y="25"/>
                      <a:pt x="12" y="26"/>
                    </a:cubicBezTo>
                    <a:cubicBezTo>
                      <a:pt x="13" y="28"/>
                      <a:pt x="14" y="30"/>
                      <a:pt x="15" y="32"/>
                    </a:cubicBezTo>
                    <a:cubicBezTo>
                      <a:pt x="16" y="33"/>
                      <a:pt x="17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4" y="39"/>
                    </a:cubicBezTo>
                    <a:cubicBezTo>
                      <a:pt x="25" y="40"/>
                      <a:pt x="27" y="40"/>
                      <a:pt x="29" y="40"/>
                    </a:cubicBezTo>
                    <a:cubicBezTo>
                      <a:pt x="30" y="40"/>
                      <a:pt x="30" y="40"/>
                      <a:pt x="31" y="40"/>
                    </a:cubicBezTo>
                    <a:cubicBezTo>
                      <a:pt x="31" y="45"/>
                      <a:pt x="31" y="45"/>
                      <a:pt x="31" y="45"/>
                    </a:cubicBezTo>
                    <a:close/>
                    <a:moveTo>
                      <a:pt x="31" y="8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0"/>
                      <a:pt x="30" y="9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4" name="Freeform 218"/>
              <p:cNvSpPr>
                <a:spLocks noEditPoints="1"/>
              </p:cNvSpPr>
              <p:nvPr/>
            </p:nvSpPr>
            <p:spPr bwMode="auto">
              <a:xfrm>
                <a:off x="7912100" y="4084638"/>
                <a:ext cx="133350" cy="133350"/>
              </a:xfrm>
              <a:custGeom>
                <a:avLst/>
                <a:gdLst>
                  <a:gd name="T0" fmla="*/ 39 w 59"/>
                  <a:gd name="T1" fmla="*/ 54 h 59"/>
                  <a:gd name="T2" fmla="*/ 41 w 59"/>
                  <a:gd name="T3" fmla="*/ 50 h 59"/>
                  <a:gd name="T4" fmla="*/ 30 w 59"/>
                  <a:gd name="T5" fmla="*/ 42 h 59"/>
                  <a:gd name="T6" fmla="*/ 37 w 59"/>
                  <a:gd name="T7" fmla="*/ 45 h 59"/>
                  <a:gd name="T8" fmla="*/ 46 w 59"/>
                  <a:gd name="T9" fmla="*/ 48 h 59"/>
                  <a:gd name="T10" fmla="*/ 47 w 59"/>
                  <a:gd name="T11" fmla="*/ 55 h 59"/>
                  <a:gd name="T12" fmla="*/ 33 w 59"/>
                  <a:gd name="T13" fmla="*/ 59 h 59"/>
                  <a:gd name="T14" fmla="*/ 30 w 59"/>
                  <a:gd name="T15" fmla="*/ 15 h 59"/>
                  <a:gd name="T16" fmla="*/ 38 w 59"/>
                  <a:gd name="T17" fmla="*/ 14 h 59"/>
                  <a:gd name="T18" fmla="*/ 39 w 59"/>
                  <a:gd name="T19" fmla="*/ 14 h 59"/>
                  <a:gd name="T20" fmla="*/ 51 w 59"/>
                  <a:gd name="T21" fmla="*/ 15 h 59"/>
                  <a:gd name="T22" fmla="*/ 33 w 59"/>
                  <a:gd name="T23" fmla="*/ 5 h 59"/>
                  <a:gd name="T24" fmla="*/ 31 w 59"/>
                  <a:gd name="T25" fmla="*/ 5 h 59"/>
                  <a:gd name="T26" fmla="*/ 32 w 59"/>
                  <a:gd name="T27" fmla="*/ 0 h 59"/>
                  <a:gd name="T28" fmla="*/ 46 w 59"/>
                  <a:gd name="T29" fmla="*/ 4 h 59"/>
                  <a:gd name="T30" fmla="*/ 58 w 59"/>
                  <a:gd name="T31" fmla="*/ 13 h 59"/>
                  <a:gd name="T32" fmla="*/ 53 w 59"/>
                  <a:gd name="T33" fmla="*/ 21 h 59"/>
                  <a:gd name="T34" fmla="*/ 44 w 59"/>
                  <a:gd name="T35" fmla="*/ 20 h 59"/>
                  <a:gd name="T36" fmla="*/ 39 w 59"/>
                  <a:gd name="T37" fmla="*/ 19 h 59"/>
                  <a:gd name="T38" fmla="*/ 30 w 59"/>
                  <a:gd name="T39" fmla="*/ 20 h 59"/>
                  <a:gd name="T40" fmla="*/ 39 w 59"/>
                  <a:gd name="T41" fmla="*/ 14 h 59"/>
                  <a:gd name="T42" fmla="*/ 30 w 59"/>
                  <a:gd name="T43" fmla="*/ 54 h 59"/>
                  <a:gd name="T44" fmla="*/ 20 w 59"/>
                  <a:gd name="T45" fmla="*/ 57 h 59"/>
                  <a:gd name="T46" fmla="*/ 30 w 59"/>
                  <a:gd name="T47" fmla="*/ 31 h 59"/>
                  <a:gd name="T48" fmla="*/ 30 w 59"/>
                  <a:gd name="T49" fmla="*/ 42 h 59"/>
                  <a:gd name="T50" fmla="*/ 24 w 59"/>
                  <a:gd name="T51" fmla="*/ 27 h 59"/>
                  <a:gd name="T52" fmla="*/ 30 w 59"/>
                  <a:gd name="T53" fmla="*/ 15 h 59"/>
                  <a:gd name="T54" fmla="*/ 20 w 59"/>
                  <a:gd name="T55" fmla="*/ 38 h 59"/>
                  <a:gd name="T56" fmla="*/ 30 w 59"/>
                  <a:gd name="T57" fmla="*/ 47 h 59"/>
                  <a:gd name="T58" fmla="*/ 30 w 59"/>
                  <a:gd name="T59" fmla="*/ 5 h 59"/>
                  <a:gd name="T60" fmla="*/ 20 w 59"/>
                  <a:gd name="T61" fmla="*/ 2 h 59"/>
                  <a:gd name="T62" fmla="*/ 20 w 59"/>
                  <a:gd name="T63" fmla="*/ 7 h 59"/>
                  <a:gd name="T64" fmla="*/ 20 w 59"/>
                  <a:gd name="T65" fmla="*/ 38 h 59"/>
                  <a:gd name="T66" fmla="*/ 20 w 59"/>
                  <a:gd name="T67" fmla="*/ 57 h 59"/>
                  <a:gd name="T68" fmla="*/ 20 w 59"/>
                  <a:gd name="T69" fmla="*/ 7 h 59"/>
                  <a:gd name="T70" fmla="*/ 20 w 59"/>
                  <a:gd name="T71" fmla="*/ 38 h 59"/>
                  <a:gd name="T72" fmla="*/ 20 w 59"/>
                  <a:gd name="T73" fmla="*/ 57 h 59"/>
                  <a:gd name="T74" fmla="*/ 19 w 59"/>
                  <a:gd name="T75" fmla="*/ 26 h 59"/>
                  <a:gd name="T76" fmla="*/ 20 w 59"/>
                  <a:gd name="T77" fmla="*/ 38 h 59"/>
                  <a:gd name="T78" fmla="*/ 2 w 59"/>
                  <a:gd name="T79" fmla="*/ 21 h 59"/>
                  <a:gd name="T80" fmla="*/ 18 w 59"/>
                  <a:gd name="T81" fmla="*/ 56 h 59"/>
                  <a:gd name="T82" fmla="*/ 20 w 59"/>
                  <a:gd name="T83" fmla="*/ 52 h 59"/>
                  <a:gd name="T84" fmla="*/ 8 w 59"/>
                  <a:gd name="T85" fmla="*/ 40 h 59"/>
                  <a:gd name="T86" fmla="*/ 15 w 59"/>
                  <a:gd name="T87" fmla="*/ 10 h 59"/>
                  <a:gd name="T88" fmla="*/ 20 w 59"/>
                  <a:gd name="T89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" h="59">
                    <a:moveTo>
                      <a:pt x="30" y="54"/>
                    </a:moveTo>
                    <a:cubicBezTo>
                      <a:pt x="31" y="54"/>
                      <a:pt x="32" y="54"/>
                      <a:pt x="33" y="54"/>
                    </a:cubicBezTo>
                    <a:cubicBezTo>
                      <a:pt x="35" y="54"/>
                      <a:pt x="37" y="54"/>
                      <a:pt x="39" y="54"/>
                    </a:cubicBezTo>
                    <a:cubicBezTo>
                      <a:pt x="40" y="54"/>
                      <a:pt x="41" y="54"/>
                      <a:pt x="42" y="54"/>
                    </a:cubicBezTo>
                    <a:cubicBezTo>
                      <a:pt x="42" y="53"/>
                      <a:pt x="42" y="53"/>
                      <a:pt x="42" y="52"/>
                    </a:cubicBezTo>
                    <a:cubicBezTo>
                      <a:pt x="41" y="52"/>
                      <a:pt x="41" y="51"/>
                      <a:pt x="41" y="50"/>
                    </a:cubicBezTo>
                    <a:cubicBezTo>
                      <a:pt x="39" y="50"/>
                      <a:pt x="38" y="50"/>
                      <a:pt x="36" y="49"/>
                    </a:cubicBezTo>
                    <a:cubicBezTo>
                      <a:pt x="34" y="49"/>
                      <a:pt x="32" y="48"/>
                      <a:pt x="30" y="47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1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4"/>
                      <a:pt x="35" y="44"/>
                      <a:pt x="37" y="45"/>
                    </a:cubicBezTo>
                    <a:cubicBezTo>
                      <a:pt x="39" y="45"/>
                      <a:pt x="41" y="45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5" y="46"/>
                      <a:pt x="46" y="48"/>
                    </a:cubicBezTo>
                    <a:cubicBezTo>
                      <a:pt x="46" y="49"/>
                      <a:pt x="46" y="50"/>
                      <a:pt x="46" y="51"/>
                    </a:cubicBezTo>
                    <a:cubicBezTo>
                      <a:pt x="46" y="52"/>
                      <a:pt x="47" y="53"/>
                      <a:pt x="47" y="55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8" y="56"/>
                      <a:pt x="47" y="58"/>
                      <a:pt x="45" y="58"/>
                    </a:cubicBezTo>
                    <a:cubicBezTo>
                      <a:pt x="43" y="58"/>
                      <a:pt x="41" y="59"/>
                      <a:pt x="39" y="59"/>
                    </a:cubicBezTo>
                    <a:cubicBezTo>
                      <a:pt x="37" y="59"/>
                      <a:pt x="35" y="59"/>
                      <a:pt x="33" y="59"/>
                    </a:cubicBezTo>
                    <a:cubicBezTo>
                      <a:pt x="32" y="59"/>
                      <a:pt x="31" y="59"/>
                      <a:pt x="30" y="59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30" y="15"/>
                    </a:moveTo>
                    <a:cubicBezTo>
                      <a:pt x="32" y="14"/>
                      <a:pt x="35" y="14"/>
                      <a:pt x="37" y="14"/>
                    </a:cubicBezTo>
                    <a:cubicBezTo>
                      <a:pt x="37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4"/>
                      <a:pt x="43" y="14"/>
                      <a:pt x="46" y="15"/>
                    </a:cubicBezTo>
                    <a:cubicBezTo>
                      <a:pt x="47" y="16"/>
                      <a:pt x="48" y="16"/>
                      <a:pt x="50" y="17"/>
                    </a:cubicBezTo>
                    <a:cubicBezTo>
                      <a:pt x="50" y="16"/>
                      <a:pt x="51" y="16"/>
                      <a:pt x="51" y="15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0" y="12"/>
                      <a:pt x="47" y="10"/>
                      <a:pt x="44" y="8"/>
                    </a:cubicBezTo>
                    <a:cubicBezTo>
                      <a:pt x="41" y="7"/>
                      <a:pt x="37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1"/>
                      <a:pt x="42" y="2"/>
                      <a:pt x="46" y="4"/>
                    </a:cubicBezTo>
                    <a:cubicBezTo>
                      <a:pt x="50" y="6"/>
                      <a:pt x="54" y="9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3"/>
                      <a:pt x="58" y="13"/>
                    </a:cubicBezTo>
                    <a:cubicBezTo>
                      <a:pt x="59" y="14"/>
                      <a:pt x="59" y="15"/>
                      <a:pt x="58" y="16"/>
                    </a:cubicBezTo>
                    <a:cubicBezTo>
                      <a:pt x="57" y="17"/>
                      <a:pt x="56" y="18"/>
                      <a:pt x="55" y="19"/>
                    </a:cubicBezTo>
                    <a:cubicBezTo>
                      <a:pt x="54" y="19"/>
                      <a:pt x="53" y="2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1" y="23"/>
                      <a:pt x="50" y="22"/>
                    </a:cubicBezTo>
                    <a:cubicBezTo>
                      <a:pt x="48" y="21"/>
                      <a:pt x="46" y="20"/>
                      <a:pt x="44" y="20"/>
                    </a:cubicBezTo>
                    <a:cubicBezTo>
                      <a:pt x="42" y="19"/>
                      <a:pt x="41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9"/>
                      <a:pt x="38" y="19"/>
                      <a:pt x="38" y="18"/>
                    </a:cubicBezTo>
                    <a:cubicBezTo>
                      <a:pt x="38" y="18"/>
                      <a:pt x="37" y="18"/>
                      <a:pt x="37" y="18"/>
                    </a:cubicBezTo>
                    <a:cubicBezTo>
                      <a:pt x="35" y="18"/>
                      <a:pt x="32" y="19"/>
                      <a:pt x="30" y="20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9" y="14"/>
                    </a:move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20" y="52"/>
                    </a:moveTo>
                    <a:cubicBezTo>
                      <a:pt x="22" y="53"/>
                      <a:pt x="24" y="53"/>
                      <a:pt x="26" y="54"/>
                    </a:cubicBezTo>
                    <a:cubicBezTo>
                      <a:pt x="28" y="54"/>
                      <a:pt x="29" y="54"/>
                      <a:pt x="30" y="54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7" y="59"/>
                      <a:pt x="25" y="59"/>
                    </a:cubicBezTo>
                    <a:cubicBezTo>
                      <a:pt x="24" y="58"/>
                      <a:pt x="22" y="58"/>
                      <a:pt x="20" y="57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0" y="52"/>
                      <a:pt x="20" y="52"/>
                      <a:pt x="20" y="52"/>
                    </a:cubicBezTo>
                    <a:close/>
                    <a:moveTo>
                      <a:pt x="30" y="47"/>
                    </a:moveTo>
                    <a:cubicBezTo>
                      <a:pt x="30" y="42"/>
                      <a:pt x="30" y="42"/>
                      <a:pt x="30" y="42"/>
                    </a:cubicBezTo>
                    <a:cubicBezTo>
                      <a:pt x="28" y="40"/>
                      <a:pt x="26" y="38"/>
                      <a:pt x="25" y="36"/>
                    </a:cubicBezTo>
                    <a:cubicBezTo>
                      <a:pt x="23" y="33"/>
                      <a:pt x="23" y="30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29" y="21"/>
                      <a:pt x="30" y="20"/>
                      <a:pt x="30" y="2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7" y="16"/>
                      <a:pt x="26" y="17"/>
                    </a:cubicBezTo>
                    <a:cubicBezTo>
                      <a:pt x="23" y="19"/>
                      <a:pt x="21" y="21"/>
                      <a:pt x="20" y="23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42"/>
                      <a:pt x="26" y="45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30" y="0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7" y="5"/>
                      <a:pt x="23" y="5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7" y="0"/>
                      <a:pt x="30" y="0"/>
                    </a:cubicBezTo>
                    <a:close/>
                    <a:moveTo>
                      <a:pt x="20" y="2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20" y="23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0" y="52"/>
                    </a:moveTo>
                    <a:cubicBezTo>
                      <a:pt x="20" y="57"/>
                      <a:pt x="20" y="57"/>
                      <a:pt x="20" y="57"/>
                    </a:cubicBezTo>
                    <a:lnTo>
                      <a:pt x="20" y="52"/>
                    </a:lnTo>
                    <a:close/>
                    <a:moveTo>
                      <a:pt x="20" y="2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20" y="23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0" y="52"/>
                    </a:moveTo>
                    <a:cubicBezTo>
                      <a:pt x="20" y="57"/>
                      <a:pt x="20" y="57"/>
                      <a:pt x="20" y="57"/>
                    </a:cubicBezTo>
                    <a:lnTo>
                      <a:pt x="20" y="52"/>
                    </a:lnTo>
                    <a:close/>
                    <a:moveTo>
                      <a:pt x="20" y="38"/>
                    </a:moveTo>
                    <a:cubicBezTo>
                      <a:pt x="18" y="34"/>
                      <a:pt x="18" y="30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38"/>
                      <a:pt x="20" y="38"/>
                      <a:pt x="20" y="38"/>
                    </a:cubicBezTo>
                    <a:close/>
                    <a:moveTo>
                      <a:pt x="20" y="2"/>
                    </a:moveTo>
                    <a:cubicBezTo>
                      <a:pt x="17" y="3"/>
                      <a:pt x="15" y="4"/>
                      <a:pt x="12" y="6"/>
                    </a:cubicBezTo>
                    <a:cubicBezTo>
                      <a:pt x="7" y="10"/>
                      <a:pt x="3" y="15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9"/>
                      <a:pt x="1" y="36"/>
                      <a:pt x="3" y="42"/>
                    </a:cubicBezTo>
                    <a:cubicBezTo>
                      <a:pt x="6" y="48"/>
                      <a:pt x="12" y="53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9" y="57"/>
                      <a:pt x="20" y="57"/>
                      <a:pt x="20" y="57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5" y="50"/>
                      <a:pt x="10" y="45"/>
                      <a:pt x="8" y="40"/>
                    </a:cubicBezTo>
                    <a:cubicBezTo>
                      <a:pt x="5" y="35"/>
                      <a:pt x="5" y="29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8" y="17"/>
                      <a:pt x="11" y="13"/>
                      <a:pt x="15" y="10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5" name="Freeform 219"/>
              <p:cNvSpPr>
                <a:spLocks noEditPoints="1"/>
              </p:cNvSpPr>
              <p:nvPr/>
            </p:nvSpPr>
            <p:spPr bwMode="auto">
              <a:xfrm>
                <a:off x="6577013" y="2262188"/>
                <a:ext cx="277813" cy="296863"/>
              </a:xfrm>
              <a:custGeom>
                <a:avLst/>
                <a:gdLst>
                  <a:gd name="T0" fmla="*/ 108 w 123"/>
                  <a:gd name="T1" fmla="*/ 83 h 131"/>
                  <a:gd name="T2" fmla="*/ 118 w 123"/>
                  <a:gd name="T3" fmla="*/ 66 h 131"/>
                  <a:gd name="T4" fmla="*/ 93 w 123"/>
                  <a:gd name="T5" fmla="*/ 63 h 131"/>
                  <a:gd name="T6" fmla="*/ 81 w 123"/>
                  <a:gd name="T7" fmla="*/ 73 h 131"/>
                  <a:gd name="T8" fmla="*/ 80 w 123"/>
                  <a:gd name="T9" fmla="*/ 73 h 131"/>
                  <a:gd name="T10" fmla="*/ 80 w 123"/>
                  <a:gd name="T11" fmla="*/ 60 h 131"/>
                  <a:gd name="T12" fmla="*/ 82 w 123"/>
                  <a:gd name="T13" fmla="*/ 29 h 131"/>
                  <a:gd name="T14" fmla="*/ 72 w 123"/>
                  <a:gd name="T15" fmla="*/ 18 h 131"/>
                  <a:gd name="T16" fmla="*/ 64 w 123"/>
                  <a:gd name="T17" fmla="*/ 2 h 131"/>
                  <a:gd name="T18" fmla="*/ 85 w 123"/>
                  <a:gd name="T19" fmla="*/ 26 h 131"/>
                  <a:gd name="T20" fmla="*/ 84 w 123"/>
                  <a:gd name="T21" fmla="*/ 63 h 131"/>
                  <a:gd name="T22" fmla="*/ 83 w 123"/>
                  <a:gd name="T23" fmla="*/ 69 h 131"/>
                  <a:gd name="T24" fmla="*/ 83 w 123"/>
                  <a:gd name="T25" fmla="*/ 69 h 131"/>
                  <a:gd name="T26" fmla="*/ 88 w 123"/>
                  <a:gd name="T27" fmla="*/ 62 h 131"/>
                  <a:gd name="T28" fmla="*/ 117 w 123"/>
                  <a:gd name="T29" fmla="*/ 37 h 131"/>
                  <a:gd name="T30" fmla="*/ 123 w 123"/>
                  <a:gd name="T31" fmla="*/ 74 h 131"/>
                  <a:gd name="T32" fmla="*/ 110 w 123"/>
                  <a:gd name="T33" fmla="*/ 87 h 131"/>
                  <a:gd name="T34" fmla="*/ 102 w 123"/>
                  <a:gd name="T35" fmla="*/ 91 h 131"/>
                  <a:gd name="T36" fmla="*/ 101 w 123"/>
                  <a:gd name="T37" fmla="*/ 93 h 131"/>
                  <a:gd name="T38" fmla="*/ 109 w 123"/>
                  <a:gd name="T39" fmla="*/ 90 h 131"/>
                  <a:gd name="T40" fmla="*/ 123 w 123"/>
                  <a:gd name="T41" fmla="*/ 90 h 131"/>
                  <a:gd name="T42" fmla="*/ 79 w 123"/>
                  <a:gd name="T43" fmla="*/ 126 h 131"/>
                  <a:gd name="T44" fmla="*/ 62 w 123"/>
                  <a:gd name="T45" fmla="*/ 115 h 131"/>
                  <a:gd name="T46" fmla="*/ 62 w 123"/>
                  <a:gd name="T47" fmla="*/ 56 h 131"/>
                  <a:gd name="T48" fmla="*/ 67 w 123"/>
                  <a:gd name="T49" fmla="*/ 110 h 131"/>
                  <a:gd name="T50" fmla="*/ 82 w 123"/>
                  <a:gd name="T51" fmla="*/ 123 h 131"/>
                  <a:gd name="T52" fmla="*/ 117 w 123"/>
                  <a:gd name="T53" fmla="*/ 92 h 131"/>
                  <a:gd name="T54" fmla="*/ 102 w 123"/>
                  <a:gd name="T55" fmla="*/ 98 h 131"/>
                  <a:gd name="T56" fmla="*/ 96 w 123"/>
                  <a:gd name="T57" fmla="*/ 92 h 131"/>
                  <a:gd name="T58" fmla="*/ 62 w 123"/>
                  <a:gd name="T59" fmla="*/ 6 h 131"/>
                  <a:gd name="T60" fmla="*/ 35 w 123"/>
                  <a:gd name="T61" fmla="*/ 44 h 131"/>
                  <a:gd name="T62" fmla="*/ 44 w 123"/>
                  <a:gd name="T63" fmla="*/ 61 h 131"/>
                  <a:gd name="T64" fmla="*/ 43 w 123"/>
                  <a:gd name="T65" fmla="*/ 73 h 131"/>
                  <a:gd name="T66" fmla="*/ 36 w 123"/>
                  <a:gd name="T67" fmla="*/ 72 h 131"/>
                  <a:gd name="T68" fmla="*/ 30 w 123"/>
                  <a:gd name="T69" fmla="*/ 63 h 131"/>
                  <a:gd name="T70" fmla="*/ 6 w 123"/>
                  <a:gd name="T71" fmla="*/ 57 h 131"/>
                  <a:gd name="T72" fmla="*/ 13 w 123"/>
                  <a:gd name="T73" fmla="*/ 82 h 131"/>
                  <a:gd name="T74" fmla="*/ 24 w 123"/>
                  <a:gd name="T75" fmla="*/ 87 h 131"/>
                  <a:gd name="T76" fmla="*/ 25 w 123"/>
                  <a:gd name="T77" fmla="*/ 97 h 131"/>
                  <a:gd name="T78" fmla="*/ 12 w 123"/>
                  <a:gd name="T79" fmla="*/ 95 h 131"/>
                  <a:gd name="T80" fmla="*/ 30 w 123"/>
                  <a:gd name="T81" fmla="*/ 125 h 131"/>
                  <a:gd name="T82" fmla="*/ 54 w 123"/>
                  <a:gd name="T83" fmla="*/ 114 h 131"/>
                  <a:gd name="T84" fmla="*/ 59 w 123"/>
                  <a:gd name="T85" fmla="*/ 59 h 131"/>
                  <a:gd name="T86" fmla="*/ 61 w 123"/>
                  <a:gd name="T87" fmla="*/ 115 h 131"/>
                  <a:gd name="T88" fmla="*/ 46 w 123"/>
                  <a:gd name="T89" fmla="*/ 124 h 131"/>
                  <a:gd name="T90" fmla="*/ 10 w 123"/>
                  <a:gd name="T91" fmla="*/ 114 h 131"/>
                  <a:gd name="T92" fmla="*/ 14 w 123"/>
                  <a:gd name="T93" fmla="*/ 90 h 131"/>
                  <a:gd name="T94" fmla="*/ 22 w 123"/>
                  <a:gd name="T95" fmla="*/ 93 h 131"/>
                  <a:gd name="T96" fmla="*/ 22 w 123"/>
                  <a:gd name="T97" fmla="*/ 91 h 131"/>
                  <a:gd name="T98" fmla="*/ 13 w 123"/>
                  <a:gd name="T99" fmla="*/ 87 h 131"/>
                  <a:gd name="T100" fmla="*/ 0 w 123"/>
                  <a:gd name="T101" fmla="*/ 74 h 131"/>
                  <a:gd name="T102" fmla="*/ 4 w 123"/>
                  <a:gd name="T103" fmla="*/ 38 h 131"/>
                  <a:gd name="T104" fmla="*/ 35 w 123"/>
                  <a:gd name="T105" fmla="*/ 62 h 131"/>
                  <a:gd name="T106" fmla="*/ 40 w 123"/>
                  <a:gd name="T107" fmla="*/ 69 h 131"/>
                  <a:gd name="T108" fmla="*/ 40 w 123"/>
                  <a:gd name="T109" fmla="*/ 69 h 131"/>
                  <a:gd name="T110" fmla="*/ 39 w 123"/>
                  <a:gd name="T111" fmla="*/ 63 h 131"/>
                  <a:gd name="T112" fmla="*/ 30 w 123"/>
                  <a:gd name="T113" fmla="*/ 44 h 131"/>
                  <a:gd name="T114" fmla="*/ 59 w 123"/>
                  <a:gd name="T115" fmla="*/ 2 h 131"/>
                  <a:gd name="T116" fmla="*/ 62 w 123"/>
                  <a:gd name="T117" fmla="*/ 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131">
                    <a:moveTo>
                      <a:pt x="99" y="87"/>
                    </a:moveTo>
                    <a:cubicBezTo>
                      <a:pt x="102" y="85"/>
                      <a:pt x="105" y="84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9" y="83"/>
                      <a:pt x="110" y="82"/>
                      <a:pt x="111" y="82"/>
                    </a:cubicBezTo>
                    <a:cubicBezTo>
                      <a:pt x="113" y="81"/>
                      <a:pt x="115" y="81"/>
                      <a:pt x="117" y="80"/>
                    </a:cubicBezTo>
                    <a:cubicBezTo>
                      <a:pt x="117" y="77"/>
                      <a:pt x="118" y="75"/>
                      <a:pt x="118" y="73"/>
                    </a:cubicBezTo>
                    <a:cubicBezTo>
                      <a:pt x="118" y="71"/>
                      <a:pt x="118" y="68"/>
                      <a:pt x="118" y="66"/>
                    </a:cubicBezTo>
                    <a:cubicBezTo>
                      <a:pt x="118" y="63"/>
                      <a:pt x="117" y="60"/>
                      <a:pt x="117" y="57"/>
                    </a:cubicBezTo>
                    <a:cubicBezTo>
                      <a:pt x="116" y="52"/>
                      <a:pt x="116" y="48"/>
                      <a:pt x="115" y="43"/>
                    </a:cubicBezTo>
                    <a:cubicBezTo>
                      <a:pt x="114" y="44"/>
                      <a:pt x="113" y="44"/>
                      <a:pt x="112" y="45"/>
                    </a:cubicBezTo>
                    <a:cubicBezTo>
                      <a:pt x="104" y="49"/>
                      <a:pt x="96" y="53"/>
                      <a:pt x="93" y="63"/>
                    </a:cubicBezTo>
                    <a:cubicBezTo>
                      <a:pt x="93" y="64"/>
                      <a:pt x="92" y="67"/>
                      <a:pt x="91" y="69"/>
                    </a:cubicBezTo>
                    <a:cubicBezTo>
                      <a:pt x="90" y="70"/>
                      <a:pt x="89" y="71"/>
                      <a:pt x="87" y="72"/>
                    </a:cubicBezTo>
                    <a:cubicBezTo>
                      <a:pt x="86" y="74"/>
                      <a:pt x="84" y="74"/>
                      <a:pt x="82" y="74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8" y="71"/>
                      <a:pt x="77" y="69"/>
                      <a:pt x="78" y="66"/>
                    </a:cubicBezTo>
                    <a:cubicBezTo>
                      <a:pt x="78" y="64"/>
                      <a:pt x="79" y="62"/>
                      <a:pt x="80" y="61"/>
                    </a:cubicBezTo>
                    <a:cubicBezTo>
                      <a:pt x="80" y="61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1" y="59"/>
                      <a:pt x="82" y="58"/>
                      <a:pt x="83" y="57"/>
                    </a:cubicBezTo>
                    <a:cubicBezTo>
                      <a:pt x="86" y="53"/>
                      <a:pt x="89" y="49"/>
                      <a:pt x="89" y="44"/>
                    </a:cubicBezTo>
                    <a:cubicBezTo>
                      <a:pt x="89" y="39"/>
                      <a:pt x="85" y="34"/>
                      <a:pt x="82" y="29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78" y="25"/>
                      <a:pt x="75" y="22"/>
                      <a:pt x="72" y="18"/>
                    </a:cubicBezTo>
                    <a:cubicBezTo>
                      <a:pt x="68" y="14"/>
                      <a:pt x="65" y="11"/>
                      <a:pt x="62" y="6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7" y="6"/>
                      <a:pt x="71" y="11"/>
                      <a:pt x="75" y="15"/>
                    </a:cubicBezTo>
                    <a:cubicBezTo>
                      <a:pt x="79" y="18"/>
                      <a:pt x="82" y="22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9" y="31"/>
                      <a:pt x="94" y="37"/>
                      <a:pt x="93" y="44"/>
                    </a:cubicBezTo>
                    <a:cubicBezTo>
                      <a:pt x="93" y="51"/>
                      <a:pt x="90" y="55"/>
                      <a:pt x="86" y="60"/>
                    </a:cubicBezTo>
                    <a:cubicBezTo>
                      <a:pt x="86" y="61"/>
                      <a:pt x="85" y="62"/>
                      <a:pt x="84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3" y="64"/>
                      <a:pt x="83" y="66"/>
                      <a:pt x="82" y="67"/>
                    </a:cubicBezTo>
                    <a:cubicBezTo>
                      <a:pt x="82" y="68"/>
                      <a:pt x="82" y="68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4" y="69"/>
                      <a:pt x="84" y="69"/>
                      <a:pt x="85" y="69"/>
                    </a:cubicBezTo>
                    <a:cubicBezTo>
                      <a:pt x="85" y="68"/>
                      <a:pt x="86" y="67"/>
                      <a:pt x="87" y="66"/>
                    </a:cubicBezTo>
                    <a:cubicBezTo>
                      <a:pt x="88" y="65"/>
                      <a:pt x="88" y="63"/>
                      <a:pt x="88" y="62"/>
                    </a:cubicBezTo>
                    <a:cubicBezTo>
                      <a:pt x="92" y="50"/>
                      <a:pt x="101" y="45"/>
                      <a:pt x="110" y="41"/>
                    </a:cubicBezTo>
                    <a:cubicBezTo>
                      <a:pt x="112" y="40"/>
                      <a:pt x="114" y="39"/>
                      <a:pt x="116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9" y="37"/>
                      <a:pt x="120" y="38"/>
                      <a:pt x="120" y="39"/>
                    </a:cubicBezTo>
                    <a:cubicBezTo>
                      <a:pt x="120" y="45"/>
                      <a:pt x="121" y="50"/>
                      <a:pt x="122" y="56"/>
                    </a:cubicBezTo>
                    <a:cubicBezTo>
                      <a:pt x="122" y="59"/>
                      <a:pt x="123" y="62"/>
                      <a:pt x="123" y="66"/>
                    </a:cubicBezTo>
                    <a:cubicBezTo>
                      <a:pt x="123" y="68"/>
                      <a:pt x="123" y="71"/>
                      <a:pt x="123" y="74"/>
                    </a:cubicBezTo>
                    <a:cubicBezTo>
                      <a:pt x="123" y="76"/>
                      <a:pt x="122" y="79"/>
                      <a:pt x="121" y="82"/>
                    </a:cubicBezTo>
                    <a:cubicBezTo>
                      <a:pt x="121" y="82"/>
                      <a:pt x="121" y="83"/>
                      <a:pt x="120" y="83"/>
                    </a:cubicBezTo>
                    <a:cubicBezTo>
                      <a:pt x="118" y="85"/>
                      <a:pt x="115" y="86"/>
                      <a:pt x="112" y="87"/>
                    </a:cubicBezTo>
                    <a:cubicBezTo>
                      <a:pt x="111" y="87"/>
                      <a:pt x="111" y="87"/>
                      <a:pt x="110" y="87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7" y="89"/>
                      <a:pt x="104" y="90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2" y="93"/>
                    </a:cubicBezTo>
                    <a:cubicBezTo>
                      <a:pt x="102" y="93"/>
                      <a:pt x="102" y="93"/>
                      <a:pt x="102" y="93"/>
                    </a:cubicBezTo>
                    <a:cubicBezTo>
                      <a:pt x="104" y="93"/>
                      <a:pt x="107" y="92"/>
                      <a:pt x="109" y="90"/>
                    </a:cubicBezTo>
                    <a:cubicBezTo>
                      <a:pt x="113" y="88"/>
                      <a:pt x="116" y="87"/>
                      <a:pt x="121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2" y="87"/>
                      <a:pt x="123" y="88"/>
                      <a:pt x="123" y="90"/>
                    </a:cubicBezTo>
                    <a:cubicBezTo>
                      <a:pt x="121" y="99"/>
                      <a:pt x="118" y="107"/>
                      <a:pt x="113" y="114"/>
                    </a:cubicBezTo>
                    <a:cubicBezTo>
                      <a:pt x="109" y="121"/>
                      <a:pt x="103" y="126"/>
                      <a:pt x="95" y="129"/>
                    </a:cubicBezTo>
                    <a:cubicBezTo>
                      <a:pt x="92" y="131"/>
                      <a:pt x="89" y="131"/>
                      <a:pt x="87" y="130"/>
                    </a:cubicBezTo>
                    <a:cubicBezTo>
                      <a:pt x="84" y="130"/>
                      <a:pt x="82" y="128"/>
                      <a:pt x="79" y="126"/>
                    </a:cubicBezTo>
                    <a:cubicBezTo>
                      <a:pt x="79" y="126"/>
                      <a:pt x="78" y="125"/>
                      <a:pt x="77" y="124"/>
                    </a:cubicBezTo>
                    <a:cubicBezTo>
                      <a:pt x="74" y="122"/>
                      <a:pt x="72" y="120"/>
                      <a:pt x="68" y="119"/>
                    </a:cubicBezTo>
                    <a:cubicBezTo>
                      <a:pt x="68" y="119"/>
                      <a:pt x="67" y="119"/>
                      <a:pt x="67" y="119"/>
                    </a:cubicBezTo>
                    <a:cubicBezTo>
                      <a:pt x="64" y="119"/>
                      <a:pt x="62" y="119"/>
                      <a:pt x="62" y="115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62" y="106"/>
                      <a:pt x="62" y="103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6"/>
                      <a:pt x="64" y="57"/>
                      <a:pt x="64" y="59"/>
                    </a:cubicBezTo>
                    <a:cubicBezTo>
                      <a:pt x="64" y="68"/>
                      <a:pt x="65" y="76"/>
                      <a:pt x="65" y="84"/>
                    </a:cubicBezTo>
                    <a:cubicBezTo>
                      <a:pt x="66" y="92"/>
                      <a:pt x="66" y="100"/>
                      <a:pt x="67" y="110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8" y="114"/>
                      <a:pt x="68" y="114"/>
                      <a:pt x="69" y="114"/>
                    </a:cubicBezTo>
                    <a:cubicBezTo>
                      <a:pt x="74" y="115"/>
                      <a:pt x="77" y="118"/>
                      <a:pt x="80" y="121"/>
                    </a:cubicBezTo>
                    <a:cubicBezTo>
                      <a:pt x="81" y="121"/>
                      <a:pt x="82" y="122"/>
                      <a:pt x="82" y="123"/>
                    </a:cubicBezTo>
                    <a:cubicBezTo>
                      <a:pt x="84" y="124"/>
                      <a:pt x="86" y="125"/>
                      <a:pt x="88" y="126"/>
                    </a:cubicBezTo>
                    <a:cubicBezTo>
                      <a:pt x="89" y="126"/>
                      <a:pt x="91" y="126"/>
                      <a:pt x="93" y="125"/>
                    </a:cubicBezTo>
                    <a:cubicBezTo>
                      <a:pt x="100" y="122"/>
                      <a:pt x="105" y="117"/>
                      <a:pt x="109" y="111"/>
                    </a:cubicBezTo>
                    <a:cubicBezTo>
                      <a:pt x="113" y="106"/>
                      <a:pt x="116" y="99"/>
                      <a:pt x="117" y="92"/>
                    </a:cubicBezTo>
                    <a:cubicBezTo>
                      <a:pt x="115" y="92"/>
                      <a:pt x="113" y="94"/>
                      <a:pt x="111" y="95"/>
                    </a:cubicBezTo>
                    <a:cubicBezTo>
                      <a:pt x="108" y="96"/>
                      <a:pt x="106" y="98"/>
                      <a:pt x="102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98"/>
                      <a:pt x="99" y="98"/>
                      <a:pt x="98" y="97"/>
                    </a:cubicBezTo>
                    <a:cubicBezTo>
                      <a:pt x="97" y="97"/>
                      <a:pt x="97" y="96"/>
                      <a:pt x="96" y="95"/>
                    </a:cubicBezTo>
                    <a:cubicBezTo>
                      <a:pt x="96" y="94"/>
                      <a:pt x="96" y="93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0"/>
                      <a:pt x="97" y="88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lose/>
                    <a:moveTo>
                      <a:pt x="62" y="6"/>
                    </a:moveTo>
                    <a:cubicBezTo>
                      <a:pt x="58" y="11"/>
                      <a:pt x="55" y="14"/>
                      <a:pt x="51" y="18"/>
                    </a:cubicBezTo>
                    <a:cubicBezTo>
                      <a:pt x="48" y="22"/>
                      <a:pt x="45" y="25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38" y="34"/>
                      <a:pt x="34" y="39"/>
                      <a:pt x="35" y="44"/>
                    </a:cubicBezTo>
                    <a:cubicBezTo>
                      <a:pt x="35" y="49"/>
                      <a:pt x="38" y="53"/>
                      <a:pt x="41" y="57"/>
                    </a:cubicBezTo>
                    <a:cubicBezTo>
                      <a:pt x="41" y="58"/>
                      <a:pt x="42" y="59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3" y="61"/>
                      <a:pt x="44" y="61"/>
                    </a:cubicBezTo>
                    <a:cubicBezTo>
                      <a:pt x="44" y="62"/>
                      <a:pt x="45" y="64"/>
                      <a:pt x="46" y="66"/>
                    </a:cubicBezTo>
                    <a:cubicBezTo>
                      <a:pt x="46" y="69"/>
                      <a:pt x="45" y="71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2" y="73"/>
                      <a:pt x="42" y="74"/>
                      <a:pt x="41" y="74"/>
                    </a:cubicBezTo>
                    <a:cubicBezTo>
                      <a:pt x="39" y="74"/>
                      <a:pt x="37" y="74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5" y="71"/>
                      <a:pt x="33" y="70"/>
                      <a:pt x="33" y="69"/>
                    </a:cubicBezTo>
                    <a:cubicBezTo>
                      <a:pt x="31" y="67"/>
                      <a:pt x="30" y="64"/>
                      <a:pt x="30" y="63"/>
                    </a:cubicBezTo>
                    <a:cubicBezTo>
                      <a:pt x="28" y="53"/>
                      <a:pt x="19" y="49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4"/>
                      <a:pt x="9" y="44"/>
                      <a:pt x="8" y="43"/>
                    </a:cubicBezTo>
                    <a:cubicBezTo>
                      <a:pt x="8" y="48"/>
                      <a:pt x="7" y="52"/>
                      <a:pt x="6" y="57"/>
                    </a:cubicBezTo>
                    <a:cubicBezTo>
                      <a:pt x="6" y="60"/>
                      <a:pt x="5" y="63"/>
                      <a:pt x="5" y="66"/>
                    </a:cubicBezTo>
                    <a:cubicBezTo>
                      <a:pt x="5" y="68"/>
                      <a:pt x="5" y="71"/>
                      <a:pt x="5" y="73"/>
                    </a:cubicBezTo>
                    <a:cubicBezTo>
                      <a:pt x="5" y="75"/>
                      <a:pt x="6" y="77"/>
                      <a:pt x="6" y="80"/>
                    </a:cubicBezTo>
                    <a:cubicBezTo>
                      <a:pt x="8" y="81"/>
                      <a:pt x="10" y="81"/>
                      <a:pt x="13" y="82"/>
                    </a:cubicBezTo>
                    <a:cubicBezTo>
                      <a:pt x="13" y="82"/>
                      <a:pt x="14" y="83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9" y="84"/>
                      <a:pt x="22" y="85"/>
                      <a:pt x="24" y="87"/>
                    </a:cubicBezTo>
                    <a:cubicBezTo>
                      <a:pt x="24" y="87"/>
                      <a:pt x="24" y="87"/>
                      <a:pt x="25" y="87"/>
                    </a:cubicBezTo>
                    <a:cubicBezTo>
                      <a:pt x="26" y="89"/>
                      <a:pt x="27" y="90"/>
                      <a:pt x="27" y="92"/>
                    </a:cubicBezTo>
                    <a:cubicBezTo>
                      <a:pt x="27" y="93"/>
                      <a:pt x="27" y="94"/>
                      <a:pt x="27" y="95"/>
                    </a:cubicBezTo>
                    <a:cubicBezTo>
                      <a:pt x="27" y="96"/>
                      <a:pt x="26" y="97"/>
                      <a:pt x="25" y="97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4" y="98"/>
                      <a:pt x="22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7" y="98"/>
                      <a:pt x="15" y="96"/>
                      <a:pt x="12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0" y="93"/>
                      <a:pt x="8" y="92"/>
                      <a:pt x="6" y="92"/>
                    </a:cubicBezTo>
                    <a:cubicBezTo>
                      <a:pt x="7" y="99"/>
                      <a:pt x="10" y="106"/>
                      <a:pt x="14" y="111"/>
                    </a:cubicBezTo>
                    <a:cubicBezTo>
                      <a:pt x="18" y="117"/>
                      <a:pt x="23" y="122"/>
                      <a:pt x="30" y="125"/>
                    </a:cubicBezTo>
                    <a:cubicBezTo>
                      <a:pt x="33" y="126"/>
                      <a:pt x="34" y="126"/>
                      <a:pt x="36" y="126"/>
                    </a:cubicBezTo>
                    <a:cubicBezTo>
                      <a:pt x="37" y="125"/>
                      <a:pt x="39" y="124"/>
                      <a:pt x="41" y="123"/>
                    </a:cubicBezTo>
                    <a:cubicBezTo>
                      <a:pt x="42" y="122"/>
                      <a:pt x="42" y="121"/>
                      <a:pt x="43" y="121"/>
                    </a:cubicBezTo>
                    <a:cubicBezTo>
                      <a:pt x="46" y="118"/>
                      <a:pt x="49" y="115"/>
                      <a:pt x="54" y="114"/>
                    </a:cubicBezTo>
                    <a:cubicBezTo>
                      <a:pt x="55" y="114"/>
                      <a:pt x="56" y="114"/>
                      <a:pt x="56" y="114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7" y="100"/>
                      <a:pt x="57" y="92"/>
                      <a:pt x="58" y="84"/>
                    </a:cubicBezTo>
                    <a:cubicBezTo>
                      <a:pt x="58" y="76"/>
                      <a:pt x="59" y="68"/>
                      <a:pt x="59" y="59"/>
                    </a:cubicBezTo>
                    <a:cubicBezTo>
                      <a:pt x="59" y="57"/>
                      <a:pt x="60" y="56"/>
                      <a:pt x="62" y="56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1" y="103"/>
                      <a:pt x="61" y="106"/>
                      <a:pt x="61" y="110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9"/>
                      <a:pt x="59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5" y="119"/>
                      <a:pt x="55" y="119"/>
                    </a:cubicBezTo>
                    <a:cubicBezTo>
                      <a:pt x="51" y="120"/>
                      <a:pt x="49" y="122"/>
                      <a:pt x="46" y="124"/>
                    </a:cubicBezTo>
                    <a:cubicBezTo>
                      <a:pt x="45" y="125"/>
                      <a:pt x="45" y="126"/>
                      <a:pt x="44" y="126"/>
                    </a:cubicBezTo>
                    <a:cubicBezTo>
                      <a:pt x="41" y="128"/>
                      <a:pt x="39" y="130"/>
                      <a:pt x="37" y="130"/>
                    </a:cubicBezTo>
                    <a:cubicBezTo>
                      <a:pt x="34" y="131"/>
                      <a:pt x="32" y="131"/>
                      <a:pt x="28" y="129"/>
                    </a:cubicBezTo>
                    <a:cubicBezTo>
                      <a:pt x="21" y="126"/>
                      <a:pt x="15" y="121"/>
                      <a:pt x="10" y="114"/>
                    </a:cubicBezTo>
                    <a:cubicBezTo>
                      <a:pt x="5" y="107"/>
                      <a:pt x="2" y="99"/>
                      <a:pt x="0" y="90"/>
                    </a:cubicBezTo>
                    <a:cubicBezTo>
                      <a:pt x="0" y="90"/>
                      <a:pt x="0" y="90"/>
                      <a:pt x="0" y="89"/>
                    </a:cubicBezTo>
                    <a:cubicBezTo>
                      <a:pt x="0" y="88"/>
                      <a:pt x="1" y="87"/>
                      <a:pt x="2" y="87"/>
                    </a:cubicBezTo>
                    <a:cubicBezTo>
                      <a:pt x="7" y="87"/>
                      <a:pt x="10" y="88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7" y="92"/>
                      <a:pt x="19" y="93"/>
                      <a:pt x="21" y="93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93"/>
                      <a:pt x="22" y="93"/>
                      <a:pt x="22" y="92"/>
                    </a:cubicBezTo>
                    <a:cubicBezTo>
                      <a:pt x="22" y="92"/>
                      <a:pt x="22" y="92"/>
                      <a:pt x="22" y="9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19" y="90"/>
                      <a:pt x="17" y="89"/>
                      <a:pt x="14" y="8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7"/>
                      <a:pt x="12" y="87"/>
                      <a:pt x="11" y="87"/>
                    </a:cubicBezTo>
                    <a:cubicBezTo>
                      <a:pt x="8" y="86"/>
                      <a:pt x="5" y="85"/>
                      <a:pt x="3" y="83"/>
                    </a:cubicBezTo>
                    <a:cubicBezTo>
                      <a:pt x="2" y="83"/>
                      <a:pt x="2" y="82"/>
                      <a:pt x="2" y="82"/>
                    </a:cubicBezTo>
                    <a:cubicBezTo>
                      <a:pt x="1" y="79"/>
                      <a:pt x="1" y="76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1" y="62"/>
                      <a:pt x="1" y="59"/>
                      <a:pt x="2" y="56"/>
                    </a:cubicBezTo>
                    <a:cubicBezTo>
                      <a:pt x="2" y="50"/>
                      <a:pt x="3" y="45"/>
                      <a:pt x="3" y="39"/>
                    </a:cubicBezTo>
                    <a:cubicBezTo>
                      <a:pt x="3" y="39"/>
                      <a:pt x="3" y="39"/>
                      <a:pt x="4" y="38"/>
                    </a:cubicBezTo>
                    <a:cubicBezTo>
                      <a:pt x="4" y="37"/>
                      <a:pt x="6" y="37"/>
                      <a:pt x="7" y="37"/>
                    </a:cubicBezTo>
                    <a:cubicBezTo>
                      <a:pt x="9" y="38"/>
                      <a:pt x="11" y="40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23" y="45"/>
                      <a:pt x="32" y="50"/>
                      <a:pt x="35" y="62"/>
                    </a:cubicBezTo>
                    <a:cubicBezTo>
                      <a:pt x="35" y="63"/>
                      <a:pt x="36" y="64"/>
                      <a:pt x="37" y="66"/>
                    </a:cubicBezTo>
                    <a:cubicBezTo>
                      <a:pt x="37" y="67"/>
                      <a:pt x="38" y="68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8"/>
                      <a:pt x="41" y="68"/>
                      <a:pt x="41" y="67"/>
                    </a:cubicBezTo>
                    <a:cubicBezTo>
                      <a:pt x="41" y="66"/>
                      <a:pt x="40" y="64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2"/>
                      <a:pt x="38" y="61"/>
                      <a:pt x="37" y="60"/>
                    </a:cubicBezTo>
                    <a:cubicBezTo>
                      <a:pt x="33" y="55"/>
                      <a:pt x="30" y="51"/>
                      <a:pt x="30" y="44"/>
                    </a:cubicBezTo>
                    <a:cubicBezTo>
                      <a:pt x="30" y="37"/>
                      <a:pt x="34" y="31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2"/>
                      <a:pt x="45" y="19"/>
                      <a:pt x="48" y="15"/>
                    </a:cubicBezTo>
                    <a:cubicBezTo>
                      <a:pt x="52" y="11"/>
                      <a:pt x="56" y="6"/>
                      <a:pt x="59" y="2"/>
                    </a:cubicBezTo>
                    <a:cubicBezTo>
                      <a:pt x="59" y="1"/>
                      <a:pt x="60" y="1"/>
                      <a:pt x="60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6" name="Freeform 220"/>
              <p:cNvSpPr>
                <a:spLocks noEditPoints="1"/>
              </p:cNvSpPr>
              <p:nvPr/>
            </p:nvSpPr>
            <p:spPr bwMode="auto">
              <a:xfrm>
                <a:off x="6700838" y="2527300"/>
                <a:ext cx="28575" cy="100013"/>
              </a:xfrm>
              <a:custGeom>
                <a:avLst/>
                <a:gdLst>
                  <a:gd name="T0" fmla="*/ 7 w 13"/>
                  <a:gd name="T1" fmla="*/ 0 h 44"/>
                  <a:gd name="T2" fmla="*/ 11 w 13"/>
                  <a:gd name="T3" fmla="*/ 0 h 44"/>
                  <a:gd name="T4" fmla="*/ 13 w 13"/>
                  <a:gd name="T5" fmla="*/ 3 h 44"/>
                  <a:gd name="T6" fmla="*/ 13 w 13"/>
                  <a:gd name="T7" fmla="*/ 42 h 44"/>
                  <a:gd name="T8" fmla="*/ 11 w 13"/>
                  <a:gd name="T9" fmla="*/ 44 h 44"/>
                  <a:gd name="T10" fmla="*/ 7 w 13"/>
                  <a:gd name="T11" fmla="*/ 44 h 44"/>
                  <a:gd name="T12" fmla="*/ 7 w 13"/>
                  <a:gd name="T13" fmla="*/ 39 h 44"/>
                  <a:gd name="T14" fmla="*/ 8 w 13"/>
                  <a:gd name="T15" fmla="*/ 39 h 44"/>
                  <a:gd name="T16" fmla="*/ 8 w 13"/>
                  <a:gd name="T17" fmla="*/ 5 h 44"/>
                  <a:gd name="T18" fmla="*/ 7 w 13"/>
                  <a:gd name="T19" fmla="*/ 5 h 44"/>
                  <a:gd name="T20" fmla="*/ 7 w 13"/>
                  <a:gd name="T21" fmla="*/ 0 h 44"/>
                  <a:gd name="T22" fmla="*/ 2 w 13"/>
                  <a:gd name="T23" fmla="*/ 0 h 44"/>
                  <a:gd name="T24" fmla="*/ 7 w 13"/>
                  <a:gd name="T25" fmla="*/ 0 h 44"/>
                  <a:gd name="T26" fmla="*/ 7 w 13"/>
                  <a:gd name="T27" fmla="*/ 5 h 44"/>
                  <a:gd name="T28" fmla="*/ 5 w 13"/>
                  <a:gd name="T29" fmla="*/ 5 h 44"/>
                  <a:gd name="T30" fmla="*/ 5 w 13"/>
                  <a:gd name="T31" fmla="*/ 39 h 44"/>
                  <a:gd name="T32" fmla="*/ 7 w 13"/>
                  <a:gd name="T33" fmla="*/ 39 h 44"/>
                  <a:gd name="T34" fmla="*/ 7 w 13"/>
                  <a:gd name="T35" fmla="*/ 44 h 44"/>
                  <a:gd name="T36" fmla="*/ 2 w 13"/>
                  <a:gd name="T37" fmla="*/ 44 h 44"/>
                  <a:gd name="T38" fmla="*/ 0 w 13"/>
                  <a:gd name="T39" fmla="*/ 42 h 44"/>
                  <a:gd name="T40" fmla="*/ 0 w 13"/>
                  <a:gd name="T41" fmla="*/ 3 h 44"/>
                  <a:gd name="T42" fmla="*/ 2 w 13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44">
                    <a:moveTo>
                      <a:pt x="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3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1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7" y="0"/>
                    </a:lnTo>
                    <a:close/>
                    <a:moveTo>
                      <a:pt x="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7" name="Freeform 222"/>
              <p:cNvSpPr>
                <a:spLocks noEditPoints="1"/>
              </p:cNvSpPr>
              <p:nvPr/>
            </p:nvSpPr>
            <p:spPr bwMode="auto">
              <a:xfrm>
                <a:off x="9556750" y="2965450"/>
                <a:ext cx="139700" cy="203200"/>
              </a:xfrm>
              <a:custGeom>
                <a:avLst/>
                <a:gdLst>
                  <a:gd name="T0" fmla="*/ 54 w 62"/>
                  <a:gd name="T1" fmla="*/ 21 h 90"/>
                  <a:gd name="T2" fmla="*/ 45 w 62"/>
                  <a:gd name="T3" fmla="*/ 21 h 90"/>
                  <a:gd name="T4" fmla="*/ 43 w 62"/>
                  <a:gd name="T5" fmla="*/ 18 h 90"/>
                  <a:gd name="T6" fmla="*/ 43 w 62"/>
                  <a:gd name="T7" fmla="*/ 17 h 90"/>
                  <a:gd name="T8" fmla="*/ 49 w 62"/>
                  <a:gd name="T9" fmla="*/ 5 h 90"/>
                  <a:gd name="T10" fmla="*/ 34 w 62"/>
                  <a:gd name="T11" fmla="*/ 5 h 90"/>
                  <a:gd name="T12" fmla="*/ 32 w 62"/>
                  <a:gd name="T13" fmla="*/ 5 h 90"/>
                  <a:gd name="T14" fmla="*/ 32 w 62"/>
                  <a:gd name="T15" fmla="*/ 5 h 90"/>
                  <a:gd name="T16" fmla="*/ 32 w 62"/>
                  <a:gd name="T17" fmla="*/ 0 h 90"/>
                  <a:gd name="T18" fmla="*/ 32 w 62"/>
                  <a:gd name="T19" fmla="*/ 0 h 90"/>
                  <a:gd name="T20" fmla="*/ 34 w 62"/>
                  <a:gd name="T21" fmla="*/ 0 h 90"/>
                  <a:gd name="T22" fmla="*/ 53 w 62"/>
                  <a:gd name="T23" fmla="*/ 0 h 90"/>
                  <a:gd name="T24" fmla="*/ 53 w 62"/>
                  <a:gd name="T25" fmla="*/ 0 h 90"/>
                  <a:gd name="T26" fmla="*/ 54 w 62"/>
                  <a:gd name="T27" fmla="*/ 1 h 90"/>
                  <a:gd name="T28" fmla="*/ 55 w 62"/>
                  <a:gd name="T29" fmla="*/ 4 h 90"/>
                  <a:gd name="T30" fmla="*/ 49 w 62"/>
                  <a:gd name="T31" fmla="*/ 16 h 90"/>
                  <a:gd name="T32" fmla="*/ 59 w 62"/>
                  <a:gd name="T33" fmla="*/ 16 h 90"/>
                  <a:gd name="T34" fmla="*/ 59 w 62"/>
                  <a:gd name="T35" fmla="*/ 16 h 90"/>
                  <a:gd name="T36" fmla="*/ 61 w 62"/>
                  <a:gd name="T37" fmla="*/ 17 h 90"/>
                  <a:gd name="T38" fmla="*/ 61 w 62"/>
                  <a:gd name="T39" fmla="*/ 20 h 90"/>
                  <a:gd name="T40" fmla="*/ 32 w 62"/>
                  <a:gd name="T41" fmla="*/ 55 h 90"/>
                  <a:gd name="T42" fmla="*/ 32 w 62"/>
                  <a:gd name="T43" fmla="*/ 48 h 90"/>
                  <a:gd name="T44" fmla="*/ 54 w 62"/>
                  <a:gd name="T45" fmla="*/ 21 h 90"/>
                  <a:gd name="T46" fmla="*/ 32 w 62"/>
                  <a:gd name="T47" fmla="*/ 5 h 90"/>
                  <a:gd name="T48" fmla="*/ 25 w 62"/>
                  <a:gd name="T49" fmla="*/ 5 h 90"/>
                  <a:gd name="T50" fmla="*/ 10 w 62"/>
                  <a:gd name="T51" fmla="*/ 36 h 90"/>
                  <a:gd name="T52" fmla="*/ 22 w 62"/>
                  <a:gd name="T53" fmla="*/ 36 h 90"/>
                  <a:gd name="T54" fmla="*/ 24 w 62"/>
                  <a:gd name="T55" fmla="*/ 39 h 90"/>
                  <a:gd name="T56" fmla="*/ 24 w 62"/>
                  <a:gd name="T57" fmla="*/ 40 h 90"/>
                  <a:gd name="T58" fmla="*/ 10 w 62"/>
                  <a:gd name="T59" fmla="*/ 74 h 90"/>
                  <a:gd name="T60" fmla="*/ 32 w 62"/>
                  <a:gd name="T61" fmla="*/ 48 h 90"/>
                  <a:gd name="T62" fmla="*/ 32 w 62"/>
                  <a:gd name="T63" fmla="*/ 55 h 90"/>
                  <a:gd name="T64" fmla="*/ 4 w 62"/>
                  <a:gd name="T65" fmla="*/ 89 h 90"/>
                  <a:gd name="T66" fmla="*/ 4 w 62"/>
                  <a:gd name="T67" fmla="*/ 89 h 90"/>
                  <a:gd name="T68" fmla="*/ 2 w 62"/>
                  <a:gd name="T69" fmla="*/ 90 h 90"/>
                  <a:gd name="T70" fmla="*/ 0 w 62"/>
                  <a:gd name="T71" fmla="*/ 87 h 90"/>
                  <a:gd name="T72" fmla="*/ 18 w 62"/>
                  <a:gd name="T73" fmla="*/ 41 h 90"/>
                  <a:gd name="T74" fmla="*/ 6 w 62"/>
                  <a:gd name="T75" fmla="*/ 41 h 90"/>
                  <a:gd name="T76" fmla="*/ 6 w 62"/>
                  <a:gd name="T77" fmla="*/ 41 h 90"/>
                  <a:gd name="T78" fmla="*/ 5 w 62"/>
                  <a:gd name="T79" fmla="*/ 41 h 90"/>
                  <a:gd name="T80" fmla="*/ 4 w 62"/>
                  <a:gd name="T81" fmla="*/ 38 h 90"/>
                  <a:gd name="T82" fmla="*/ 22 w 62"/>
                  <a:gd name="T83" fmla="*/ 2 h 90"/>
                  <a:gd name="T84" fmla="*/ 24 w 62"/>
                  <a:gd name="T85" fmla="*/ 0 h 90"/>
                  <a:gd name="T86" fmla="*/ 32 w 62"/>
                  <a:gd name="T87" fmla="*/ 0 h 90"/>
                  <a:gd name="T88" fmla="*/ 32 w 62"/>
                  <a:gd name="T8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90">
                    <a:moveTo>
                      <a:pt x="54" y="21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3" y="20"/>
                      <a:pt x="43" y="18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4" y="0"/>
                      <a:pt x="54" y="1"/>
                    </a:cubicBezTo>
                    <a:cubicBezTo>
                      <a:pt x="55" y="1"/>
                      <a:pt x="56" y="3"/>
                      <a:pt x="55" y="4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0" y="16"/>
                      <a:pt x="60" y="16"/>
                      <a:pt x="61" y="17"/>
                    </a:cubicBezTo>
                    <a:cubicBezTo>
                      <a:pt x="62" y="17"/>
                      <a:pt x="62" y="19"/>
                      <a:pt x="61" y="20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48"/>
                      <a:pt x="32" y="48"/>
                      <a:pt x="32" y="48"/>
                    </a:cubicBezTo>
                    <a:lnTo>
                      <a:pt x="54" y="21"/>
                    </a:lnTo>
                    <a:close/>
                    <a:moveTo>
                      <a:pt x="32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6"/>
                      <a:pt x="24" y="37"/>
                      <a:pt x="24" y="39"/>
                    </a:cubicBezTo>
                    <a:cubicBezTo>
                      <a:pt x="24" y="39"/>
                      <a:pt x="24" y="39"/>
                      <a:pt x="24" y="40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4" y="90"/>
                      <a:pt x="2" y="90"/>
                      <a:pt x="2" y="90"/>
                    </a:cubicBezTo>
                    <a:cubicBezTo>
                      <a:pt x="0" y="90"/>
                      <a:pt x="0" y="88"/>
                      <a:pt x="0" y="87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4" y="40"/>
                      <a:pt x="4" y="39"/>
                      <a:pt x="4" y="38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3" y="0"/>
                      <a:pt x="24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8" name="Freeform 223"/>
              <p:cNvSpPr>
                <a:spLocks noEditPoints="1"/>
              </p:cNvSpPr>
              <p:nvPr/>
            </p:nvSpPr>
            <p:spPr bwMode="auto">
              <a:xfrm>
                <a:off x="9482138" y="2736850"/>
                <a:ext cx="366713" cy="228600"/>
              </a:xfrm>
              <a:custGeom>
                <a:avLst/>
                <a:gdLst>
                  <a:gd name="T0" fmla="*/ 81 w 162"/>
                  <a:gd name="T1" fmla="*/ 96 h 101"/>
                  <a:gd name="T2" fmla="*/ 89 w 162"/>
                  <a:gd name="T3" fmla="*/ 96 h 101"/>
                  <a:gd name="T4" fmla="*/ 131 w 162"/>
                  <a:gd name="T5" fmla="*/ 96 h 101"/>
                  <a:gd name="T6" fmla="*/ 149 w 162"/>
                  <a:gd name="T7" fmla="*/ 89 h 101"/>
                  <a:gd name="T8" fmla="*/ 157 w 162"/>
                  <a:gd name="T9" fmla="*/ 71 h 101"/>
                  <a:gd name="T10" fmla="*/ 149 w 162"/>
                  <a:gd name="T11" fmla="*/ 53 h 101"/>
                  <a:gd name="T12" fmla="*/ 131 w 162"/>
                  <a:gd name="T13" fmla="*/ 45 h 101"/>
                  <a:gd name="T14" fmla="*/ 123 w 162"/>
                  <a:gd name="T15" fmla="*/ 47 h 101"/>
                  <a:gd name="T16" fmla="*/ 115 w 162"/>
                  <a:gd name="T17" fmla="*/ 51 h 101"/>
                  <a:gd name="T18" fmla="*/ 112 w 162"/>
                  <a:gd name="T19" fmla="*/ 51 h 101"/>
                  <a:gd name="T20" fmla="*/ 111 w 162"/>
                  <a:gd name="T21" fmla="*/ 49 h 101"/>
                  <a:gd name="T22" fmla="*/ 97 w 162"/>
                  <a:gd name="T23" fmla="*/ 18 h 101"/>
                  <a:gd name="T24" fmla="*/ 81 w 162"/>
                  <a:gd name="T25" fmla="*/ 7 h 101"/>
                  <a:gd name="T26" fmla="*/ 81 w 162"/>
                  <a:gd name="T27" fmla="*/ 2 h 101"/>
                  <a:gd name="T28" fmla="*/ 101 w 162"/>
                  <a:gd name="T29" fmla="*/ 14 h 101"/>
                  <a:gd name="T30" fmla="*/ 116 w 162"/>
                  <a:gd name="T31" fmla="*/ 45 h 101"/>
                  <a:gd name="T32" fmla="*/ 121 w 162"/>
                  <a:gd name="T33" fmla="*/ 42 h 101"/>
                  <a:gd name="T34" fmla="*/ 131 w 162"/>
                  <a:gd name="T35" fmla="*/ 41 h 101"/>
                  <a:gd name="T36" fmla="*/ 153 w 162"/>
                  <a:gd name="T37" fmla="*/ 49 h 101"/>
                  <a:gd name="T38" fmla="*/ 162 w 162"/>
                  <a:gd name="T39" fmla="*/ 71 h 101"/>
                  <a:gd name="T40" fmla="*/ 153 w 162"/>
                  <a:gd name="T41" fmla="*/ 92 h 101"/>
                  <a:gd name="T42" fmla="*/ 131 w 162"/>
                  <a:gd name="T43" fmla="*/ 101 h 101"/>
                  <a:gd name="T44" fmla="*/ 89 w 162"/>
                  <a:gd name="T45" fmla="*/ 101 h 101"/>
                  <a:gd name="T46" fmla="*/ 81 w 162"/>
                  <a:gd name="T47" fmla="*/ 101 h 101"/>
                  <a:gd name="T48" fmla="*/ 81 w 162"/>
                  <a:gd name="T49" fmla="*/ 96 h 101"/>
                  <a:gd name="T50" fmla="*/ 5 w 162"/>
                  <a:gd name="T51" fmla="*/ 82 h 101"/>
                  <a:gd name="T52" fmla="*/ 9 w 162"/>
                  <a:gd name="T53" fmla="*/ 92 h 101"/>
                  <a:gd name="T54" fmla="*/ 19 w 162"/>
                  <a:gd name="T55" fmla="*/ 96 h 101"/>
                  <a:gd name="T56" fmla="*/ 59 w 162"/>
                  <a:gd name="T57" fmla="*/ 96 h 101"/>
                  <a:gd name="T58" fmla="*/ 65 w 162"/>
                  <a:gd name="T59" fmla="*/ 96 h 101"/>
                  <a:gd name="T60" fmla="*/ 67 w 162"/>
                  <a:gd name="T61" fmla="*/ 96 h 101"/>
                  <a:gd name="T62" fmla="*/ 81 w 162"/>
                  <a:gd name="T63" fmla="*/ 96 h 101"/>
                  <a:gd name="T64" fmla="*/ 81 w 162"/>
                  <a:gd name="T65" fmla="*/ 101 h 101"/>
                  <a:gd name="T66" fmla="*/ 67 w 162"/>
                  <a:gd name="T67" fmla="*/ 101 h 101"/>
                  <a:gd name="T68" fmla="*/ 65 w 162"/>
                  <a:gd name="T69" fmla="*/ 101 h 101"/>
                  <a:gd name="T70" fmla="*/ 59 w 162"/>
                  <a:gd name="T71" fmla="*/ 101 h 101"/>
                  <a:gd name="T72" fmla="*/ 19 w 162"/>
                  <a:gd name="T73" fmla="*/ 101 h 101"/>
                  <a:gd name="T74" fmla="*/ 6 w 162"/>
                  <a:gd name="T75" fmla="*/ 95 h 101"/>
                  <a:gd name="T76" fmla="*/ 0 w 162"/>
                  <a:gd name="T77" fmla="*/ 82 h 101"/>
                  <a:gd name="T78" fmla="*/ 6 w 162"/>
                  <a:gd name="T79" fmla="*/ 68 h 101"/>
                  <a:gd name="T80" fmla="*/ 16 w 162"/>
                  <a:gd name="T81" fmla="*/ 63 h 101"/>
                  <a:gd name="T82" fmla="*/ 15 w 162"/>
                  <a:gd name="T83" fmla="*/ 58 h 101"/>
                  <a:gd name="T84" fmla="*/ 15 w 162"/>
                  <a:gd name="T85" fmla="*/ 50 h 101"/>
                  <a:gd name="T86" fmla="*/ 29 w 162"/>
                  <a:gd name="T87" fmla="*/ 15 h 101"/>
                  <a:gd name="T88" fmla="*/ 65 w 162"/>
                  <a:gd name="T89" fmla="*/ 0 h 101"/>
                  <a:gd name="T90" fmla="*/ 81 w 162"/>
                  <a:gd name="T91" fmla="*/ 2 h 101"/>
                  <a:gd name="T92" fmla="*/ 81 w 162"/>
                  <a:gd name="T93" fmla="*/ 7 h 101"/>
                  <a:gd name="T94" fmla="*/ 65 w 162"/>
                  <a:gd name="T95" fmla="*/ 5 h 101"/>
                  <a:gd name="T96" fmla="*/ 33 w 162"/>
                  <a:gd name="T97" fmla="*/ 18 h 101"/>
                  <a:gd name="T98" fmla="*/ 19 w 162"/>
                  <a:gd name="T99" fmla="*/ 50 h 101"/>
                  <a:gd name="T100" fmla="*/ 20 w 162"/>
                  <a:gd name="T101" fmla="*/ 57 h 101"/>
                  <a:gd name="T102" fmla="*/ 21 w 162"/>
                  <a:gd name="T103" fmla="*/ 64 h 101"/>
                  <a:gd name="T104" fmla="*/ 20 w 162"/>
                  <a:gd name="T105" fmla="*/ 67 h 101"/>
                  <a:gd name="T106" fmla="*/ 19 w 162"/>
                  <a:gd name="T107" fmla="*/ 67 h 101"/>
                  <a:gd name="T108" fmla="*/ 9 w 162"/>
                  <a:gd name="T109" fmla="*/ 71 h 101"/>
                  <a:gd name="T110" fmla="*/ 5 w 162"/>
                  <a:gd name="T111" fmla="*/ 8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01">
                    <a:moveTo>
                      <a:pt x="81" y="96"/>
                    </a:moveTo>
                    <a:cubicBezTo>
                      <a:pt x="89" y="96"/>
                      <a:pt x="89" y="96"/>
                      <a:pt x="89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8" y="96"/>
                      <a:pt x="145" y="93"/>
                      <a:pt x="149" y="89"/>
                    </a:cubicBezTo>
                    <a:cubicBezTo>
                      <a:pt x="154" y="84"/>
                      <a:pt x="157" y="78"/>
                      <a:pt x="157" y="71"/>
                    </a:cubicBezTo>
                    <a:cubicBezTo>
                      <a:pt x="157" y="64"/>
                      <a:pt x="154" y="57"/>
                      <a:pt x="149" y="53"/>
                    </a:cubicBezTo>
                    <a:cubicBezTo>
                      <a:pt x="145" y="48"/>
                      <a:pt x="138" y="45"/>
                      <a:pt x="131" y="45"/>
                    </a:cubicBezTo>
                    <a:cubicBezTo>
                      <a:pt x="128" y="45"/>
                      <a:pt x="125" y="46"/>
                      <a:pt x="123" y="47"/>
                    </a:cubicBezTo>
                    <a:cubicBezTo>
                      <a:pt x="120" y="48"/>
                      <a:pt x="117" y="49"/>
                      <a:pt x="115" y="51"/>
                    </a:cubicBezTo>
                    <a:cubicBezTo>
                      <a:pt x="114" y="52"/>
                      <a:pt x="112" y="52"/>
                      <a:pt x="112" y="51"/>
                    </a:cubicBezTo>
                    <a:cubicBezTo>
                      <a:pt x="111" y="51"/>
                      <a:pt x="111" y="50"/>
                      <a:pt x="111" y="49"/>
                    </a:cubicBezTo>
                    <a:cubicBezTo>
                      <a:pt x="111" y="37"/>
                      <a:pt x="106" y="26"/>
                      <a:pt x="97" y="18"/>
                    </a:cubicBezTo>
                    <a:cubicBezTo>
                      <a:pt x="93" y="13"/>
                      <a:pt x="87" y="10"/>
                      <a:pt x="81" y="7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8" y="5"/>
                      <a:pt x="95" y="9"/>
                      <a:pt x="101" y="14"/>
                    </a:cubicBezTo>
                    <a:cubicBezTo>
                      <a:pt x="109" y="22"/>
                      <a:pt x="114" y="33"/>
                      <a:pt x="116" y="45"/>
                    </a:cubicBezTo>
                    <a:cubicBezTo>
                      <a:pt x="117" y="44"/>
                      <a:pt x="119" y="43"/>
                      <a:pt x="121" y="42"/>
                    </a:cubicBezTo>
                    <a:cubicBezTo>
                      <a:pt x="124" y="41"/>
                      <a:pt x="128" y="41"/>
                      <a:pt x="131" y="41"/>
                    </a:cubicBezTo>
                    <a:cubicBezTo>
                      <a:pt x="140" y="41"/>
                      <a:pt x="147" y="44"/>
                      <a:pt x="153" y="49"/>
                    </a:cubicBezTo>
                    <a:cubicBezTo>
                      <a:pt x="158" y="55"/>
                      <a:pt x="162" y="63"/>
                      <a:pt x="162" y="71"/>
                    </a:cubicBezTo>
                    <a:cubicBezTo>
                      <a:pt x="162" y="79"/>
                      <a:pt x="158" y="87"/>
                      <a:pt x="153" y="92"/>
                    </a:cubicBezTo>
                    <a:cubicBezTo>
                      <a:pt x="147" y="98"/>
                      <a:pt x="140" y="101"/>
                      <a:pt x="131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1" y="101"/>
                      <a:pt x="81" y="101"/>
                      <a:pt x="81" y="101"/>
                    </a:cubicBezTo>
                    <a:lnTo>
                      <a:pt x="81" y="96"/>
                    </a:lnTo>
                    <a:close/>
                    <a:moveTo>
                      <a:pt x="5" y="82"/>
                    </a:moveTo>
                    <a:cubicBezTo>
                      <a:pt x="5" y="86"/>
                      <a:pt x="6" y="89"/>
                      <a:pt x="9" y="92"/>
                    </a:cubicBezTo>
                    <a:cubicBezTo>
                      <a:pt x="12" y="95"/>
                      <a:pt x="15" y="96"/>
                      <a:pt x="1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4" y="101"/>
                      <a:pt x="9" y="99"/>
                      <a:pt x="6" y="95"/>
                    </a:cubicBezTo>
                    <a:cubicBezTo>
                      <a:pt x="2" y="92"/>
                      <a:pt x="0" y="87"/>
                      <a:pt x="0" y="82"/>
                    </a:cubicBezTo>
                    <a:cubicBezTo>
                      <a:pt x="0" y="76"/>
                      <a:pt x="2" y="72"/>
                      <a:pt x="6" y="68"/>
                    </a:cubicBezTo>
                    <a:cubicBezTo>
                      <a:pt x="8" y="65"/>
                      <a:pt x="12" y="63"/>
                      <a:pt x="16" y="63"/>
                    </a:cubicBezTo>
                    <a:cubicBezTo>
                      <a:pt x="16" y="61"/>
                      <a:pt x="15" y="60"/>
                      <a:pt x="15" y="58"/>
                    </a:cubicBezTo>
                    <a:cubicBezTo>
                      <a:pt x="15" y="56"/>
                      <a:pt x="15" y="53"/>
                      <a:pt x="15" y="50"/>
                    </a:cubicBezTo>
                    <a:cubicBezTo>
                      <a:pt x="15" y="37"/>
                      <a:pt x="20" y="24"/>
                      <a:pt x="29" y="15"/>
                    </a:cubicBezTo>
                    <a:cubicBezTo>
                      <a:pt x="39" y="6"/>
                      <a:pt x="51" y="0"/>
                      <a:pt x="65" y="0"/>
                    </a:cubicBezTo>
                    <a:cubicBezTo>
                      <a:pt x="71" y="0"/>
                      <a:pt x="76" y="1"/>
                      <a:pt x="81" y="2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6"/>
                      <a:pt x="71" y="5"/>
                      <a:pt x="65" y="5"/>
                    </a:cubicBezTo>
                    <a:cubicBezTo>
                      <a:pt x="53" y="5"/>
                      <a:pt x="41" y="10"/>
                      <a:pt x="33" y="18"/>
                    </a:cubicBezTo>
                    <a:cubicBezTo>
                      <a:pt x="25" y="26"/>
                      <a:pt x="19" y="38"/>
                      <a:pt x="19" y="50"/>
                    </a:cubicBezTo>
                    <a:cubicBezTo>
                      <a:pt x="19" y="53"/>
                      <a:pt x="20" y="55"/>
                      <a:pt x="20" y="57"/>
                    </a:cubicBezTo>
                    <a:cubicBezTo>
                      <a:pt x="20" y="60"/>
                      <a:pt x="21" y="62"/>
                      <a:pt x="21" y="64"/>
                    </a:cubicBezTo>
                    <a:cubicBezTo>
                      <a:pt x="22" y="65"/>
                      <a:pt x="21" y="67"/>
                      <a:pt x="20" y="67"/>
                    </a:cubicBezTo>
                    <a:cubicBezTo>
                      <a:pt x="20" y="67"/>
                      <a:pt x="19" y="67"/>
                      <a:pt x="19" y="67"/>
                    </a:cubicBezTo>
                    <a:cubicBezTo>
                      <a:pt x="15" y="67"/>
                      <a:pt x="12" y="69"/>
                      <a:pt x="9" y="71"/>
                    </a:cubicBezTo>
                    <a:cubicBezTo>
                      <a:pt x="6" y="74"/>
                      <a:pt x="5" y="78"/>
                      <a:pt x="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9" name="Freeform 225"/>
              <p:cNvSpPr>
                <a:spLocks noEditPoints="1"/>
              </p:cNvSpPr>
              <p:nvPr/>
            </p:nvSpPr>
            <p:spPr bwMode="auto">
              <a:xfrm>
                <a:off x="5713413" y="563563"/>
                <a:ext cx="47625" cy="130175"/>
              </a:xfrm>
              <a:custGeom>
                <a:avLst/>
                <a:gdLst>
                  <a:gd name="T0" fmla="*/ 16 w 21"/>
                  <a:gd name="T1" fmla="*/ 53 h 58"/>
                  <a:gd name="T2" fmla="*/ 16 w 21"/>
                  <a:gd name="T3" fmla="*/ 5 h 58"/>
                  <a:gd name="T4" fmla="*/ 15 w 21"/>
                  <a:gd name="T5" fmla="*/ 6 h 58"/>
                  <a:gd name="T6" fmla="*/ 11 w 21"/>
                  <a:gd name="T7" fmla="*/ 6 h 58"/>
                  <a:gd name="T8" fmla="*/ 11 w 21"/>
                  <a:gd name="T9" fmla="*/ 1 h 58"/>
                  <a:gd name="T10" fmla="*/ 14 w 21"/>
                  <a:gd name="T11" fmla="*/ 1 h 58"/>
                  <a:gd name="T12" fmla="*/ 18 w 21"/>
                  <a:gd name="T13" fmla="*/ 0 h 58"/>
                  <a:gd name="T14" fmla="*/ 19 w 21"/>
                  <a:gd name="T15" fmla="*/ 0 h 58"/>
                  <a:gd name="T16" fmla="*/ 21 w 21"/>
                  <a:gd name="T17" fmla="*/ 3 h 58"/>
                  <a:gd name="T18" fmla="*/ 21 w 21"/>
                  <a:gd name="T19" fmla="*/ 56 h 58"/>
                  <a:gd name="T20" fmla="*/ 21 w 21"/>
                  <a:gd name="T21" fmla="*/ 56 h 58"/>
                  <a:gd name="T22" fmla="*/ 21 w 21"/>
                  <a:gd name="T23" fmla="*/ 56 h 58"/>
                  <a:gd name="T24" fmla="*/ 18 w 21"/>
                  <a:gd name="T25" fmla="*/ 58 h 58"/>
                  <a:gd name="T26" fmla="*/ 14 w 21"/>
                  <a:gd name="T27" fmla="*/ 58 h 58"/>
                  <a:gd name="T28" fmla="*/ 11 w 21"/>
                  <a:gd name="T29" fmla="*/ 58 h 58"/>
                  <a:gd name="T30" fmla="*/ 11 w 21"/>
                  <a:gd name="T31" fmla="*/ 58 h 58"/>
                  <a:gd name="T32" fmla="*/ 11 w 21"/>
                  <a:gd name="T33" fmla="*/ 53 h 58"/>
                  <a:gd name="T34" fmla="*/ 11 w 21"/>
                  <a:gd name="T35" fmla="*/ 53 h 58"/>
                  <a:gd name="T36" fmla="*/ 15 w 21"/>
                  <a:gd name="T37" fmla="*/ 53 h 58"/>
                  <a:gd name="T38" fmla="*/ 16 w 21"/>
                  <a:gd name="T39" fmla="*/ 53 h 58"/>
                  <a:gd name="T40" fmla="*/ 11 w 21"/>
                  <a:gd name="T41" fmla="*/ 6 h 58"/>
                  <a:gd name="T42" fmla="*/ 10 w 21"/>
                  <a:gd name="T43" fmla="*/ 6 h 58"/>
                  <a:gd name="T44" fmla="*/ 10 w 21"/>
                  <a:gd name="T45" fmla="*/ 6 h 58"/>
                  <a:gd name="T46" fmla="*/ 6 w 21"/>
                  <a:gd name="T47" fmla="*/ 6 h 58"/>
                  <a:gd name="T48" fmla="*/ 5 w 21"/>
                  <a:gd name="T49" fmla="*/ 5 h 58"/>
                  <a:gd name="T50" fmla="*/ 5 w 21"/>
                  <a:gd name="T51" fmla="*/ 53 h 58"/>
                  <a:gd name="T52" fmla="*/ 6 w 21"/>
                  <a:gd name="T53" fmla="*/ 53 h 58"/>
                  <a:gd name="T54" fmla="*/ 11 w 21"/>
                  <a:gd name="T55" fmla="*/ 53 h 58"/>
                  <a:gd name="T56" fmla="*/ 11 w 21"/>
                  <a:gd name="T57" fmla="*/ 58 h 58"/>
                  <a:gd name="T58" fmla="*/ 7 w 21"/>
                  <a:gd name="T59" fmla="*/ 58 h 58"/>
                  <a:gd name="T60" fmla="*/ 3 w 21"/>
                  <a:gd name="T61" fmla="*/ 58 h 58"/>
                  <a:gd name="T62" fmla="*/ 2 w 21"/>
                  <a:gd name="T63" fmla="*/ 58 h 58"/>
                  <a:gd name="T64" fmla="*/ 0 w 21"/>
                  <a:gd name="T65" fmla="*/ 56 h 58"/>
                  <a:gd name="T66" fmla="*/ 0 w 21"/>
                  <a:gd name="T67" fmla="*/ 3 h 58"/>
                  <a:gd name="T68" fmla="*/ 0 w 21"/>
                  <a:gd name="T69" fmla="*/ 3 h 58"/>
                  <a:gd name="T70" fmla="*/ 0 w 21"/>
                  <a:gd name="T71" fmla="*/ 3 h 58"/>
                  <a:gd name="T72" fmla="*/ 3 w 21"/>
                  <a:gd name="T73" fmla="*/ 0 h 58"/>
                  <a:gd name="T74" fmla="*/ 7 w 21"/>
                  <a:gd name="T75" fmla="*/ 1 h 58"/>
                  <a:gd name="T76" fmla="*/ 10 w 21"/>
                  <a:gd name="T77" fmla="*/ 1 h 58"/>
                  <a:gd name="T78" fmla="*/ 10 w 21"/>
                  <a:gd name="T79" fmla="*/ 1 h 58"/>
                  <a:gd name="T80" fmla="*/ 11 w 21"/>
                  <a:gd name="T81" fmla="*/ 1 h 58"/>
                  <a:gd name="T82" fmla="*/ 11 w 21"/>
                  <a:gd name="T83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58">
                    <a:moveTo>
                      <a:pt x="16" y="53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6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8"/>
                      <a:pt x="20" y="58"/>
                      <a:pt x="18" y="58"/>
                    </a:cubicBezTo>
                    <a:cubicBezTo>
                      <a:pt x="17" y="58"/>
                      <a:pt x="16" y="58"/>
                      <a:pt x="14" y="58"/>
                    </a:cubicBezTo>
                    <a:cubicBezTo>
                      <a:pt x="13" y="58"/>
                      <a:pt x="12" y="58"/>
                      <a:pt x="11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3" y="53"/>
                      <a:pt x="15" y="53"/>
                    </a:cubicBezTo>
                    <a:cubicBezTo>
                      <a:pt x="15" y="53"/>
                      <a:pt x="16" y="53"/>
                      <a:pt x="16" y="53"/>
                    </a:cubicBezTo>
                    <a:close/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6" y="6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6" y="53"/>
                      <a:pt x="6" y="53"/>
                    </a:cubicBezTo>
                    <a:cubicBezTo>
                      <a:pt x="8" y="53"/>
                      <a:pt x="9" y="53"/>
                      <a:pt x="11" y="53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9" y="58"/>
                      <a:pt x="8" y="58"/>
                      <a:pt x="7" y="58"/>
                    </a:cubicBezTo>
                    <a:cubicBezTo>
                      <a:pt x="5" y="58"/>
                      <a:pt x="4" y="58"/>
                      <a:pt x="3" y="58"/>
                    </a:cubicBezTo>
                    <a:cubicBezTo>
                      <a:pt x="3" y="58"/>
                      <a:pt x="3" y="58"/>
                      <a:pt x="2" y="58"/>
                    </a:cubicBezTo>
                    <a:cubicBezTo>
                      <a:pt x="1" y="58"/>
                      <a:pt x="0" y="57"/>
                      <a:pt x="0" y="5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1"/>
                      <a:pt x="7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0" name="Freeform 227"/>
              <p:cNvSpPr>
                <a:spLocks noEditPoints="1"/>
              </p:cNvSpPr>
              <p:nvPr/>
            </p:nvSpPr>
            <p:spPr bwMode="auto">
              <a:xfrm>
                <a:off x="5632450" y="569913"/>
                <a:ext cx="80963" cy="79375"/>
              </a:xfrm>
              <a:custGeom>
                <a:avLst/>
                <a:gdLst>
                  <a:gd name="T0" fmla="*/ 30 w 36"/>
                  <a:gd name="T1" fmla="*/ 30 h 35"/>
                  <a:gd name="T2" fmla="*/ 30 w 36"/>
                  <a:gd name="T3" fmla="*/ 21 h 35"/>
                  <a:gd name="T4" fmla="*/ 24 w 36"/>
                  <a:gd name="T5" fmla="*/ 12 h 35"/>
                  <a:gd name="T6" fmla="*/ 18 w 36"/>
                  <a:gd name="T7" fmla="*/ 7 h 35"/>
                  <a:gd name="T8" fmla="*/ 18 w 36"/>
                  <a:gd name="T9" fmla="*/ 2 h 35"/>
                  <a:gd name="T10" fmla="*/ 27 w 36"/>
                  <a:gd name="T11" fmla="*/ 8 h 35"/>
                  <a:gd name="T12" fmla="*/ 27 w 36"/>
                  <a:gd name="T13" fmla="*/ 8 h 35"/>
                  <a:gd name="T14" fmla="*/ 34 w 36"/>
                  <a:gd name="T15" fmla="*/ 20 h 35"/>
                  <a:gd name="T16" fmla="*/ 35 w 36"/>
                  <a:gd name="T17" fmla="*/ 33 h 35"/>
                  <a:gd name="T18" fmla="*/ 33 w 36"/>
                  <a:gd name="T19" fmla="*/ 35 h 35"/>
                  <a:gd name="T20" fmla="*/ 20 w 36"/>
                  <a:gd name="T21" fmla="*/ 34 h 35"/>
                  <a:gd name="T22" fmla="*/ 18 w 36"/>
                  <a:gd name="T23" fmla="*/ 33 h 35"/>
                  <a:gd name="T24" fmla="*/ 18 w 36"/>
                  <a:gd name="T25" fmla="*/ 28 h 35"/>
                  <a:gd name="T26" fmla="*/ 21 w 36"/>
                  <a:gd name="T27" fmla="*/ 29 h 35"/>
                  <a:gd name="T28" fmla="*/ 30 w 36"/>
                  <a:gd name="T29" fmla="*/ 30 h 35"/>
                  <a:gd name="T30" fmla="*/ 18 w 36"/>
                  <a:gd name="T31" fmla="*/ 7 h 35"/>
                  <a:gd name="T32" fmla="*/ 15 w 36"/>
                  <a:gd name="T33" fmla="*/ 6 h 35"/>
                  <a:gd name="T34" fmla="*/ 5 w 36"/>
                  <a:gd name="T35" fmla="*/ 5 h 35"/>
                  <a:gd name="T36" fmla="*/ 6 w 36"/>
                  <a:gd name="T37" fmla="*/ 14 h 35"/>
                  <a:gd name="T38" fmla="*/ 12 w 36"/>
                  <a:gd name="T39" fmla="*/ 24 h 35"/>
                  <a:gd name="T40" fmla="*/ 12 w 36"/>
                  <a:gd name="T41" fmla="*/ 24 h 35"/>
                  <a:gd name="T42" fmla="*/ 18 w 36"/>
                  <a:gd name="T43" fmla="*/ 28 h 35"/>
                  <a:gd name="T44" fmla="*/ 18 w 36"/>
                  <a:gd name="T45" fmla="*/ 33 h 35"/>
                  <a:gd name="T46" fmla="*/ 9 w 36"/>
                  <a:gd name="T47" fmla="*/ 27 h 35"/>
                  <a:gd name="T48" fmla="*/ 9 w 36"/>
                  <a:gd name="T49" fmla="*/ 27 h 35"/>
                  <a:gd name="T50" fmla="*/ 9 w 36"/>
                  <a:gd name="T51" fmla="*/ 27 h 35"/>
                  <a:gd name="T52" fmla="*/ 9 w 36"/>
                  <a:gd name="T53" fmla="*/ 27 h 35"/>
                  <a:gd name="T54" fmla="*/ 2 w 36"/>
                  <a:gd name="T55" fmla="*/ 16 h 35"/>
                  <a:gd name="T56" fmla="*/ 1 w 36"/>
                  <a:gd name="T57" fmla="*/ 3 h 35"/>
                  <a:gd name="T58" fmla="*/ 3 w 36"/>
                  <a:gd name="T59" fmla="*/ 1 h 35"/>
                  <a:gd name="T60" fmla="*/ 16 w 36"/>
                  <a:gd name="T61" fmla="*/ 2 h 35"/>
                  <a:gd name="T62" fmla="*/ 18 w 36"/>
                  <a:gd name="T63" fmla="*/ 2 h 35"/>
                  <a:gd name="T64" fmla="*/ 18 w 36"/>
                  <a:gd name="T65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35">
                    <a:moveTo>
                      <a:pt x="30" y="30"/>
                    </a:moveTo>
                    <a:cubicBezTo>
                      <a:pt x="31" y="27"/>
                      <a:pt x="30" y="24"/>
                      <a:pt x="30" y="21"/>
                    </a:cubicBezTo>
                    <a:cubicBezTo>
                      <a:pt x="28" y="18"/>
                      <a:pt x="27" y="14"/>
                      <a:pt x="24" y="12"/>
                    </a:cubicBezTo>
                    <a:cubicBezTo>
                      <a:pt x="22" y="10"/>
                      <a:pt x="20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1" y="4"/>
                      <a:pt x="25" y="6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31" y="12"/>
                      <a:pt x="33" y="15"/>
                      <a:pt x="34" y="20"/>
                    </a:cubicBezTo>
                    <a:cubicBezTo>
                      <a:pt x="35" y="24"/>
                      <a:pt x="36" y="28"/>
                      <a:pt x="35" y="33"/>
                    </a:cubicBezTo>
                    <a:cubicBezTo>
                      <a:pt x="35" y="34"/>
                      <a:pt x="34" y="34"/>
                      <a:pt x="33" y="35"/>
                    </a:cubicBezTo>
                    <a:cubicBezTo>
                      <a:pt x="29" y="35"/>
                      <a:pt x="24" y="35"/>
                      <a:pt x="20" y="34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20" y="29"/>
                      <a:pt x="21" y="29"/>
                    </a:cubicBezTo>
                    <a:cubicBezTo>
                      <a:pt x="24" y="30"/>
                      <a:pt x="27" y="30"/>
                      <a:pt x="30" y="30"/>
                    </a:cubicBezTo>
                    <a:close/>
                    <a:moveTo>
                      <a:pt x="18" y="7"/>
                    </a:moveTo>
                    <a:cubicBezTo>
                      <a:pt x="17" y="7"/>
                      <a:pt x="16" y="6"/>
                      <a:pt x="15" y="6"/>
                    </a:cubicBezTo>
                    <a:cubicBezTo>
                      <a:pt x="12" y="5"/>
                      <a:pt x="9" y="5"/>
                      <a:pt x="5" y="5"/>
                    </a:cubicBezTo>
                    <a:cubicBezTo>
                      <a:pt x="5" y="8"/>
                      <a:pt x="5" y="11"/>
                      <a:pt x="6" y="14"/>
                    </a:cubicBezTo>
                    <a:cubicBezTo>
                      <a:pt x="7" y="18"/>
                      <a:pt x="9" y="21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4" y="25"/>
                      <a:pt x="16" y="27"/>
                      <a:pt x="18" y="28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5" y="32"/>
                      <a:pt x="11" y="30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5" y="24"/>
                      <a:pt x="3" y="20"/>
                      <a:pt x="2" y="16"/>
                    </a:cubicBezTo>
                    <a:cubicBezTo>
                      <a:pt x="1" y="12"/>
                      <a:pt x="0" y="7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7" y="0"/>
                      <a:pt x="12" y="0"/>
                      <a:pt x="16" y="2"/>
                    </a:cubicBezTo>
                    <a:cubicBezTo>
                      <a:pt x="17" y="2"/>
                      <a:pt x="17" y="2"/>
                      <a:pt x="18" y="2"/>
                    </a:cubicBezTo>
                    <a:lnTo>
                      <a:pt x="18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1" name="Freeform 228"/>
              <p:cNvSpPr>
                <a:spLocks noEditPoints="1"/>
              </p:cNvSpPr>
              <p:nvPr/>
            </p:nvSpPr>
            <p:spPr bwMode="auto">
              <a:xfrm>
                <a:off x="5761038" y="569913"/>
                <a:ext cx="80963" cy="79375"/>
              </a:xfrm>
              <a:custGeom>
                <a:avLst/>
                <a:gdLst>
                  <a:gd name="T0" fmla="*/ 24 w 36"/>
                  <a:gd name="T1" fmla="*/ 24 h 35"/>
                  <a:gd name="T2" fmla="*/ 30 w 36"/>
                  <a:gd name="T3" fmla="*/ 14 h 35"/>
                  <a:gd name="T4" fmla="*/ 31 w 36"/>
                  <a:gd name="T5" fmla="*/ 5 h 35"/>
                  <a:gd name="T6" fmla="*/ 21 w 36"/>
                  <a:gd name="T7" fmla="*/ 6 h 35"/>
                  <a:gd name="T8" fmla="*/ 18 w 36"/>
                  <a:gd name="T9" fmla="*/ 7 h 35"/>
                  <a:gd name="T10" fmla="*/ 18 w 36"/>
                  <a:gd name="T11" fmla="*/ 2 h 35"/>
                  <a:gd name="T12" fmla="*/ 20 w 36"/>
                  <a:gd name="T13" fmla="*/ 2 h 35"/>
                  <a:gd name="T14" fmla="*/ 33 w 36"/>
                  <a:gd name="T15" fmla="*/ 1 h 35"/>
                  <a:gd name="T16" fmla="*/ 35 w 36"/>
                  <a:gd name="T17" fmla="*/ 3 h 35"/>
                  <a:gd name="T18" fmla="*/ 34 w 36"/>
                  <a:gd name="T19" fmla="*/ 16 h 35"/>
                  <a:gd name="T20" fmla="*/ 27 w 36"/>
                  <a:gd name="T21" fmla="*/ 27 h 35"/>
                  <a:gd name="T22" fmla="*/ 27 w 36"/>
                  <a:gd name="T23" fmla="*/ 27 h 35"/>
                  <a:gd name="T24" fmla="*/ 18 w 36"/>
                  <a:gd name="T25" fmla="*/ 33 h 35"/>
                  <a:gd name="T26" fmla="*/ 18 w 36"/>
                  <a:gd name="T27" fmla="*/ 28 h 35"/>
                  <a:gd name="T28" fmla="*/ 24 w 36"/>
                  <a:gd name="T29" fmla="*/ 24 h 35"/>
                  <a:gd name="T30" fmla="*/ 18 w 36"/>
                  <a:gd name="T31" fmla="*/ 7 h 35"/>
                  <a:gd name="T32" fmla="*/ 12 w 36"/>
                  <a:gd name="T33" fmla="*/ 12 h 35"/>
                  <a:gd name="T34" fmla="*/ 12 w 36"/>
                  <a:gd name="T35" fmla="*/ 12 h 35"/>
                  <a:gd name="T36" fmla="*/ 6 w 36"/>
                  <a:gd name="T37" fmla="*/ 21 h 35"/>
                  <a:gd name="T38" fmla="*/ 6 w 36"/>
                  <a:gd name="T39" fmla="*/ 30 h 35"/>
                  <a:gd name="T40" fmla="*/ 15 w 36"/>
                  <a:gd name="T41" fmla="*/ 29 h 35"/>
                  <a:gd name="T42" fmla="*/ 18 w 36"/>
                  <a:gd name="T43" fmla="*/ 28 h 35"/>
                  <a:gd name="T44" fmla="*/ 18 w 36"/>
                  <a:gd name="T45" fmla="*/ 33 h 35"/>
                  <a:gd name="T46" fmla="*/ 16 w 36"/>
                  <a:gd name="T47" fmla="*/ 34 h 35"/>
                  <a:gd name="T48" fmla="*/ 3 w 36"/>
                  <a:gd name="T49" fmla="*/ 35 h 35"/>
                  <a:gd name="T50" fmla="*/ 1 w 36"/>
                  <a:gd name="T51" fmla="*/ 33 h 35"/>
                  <a:gd name="T52" fmla="*/ 2 w 36"/>
                  <a:gd name="T53" fmla="*/ 20 h 35"/>
                  <a:gd name="T54" fmla="*/ 9 w 36"/>
                  <a:gd name="T55" fmla="*/ 8 h 35"/>
                  <a:gd name="T56" fmla="*/ 9 w 36"/>
                  <a:gd name="T57" fmla="*/ 8 h 35"/>
                  <a:gd name="T58" fmla="*/ 9 w 36"/>
                  <a:gd name="T59" fmla="*/ 8 h 35"/>
                  <a:gd name="T60" fmla="*/ 18 w 36"/>
                  <a:gd name="T61" fmla="*/ 2 h 35"/>
                  <a:gd name="T62" fmla="*/ 18 w 36"/>
                  <a:gd name="T63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5">
                    <a:moveTo>
                      <a:pt x="24" y="24"/>
                    </a:moveTo>
                    <a:cubicBezTo>
                      <a:pt x="27" y="21"/>
                      <a:pt x="29" y="18"/>
                      <a:pt x="30" y="14"/>
                    </a:cubicBezTo>
                    <a:cubicBezTo>
                      <a:pt x="31" y="11"/>
                      <a:pt x="31" y="8"/>
                      <a:pt x="31" y="5"/>
                    </a:cubicBezTo>
                    <a:cubicBezTo>
                      <a:pt x="27" y="5"/>
                      <a:pt x="24" y="5"/>
                      <a:pt x="21" y="6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4" y="0"/>
                      <a:pt x="29" y="0"/>
                      <a:pt x="33" y="1"/>
                    </a:cubicBezTo>
                    <a:cubicBezTo>
                      <a:pt x="34" y="1"/>
                      <a:pt x="35" y="2"/>
                      <a:pt x="35" y="3"/>
                    </a:cubicBezTo>
                    <a:cubicBezTo>
                      <a:pt x="36" y="7"/>
                      <a:pt x="36" y="12"/>
                      <a:pt x="34" y="16"/>
                    </a:cubicBezTo>
                    <a:cubicBezTo>
                      <a:pt x="33" y="20"/>
                      <a:pt x="31" y="24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5" y="30"/>
                      <a:pt x="21" y="32"/>
                      <a:pt x="18" y="33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7"/>
                      <a:pt x="22" y="25"/>
                      <a:pt x="24" y="24"/>
                    </a:cubicBezTo>
                    <a:close/>
                    <a:moveTo>
                      <a:pt x="18" y="7"/>
                    </a:moveTo>
                    <a:cubicBezTo>
                      <a:pt x="16" y="8"/>
                      <a:pt x="14" y="10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" y="14"/>
                      <a:pt x="8" y="18"/>
                      <a:pt x="6" y="21"/>
                    </a:cubicBezTo>
                    <a:cubicBezTo>
                      <a:pt x="6" y="24"/>
                      <a:pt x="5" y="27"/>
                      <a:pt x="6" y="30"/>
                    </a:cubicBezTo>
                    <a:cubicBezTo>
                      <a:pt x="9" y="30"/>
                      <a:pt x="12" y="30"/>
                      <a:pt x="15" y="29"/>
                    </a:cubicBezTo>
                    <a:cubicBezTo>
                      <a:pt x="16" y="29"/>
                      <a:pt x="17" y="28"/>
                      <a:pt x="18" y="28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4"/>
                      <a:pt x="16" y="34"/>
                    </a:cubicBezTo>
                    <a:cubicBezTo>
                      <a:pt x="12" y="35"/>
                      <a:pt x="7" y="35"/>
                      <a:pt x="3" y="35"/>
                    </a:cubicBezTo>
                    <a:cubicBezTo>
                      <a:pt x="2" y="34"/>
                      <a:pt x="1" y="34"/>
                      <a:pt x="1" y="33"/>
                    </a:cubicBezTo>
                    <a:cubicBezTo>
                      <a:pt x="0" y="28"/>
                      <a:pt x="1" y="24"/>
                      <a:pt x="2" y="20"/>
                    </a:cubicBezTo>
                    <a:cubicBezTo>
                      <a:pt x="3" y="15"/>
                      <a:pt x="5" y="12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6"/>
                      <a:pt x="15" y="4"/>
                      <a:pt x="18" y="2"/>
                    </a:cubicBezTo>
                    <a:lnTo>
                      <a:pt x="18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2" name="Freeform 229"/>
              <p:cNvSpPr>
                <a:spLocks noEditPoints="1"/>
              </p:cNvSpPr>
              <p:nvPr/>
            </p:nvSpPr>
            <p:spPr bwMode="auto">
              <a:xfrm>
                <a:off x="5629275" y="696913"/>
                <a:ext cx="214313" cy="66675"/>
              </a:xfrm>
              <a:custGeom>
                <a:avLst/>
                <a:gdLst>
                  <a:gd name="T0" fmla="*/ 55 w 95"/>
                  <a:gd name="T1" fmla="*/ 5 h 30"/>
                  <a:gd name="T2" fmla="*/ 51 w 95"/>
                  <a:gd name="T3" fmla="*/ 5 h 30"/>
                  <a:gd name="T4" fmla="*/ 48 w 95"/>
                  <a:gd name="T5" fmla="*/ 4 h 30"/>
                  <a:gd name="T6" fmla="*/ 48 w 95"/>
                  <a:gd name="T7" fmla="*/ 4 h 30"/>
                  <a:gd name="T8" fmla="*/ 48 w 95"/>
                  <a:gd name="T9" fmla="*/ 0 h 30"/>
                  <a:gd name="T10" fmla="*/ 48 w 95"/>
                  <a:gd name="T11" fmla="*/ 0 h 30"/>
                  <a:gd name="T12" fmla="*/ 52 w 95"/>
                  <a:gd name="T13" fmla="*/ 0 h 30"/>
                  <a:gd name="T14" fmla="*/ 56 w 95"/>
                  <a:gd name="T15" fmla="*/ 0 h 30"/>
                  <a:gd name="T16" fmla="*/ 83 w 95"/>
                  <a:gd name="T17" fmla="*/ 9 h 30"/>
                  <a:gd name="T18" fmla="*/ 95 w 95"/>
                  <a:gd name="T19" fmla="*/ 28 h 30"/>
                  <a:gd name="T20" fmla="*/ 93 w 95"/>
                  <a:gd name="T21" fmla="*/ 30 h 30"/>
                  <a:gd name="T22" fmla="*/ 48 w 95"/>
                  <a:gd name="T23" fmla="*/ 30 h 30"/>
                  <a:gd name="T24" fmla="*/ 48 w 95"/>
                  <a:gd name="T25" fmla="*/ 25 h 30"/>
                  <a:gd name="T26" fmla="*/ 90 w 95"/>
                  <a:gd name="T27" fmla="*/ 25 h 30"/>
                  <a:gd name="T28" fmla="*/ 81 w 95"/>
                  <a:gd name="T29" fmla="*/ 13 h 30"/>
                  <a:gd name="T30" fmla="*/ 55 w 95"/>
                  <a:gd name="T31" fmla="*/ 5 h 30"/>
                  <a:gd name="T32" fmla="*/ 48 w 95"/>
                  <a:gd name="T33" fmla="*/ 4 h 30"/>
                  <a:gd name="T34" fmla="*/ 44 w 95"/>
                  <a:gd name="T35" fmla="*/ 5 h 30"/>
                  <a:gd name="T36" fmla="*/ 40 w 95"/>
                  <a:gd name="T37" fmla="*/ 5 h 30"/>
                  <a:gd name="T38" fmla="*/ 14 w 95"/>
                  <a:gd name="T39" fmla="*/ 13 h 30"/>
                  <a:gd name="T40" fmla="*/ 5 w 95"/>
                  <a:gd name="T41" fmla="*/ 25 h 30"/>
                  <a:gd name="T42" fmla="*/ 48 w 95"/>
                  <a:gd name="T43" fmla="*/ 25 h 30"/>
                  <a:gd name="T44" fmla="*/ 48 w 95"/>
                  <a:gd name="T45" fmla="*/ 30 h 30"/>
                  <a:gd name="T46" fmla="*/ 2 w 95"/>
                  <a:gd name="T47" fmla="*/ 30 h 30"/>
                  <a:gd name="T48" fmla="*/ 0 w 95"/>
                  <a:gd name="T49" fmla="*/ 28 h 30"/>
                  <a:gd name="T50" fmla="*/ 12 w 95"/>
                  <a:gd name="T51" fmla="*/ 9 h 30"/>
                  <a:gd name="T52" fmla="*/ 39 w 95"/>
                  <a:gd name="T53" fmla="*/ 0 h 30"/>
                  <a:gd name="T54" fmla="*/ 43 w 95"/>
                  <a:gd name="T55" fmla="*/ 0 h 30"/>
                  <a:gd name="T56" fmla="*/ 48 w 95"/>
                  <a:gd name="T57" fmla="*/ 0 h 30"/>
                  <a:gd name="T58" fmla="*/ 48 w 95"/>
                  <a:gd name="T5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30">
                    <a:moveTo>
                      <a:pt x="55" y="5"/>
                    </a:moveTo>
                    <a:cubicBezTo>
                      <a:pt x="54" y="5"/>
                      <a:pt x="53" y="5"/>
                      <a:pt x="51" y="5"/>
                    </a:cubicBezTo>
                    <a:cubicBezTo>
                      <a:pt x="50" y="4"/>
                      <a:pt x="49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50" y="0"/>
                      <a:pt x="52" y="0"/>
                    </a:cubicBezTo>
                    <a:cubicBezTo>
                      <a:pt x="53" y="0"/>
                      <a:pt x="55" y="0"/>
                      <a:pt x="56" y="0"/>
                    </a:cubicBezTo>
                    <a:cubicBezTo>
                      <a:pt x="67" y="1"/>
                      <a:pt x="77" y="5"/>
                      <a:pt x="83" y="9"/>
                    </a:cubicBezTo>
                    <a:cubicBezTo>
                      <a:pt x="91" y="14"/>
                      <a:pt x="95" y="21"/>
                      <a:pt x="95" y="28"/>
                    </a:cubicBezTo>
                    <a:cubicBezTo>
                      <a:pt x="95" y="29"/>
                      <a:pt x="94" y="30"/>
                      <a:pt x="93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1"/>
                      <a:pt x="86" y="17"/>
                      <a:pt x="81" y="13"/>
                    </a:cubicBezTo>
                    <a:cubicBezTo>
                      <a:pt x="74" y="9"/>
                      <a:pt x="66" y="6"/>
                      <a:pt x="55" y="5"/>
                    </a:cubicBezTo>
                    <a:close/>
                    <a:moveTo>
                      <a:pt x="48" y="4"/>
                    </a:moveTo>
                    <a:cubicBezTo>
                      <a:pt x="46" y="4"/>
                      <a:pt x="45" y="4"/>
                      <a:pt x="44" y="5"/>
                    </a:cubicBezTo>
                    <a:cubicBezTo>
                      <a:pt x="42" y="5"/>
                      <a:pt x="41" y="5"/>
                      <a:pt x="40" y="5"/>
                    </a:cubicBezTo>
                    <a:cubicBezTo>
                      <a:pt x="29" y="6"/>
                      <a:pt x="21" y="9"/>
                      <a:pt x="14" y="13"/>
                    </a:cubicBezTo>
                    <a:cubicBezTo>
                      <a:pt x="9" y="17"/>
                      <a:pt x="6" y="21"/>
                      <a:pt x="5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1"/>
                      <a:pt x="4" y="14"/>
                      <a:pt x="12" y="9"/>
                    </a:cubicBezTo>
                    <a:cubicBezTo>
                      <a:pt x="18" y="5"/>
                      <a:pt x="28" y="1"/>
                      <a:pt x="39" y="0"/>
                    </a:cubicBezTo>
                    <a:cubicBezTo>
                      <a:pt x="40" y="0"/>
                      <a:pt x="42" y="0"/>
                      <a:pt x="43" y="0"/>
                    </a:cubicBezTo>
                    <a:cubicBezTo>
                      <a:pt x="45" y="0"/>
                      <a:pt x="46" y="0"/>
                      <a:pt x="48" y="0"/>
                    </a:cubicBezTo>
                    <a:lnTo>
                      <a:pt x="4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3" name="Freeform 230"/>
              <p:cNvSpPr>
                <a:spLocks noEditPoints="1"/>
              </p:cNvSpPr>
              <p:nvPr/>
            </p:nvSpPr>
            <p:spPr bwMode="auto">
              <a:xfrm>
                <a:off x="8616950" y="3508375"/>
                <a:ext cx="101600" cy="166688"/>
              </a:xfrm>
              <a:custGeom>
                <a:avLst/>
                <a:gdLst>
                  <a:gd name="T0" fmla="*/ 40 w 45"/>
                  <a:gd name="T1" fmla="*/ 37 h 74"/>
                  <a:gd name="T2" fmla="*/ 34 w 45"/>
                  <a:gd name="T3" fmla="*/ 17 h 74"/>
                  <a:gd name="T4" fmla="*/ 23 w 45"/>
                  <a:gd name="T5" fmla="*/ 5 h 74"/>
                  <a:gd name="T6" fmla="*/ 23 w 45"/>
                  <a:gd name="T7" fmla="*/ 0 h 74"/>
                  <a:gd name="T8" fmla="*/ 24 w 45"/>
                  <a:gd name="T9" fmla="*/ 0 h 74"/>
                  <a:gd name="T10" fmla="*/ 38 w 45"/>
                  <a:gd name="T11" fmla="*/ 14 h 74"/>
                  <a:gd name="T12" fmla="*/ 45 w 45"/>
                  <a:gd name="T13" fmla="*/ 37 h 74"/>
                  <a:gd name="T14" fmla="*/ 38 w 45"/>
                  <a:gd name="T15" fmla="*/ 59 h 74"/>
                  <a:gd name="T16" fmla="*/ 24 w 45"/>
                  <a:gd name="T17" fmla="*/ 74 h 74"/>
                  <a:gd name="T18" fmla="*/ 23 w 45"/>
                  <a:gd name="T19" fmla="*/ 74 h 74"/>
                  <a:gd name="T20" fmla="*/ 23 w 45"/>
                  <a:gd name="T21" fmla="*/ 69 h 74"/>
                  <a:gd name="T22" fmla="*/ 23 w 45"/>
                  <a:gd name="T23" fmla="*/ 69 h 74"/>
                  <a:gd name="T24" fmla="*/ 34 w 45"/>
                  <a:gd name="T25" fmla="*/ 57 h 74"/>
                  <a:gd name="T26" fmla="*/ 40 w 45"/>
                  <a:gd name="T27" fmla="*/ 37 h 74"/>
                  <a:gd name="T28" fmla="*/ 23 w 45"/>
                  <a:gd name="T29" fmla="*/ 5 h 74"/>
                  <a:gd name="T30" fmla="*/ 11 w 45"/>
                  <a:gd name="T31" fmla="*/ 17 h 74"/>
                  <a:gd name="T32" fmla="*/ 11 w 45"/>
                  <a:gd name="T33" fmla="*/ 17 h 74"/>
                  <a:gd name="T34" fmla="*/ 5 w 45"/>
                  <a:gd name="T35" fmla="*/ 37 h 74"/>
                  <a:gd name="T36" fmla="*/ 11 w 45"/>
                  <a:gd name="T37" fmla="*/ 57 h 74"/>
                  <a:gd name="T38" fmla="*/ 11 w 45"/>
                  <a:gd name="T39" fmla="*/ 57 h 74"/>
                  <a:gd name="T40" fmla="*/ 23 w 45"/>
                  <a:gd name="T41" fmla="*/ 69 h 74"/>
                  <a:gd name="T42" fmla="*/ 23 w 45"/>
                  <a:gd name="T43" fmla="*/ 74 h 74"/>
                  <a:gd name="T44" fmla="*/ 22 w 45"/>
                  <a:gd name="T45" fmla="*/ 74 h 74"/>
                  <a:gd name="T46" fmla="*/ 7 w 45"/>
                  <a:gd name="T47" fmla="*/ 59 h 74"/>
                  <a:gd name="T48" fmla="*/ 7 w 45"/>
                  <a:gd name="T49" fmla="*/ 59 h 74"/>
                  <a:gd name="T50" fmla="*/ 7 w 45"/>
                  <a:gd name="T51" fmla="*/ 59 h 74"/>
                  <a:gd name="T52" fmla="*/ 0 w 45"/>
                  <a:gd name="T53" fmla="*/ 37 h 74"/>
                  <a:gd name="T54" fmla="*/ 7 w 45"/>
                  <a:gd name="T55" fmla="*/ 14 h 74"/>
                  <a:gd name="T56" fmla="*/ 7 w 45"/>
                  <a:gd name="T57" fmla="*/ 14 h 74"/>
                  <a:gd name="T58" fmla="*/ 22 w 45"/>
                  <a:gd name="T59" fmla="*/ 0 h 74"/>
                  <a:gd name="T60" fmla="*/ 23 w 45"/>
                  <a:gd name="T61" fmla="*/ 0 h 74"/>
                  <a:gd name="T62" fmla="*/ 23 w 45"/>
                  <a:gd name="T63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74">
                    <a:moveTo>
                      <a:pt x="40" y="37"/>
                    </a:moveTo>
                    <a:cubicBezTo>
                      <a:pt x="40" y="31"/>
                      <a:pt x="38" y="23"/>
                      <a:pt x="34" y="17"/>
                    </a:cubicBezTo>
                    <a:cubicBezTo>
                      <a:pt x="31" y="11"/>
                      <a:pt x="27" y="7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30" y="2"/>
                      <a:pt x="35" y="8"/>
                      <a:pt x="38" y="14"/>
                    </a:cubicBezTo>
                    <a:cubicBezTo>
                      <a:pt x="42" y="21"/>
                      <a:pt x="45" y="30"/>
                      <a:pt x="45" y="37"/>
                    </a:cubicBezTo>
                    <a:cubicBezTo>
                      <a:pt x="45" y="44"/>
                      <a:pt x="42" y="52"/>
                      <a:pt x="38" y="59"/>
                    </a:cubicBezTo>
                    <a:cubicBezTo>
                      <a:pt x="35" y="66"/>
                      <a:pt x="30" y="71"/>
                      <a:pt x="24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7" y="67"/>
                      <a:pt x="31" y="62"/>
                      <a:pt x="34" y="57"/>
                    </a:cubicBezTo>
                    <a:cubicBezTo>
                      <a:pt x="38" y="51"/>
                      <a:pt x="40" y="43"/>
                      <a:pt x="40" y="37"/>
                    </a:cubicBezTo>
                    <a:close/>
                    <a:moveTo>
                      <a:pt x="23" y="5"/>
                    </a:moveTo>
                    <a:cubicBezTo>
                      <a:pt x="18" y="7"/>
                      <a:pt x="14" y="11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7" y="23"/>
                      <a:pt x="5" y="31"/>
                      <a:pt x="5" y="37"/>
                    </a:cubicBezTo>
                    <a:cubicBezTo>
                      <a:pt x="5" y="43"/>
                      <a:pt x="7" y="51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4" y="62"/>
                      <a:pt x="18" y="67"/>
                      <a:pt x="23" y="69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6" y="71"/>
                      <a:pt x="10" y="66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3" y="52"/>
                      <a:pt x="0" y="44"/>
                      <a:pt x="0" y="37"/>
                    </a:cubicBezTo>
                    <a:cubicBezTo>
                      <a:pt x="0" y="30"/>
                      <a:pt x="3" y="21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8"/>
                      <a:pt x="16" y="2"/>
                      <a:pt x="22" y="0"/>
                    </a:cubicBezTo>
                    <a:cubicBezTo>
                      <a:pt x="22" y="0"/>
                      <a:pt x="22" y="0"/>
                      <a:pt x="23" y="0"/>
                    </a:cubicBezTo>
                    <a:lnTo>
                      <a:pt x="2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4" name="Freeform 231"/>
              <p:cNvSpPr>
                <a:spLocks noEditPoints="1"/>
              </p:cNvSpPr>
              <p:nvPr/>
            </p:nvSpPr>
            <p:spPr bwMode="auto">
              <a:xfrm>
                <a:off x="8682038" y="3614738"/>
                <a:ext cx="152400" cy="111125"/>
              </a:xfrm>
              <a:custGeom>
                <a:avLst/>
                <a:gdLst>
                  <a:gd name="T0" fmla="*/ 33 w 67"/>
                  <a:gd name="T1" fmla="*/ 43 h 49"/>
                  <a:gd name="T2" fmla="*/ 42 w 67"/>
                  <a:gd name="T3" fmla="*/ 40 h 49"/>
                  <a:gd name="T4" fmla="*/ 57 w 67"/>
                  <a:gd name="T5" fmla="*/ 25 h 49"/>
                  <a:gd name="T6" fmla="*/ 61 w 67"/>
                  <a:gd name="T7" fmla="*/ 9 h 49"/>
                  <a:gd name="T8" fmla="*/ 45 w 67"/>
                  <a:gd name="T9" fmla="*/ 4 h 49"/>
                  <a:gd name="T10" fmla="*/ 33 w 67"/>
                  <a:gd name="T11" fmla="*/ 6 h 49"/>
                  <a:gd name="T12" fmla="*/ 33 w 67"/>
                  <a:gd name="T13" fmla="*/ 1 h 49"/>
                  <a:gd name="T14" fmla="*/ 45 w 67"/>
                  <a:gd name="T15" fmla="*/ 0 h 49"/>
                  <a:gd name="T16" fmla="*/ 65 w 67"/>
                  <a:gd name="T17" fmla="*/ 6 h 49"/>
                  <a:gd name="T18" fmla="*/ 65 w 67"/>
                  <a:gd name="T19" fmla="*/ 6 h 49"/>
                  <a:gd name="T20" fmla="*/ 66 w 67"/>
                  <a:gd name="T21" fmla="*/ 7 h 49"/>
                  <a:gd name="T22" fmla="*/ 61 w 67"/>
                  <a:gd name="T23" fmla="*/ 27 h 49"/>
                  <a:gd name="T24" fmla="*/ 44 w 67"/>
                  <a:gd name="T25" fmla="*/ 44 h 49"/>
                  <a:gd name="T26" fmla="*/ 33 w 67"/>
                  <a:gd name="T27" fmla="*/ 48 h 49"/>
                  <a:gd name="T28" fmla="*/ 33 w 67"/>
                  <a:gd name="T29" fmla="*/ 43 h 49"/>
                  <a:gd name="T30" fmla="*/ 5 w 67"/>
                  <a:gd name="T31" fmla="*/ 40 h 49"/>
                  <a:gd name="T32" fmla="*/ 21 w 67"/>
                  <a:gd name="T33" fmla="*/ 45 h 49"/>
                  <a:gd name="T34" fmla="*/ 33 w 67"/>
                  <a:gd name="T35" fmla="*/ 43 h 49"/>
                  <a:gd name="T36" fmla="*/ 33 w 67"/>
                  <a:gd name="T37" fmla="*/ 48 h 49"/>
                  <a:gd name="T38" fmla="*/ 21 w 67"/>
                  <a:gd name="T39" fmla="*/ 49 h 49"/>
                  <a:gd name="T40" fmla="*/ 2 w 67"/>
                  <a:gd name="T41" fmla="*/ 43 h 49"/>
                  <a:gd name="T42" fmla="*/ 2 w 67"/>
                  <a:gd name="T43" fmla="*/ 43 h 49"/>
                  <a:gd name="T44" fmla="*/ 1 w 67"/>
                  <a:gd name="T45" fmla="*/ 42 h 49"/>
                  <a:gd name="T46" fmla="*/ 6 w 67"/>
                  <a:gd name="T47" fmla="*/ 22 h 49"/>
                  <a:gd name="T48" fmla="*/ 23 w 67"/>
                  <a:gd name="T49" fmla="*/ 5 h 49"/>
                  <a:gd name="T50" fmla="*/ 33 w 67"/>
                  <a:gd name="T51" fmla="*/ 1 h 49"/>
                  <a:gd name="T52" fmla="*/ 33 w 67"/>
                  <a:gd name="T53" fmla="*/ 6 h 49"/>
                  <a:gd name="T54" fmla="*/ 25 w 67"/>
                  <a:gd name="T55" fmla="*/ 9 h 49"/>
                  <a:gd name="T56" fmla="*/ 10 w 67"/>
                  <a:gd name="T57" fmla="*/ 24 h 49"/>
                  <a:gd name="T58" fmla="*/ 5 w 67"/>
                  <a:gd name="T5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49">
                    <a:moveTo>
                      <a:pt x="33" y="43"/>
                    </a:moveTo>
                    <a:cubicBezTo>
                      <a:pt x="37" y="42"/>
                      <a:pt x="39" y="41"/>
                      <a:pt x="42" y="40"/>
                    </a:cubicBezTo>
                    <a:cubicBezTo>
                      <a:pt x="47" y="37"/>
                      <a:pt x="53" y="31"/>
                      <a:pt x="57" y="25"/>
                    </a:cubicBezTo>
                    <a:cubicBezTo>
                      <a:pt x="60" y="20"/>
                      <a:pt x="62" y="14"/>
                      <a:pt x="61" y="9"/>
                    </a:cubicBezTo>
                    <a:cubicBezTo>
                      <a:pt x="57" y="6"/>
                      <a:pt x="51" y="4"/>
                      <a:pt x="45" y="4"/>
                    </a:cubicBezTo>
                    <a:cubicBezTo>
                      <a:pt x="41" y="4"/>
                      <a:pt x="37" y="5"/>
                      <a:pt x="33" y="6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7" y="0"/>
                      <a:pt x="41" y="0"/>
                      <a:pt x="45" y="0"/>
                    </a:cubicBezTo>
                    <a:cubicBezTo>
                      <a:pt x="53" y="0"/>
                      <a:pt x="60" y="1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6" y="6"/>
                      <a:pt x="66" y="7"/>
                      <a:pt x="66" y="7"/>
                    </a:cubicBezTo>
                    <a:cubicBezTo>
                      <a:pt x="67" y="14"/>
                      <a:pt x="65" y="21"/>
                      <a:pt x="61" y="27"/>
                    </a:cubicBezTo>
                    <a:cubicBezTo>
                      <a:pt x="57" y="34"/>
                      <a:pt x="50" y="40"/>
                      <a:pt x="44" y="44"/>
                    </a:cubicBezTo>
                    <a:cubicBezTo>
                      <a:pt x="41" y="46"/>
                      <a:pt x="37" y="47"/>
                      <a:pt x="33" y="48"/>
                    </a:cubicBezTo>
                    <a:lnTo>
                      <a:pt x="33" y="43"/>
                    </a:lnTo>
                    <a:close/>
                    <a:moveTo>
                      <a:pt x="5" y="40"/>
                    </a:moveTo>
                    <a:cubicBezTo>
                      <a:pt x="10" y="43"/>
                      <a:pt x="15" y="44"/>
                      <a:pt x="21" y="45"/>
                    </a:cubicBezTo>
                    <a:cubicBezTo>
                      <a:pt x="25" y="45"/>
                      <a:pt x="30" y="44"/>
                      <a:pt x="33" y="43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0" y="49"/>
                      <a:pt x="25" y="49"/>
                      <a:pt x="21" y="49"/>
                    </a:cubicBezTo>
                    <a:cubicBezTo>
                      <a:pt x="14" y="49"/>
                      <a:pt x="7" y="47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0" y="35"/>
                      <a:pt x="2" y="28"/>
                      <a:pt x="6" y="22"/>
                    </a:cubicBezTo>
                    <a:cubicBezTo>
                      <a:pt x="10" y="15"/>
                      <a:pt x="16" y="9"/>
                      <a:pt x="23" y="5"/>
                    </a:cubicBezTo>
                    <a:cubicBezTo>
                      <a:pt x="26" y="3"/>
                      <a:pt x="29" y="2"/>
                      <a:pt x="33" y="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0" y="7"/>
                      <a:pt x="27" y="8"/>
                      <a:pt x="25" y="9"/>
                    </a:cubicBezTo>
                    <a:cubicBezTo>
                      <a:pt x="19" y="12"/>
                      <a:pt x="14" y="18"/>
                      <a:pt x="10" y="24"/>
                    </a:cubicBezTo>
                    <a:cubicBezTo>
                      <a:pt x="7" y="29"/>
                      <a:pt x="5" y="35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5" name="Freeform 232"/>
              <p:cNvSpPr>
                <a:spLocks noEditPoints="1"/>
              </p:cNvSpPr>
              <p:nvPr/>
            </p:nvSpPr>
            <p:spPr bwMode="auto">
              <a:xfrm>
                <a:off x="8682038" y="3727450"/>
                <a:ext cx="152400" cy="112713"/>
              </a:xfrm>
              <a:custGeom>
                <a:avLst/>
                <a:gdLst>
                  <a:gd name="T0" fmla="*/ 42 w 67"/>
                  <a:gd name="T1" fmla="*/ 40 h 50"/>
                  <a:gd name="T2" fmla="*/ 57 w 67"/>
                  <a:gd name="T3" fmla="*/ 25 h 50"/>
                  <a:gd name="T4" fmla="*/ 61 w 67"/>
                  <a:gd name="T5" fmla="*/ 9 h 50"/>
                  <a:gd name="T6" fmla="*/ 45 w 67"/>
                  <a:gd name="T7" fmla="*/ 5 h 50"/>
                  <a:gd name="T8" fmla="*/ 33 w 67"/>
                  <a:gd name="T9" fmla="*/ 6 h 50"/>
                  <a:gd name="T10" fmla="*/ 33 w 67"/>
                  <a:gd name="T11" fmla="*/ 1 h 50"/>
                  <a:gd name="T12" fmla="*/ 45 w 67"/>
                  <a:gd name="T13" fmla="*/ 0 h 50"/>
                  <a:gd name="T14" fmla="*/ 65 w 67"/>
                  <a:gd name="T15" fmla="*/ 6 h 50"/>
                  <a:gd name="T16" fmla="*/ 65 w 67"/>
                  <a:gd name="T17" fmla="*/ 6 h 50"/>
                  <a:gd name="T18" fmla="*/ 66 w 67"/>
                  <a:gd name="T19" fmla="*/ 8 h 50"/>
                  <a:gd name="T20" fmla="*/ 61 w 67"/>
                  <a:gd name="T21" fmla="*/ 27 h 50"/>
                  <a:gd name="T22" fmla="*/ 44 w 67"/>
                  <a:gd name="T23" fmla="*/ 44 h 50"/>
                  <a:gd name="T24" fmla="*/ 33 w 67"/>
                  <a:gd name="T25" fmla="*/ 48 h 50"/>
                  <a:gd name="T26" fmla="*/ 33 w 67"/>
                  <a:gd name="T27" fmla="*/ 43 h 50"/>
                  <a:gd name="T28" fmla="*/ 42 w 67"/>
                  <a:gd name="T29" fmla="*/ 40 h 50"/>
                  <a:gd name="T30" fmla="*/ 33 w 67"/>
                  <a:gd name="T31" fmla="*/ 6 h 50"/>
                  <a:gd name="T32" fmla="*/ 25 w 67"/>
                  <a:gd name="T33" fmla="*/ 10 h 50"/>
                  <a:gd name="T34" fmla="*/ 10 w 67"/>
                  <a:gd name="T35" fmla="*/ 25 h 50"/>
                  <a:gd name="T36" fmla="*/ 5 w 67"/>
                  <a:gd name="T37" fmla="*/ 40 h 50"/>
                  <a:gd name="T38" fmla="*/ 21 w 67"/>
                  <a:gd name="T39" fmla="*/ 45 h 50"/>
                  <a:gd name="T40" fmla="*/ 33 w 67"/>
                  <a:gd name="T41" fmla="*/ 43 h 50"/>
                  <a:gd name="T42" fmla="*/ 33 w 67"/>
                  <a:gd name="T43" fmla="*/ 48 h 50"/>
                  <a:gd name="T44" fmla="*/ 21 w 67"/>
                  <a:gd name="T45" fmla="*/ 50 h 50"/>
                  <a:gd name="T46" fmla="*/ 2 w 67"/>
                  <a:gd name="T47" fmla="*/ 44 h 50"/>
                  <a:gd name="T48" fmla="*/ 2 w 67"/>
                  <a:gd name="T49" fmla="*/ 44 h 50"/>
                  <a:gd name="T50" fmla="*/ 1 w 67"/>
                  <a:gd name="T51" fmla="*/ 42 h 50"/>
                  <a:gd name="T52" fmla="*/ 6 w 67"/>
                  <a:gd name="T53" fmla="*/ 22 h 50"/>
                  <a:gd name="T54" fmla="*/ 23 w 67"/>
                  <a:gd name="T55" fmla="*/ 5 h 50"/>
                  <a:gd name="T56" fmla="*/ 33 w 67"/>
                  <a:gd name="T57" fmla="*/ 1 h 50"/>
                  <a:gd name="T58" fmla="*/ 33 w 67"/>
                  <a:gd name="T59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50">
                    <a:moveTo>
                      <a:pt x="42" y="40"/>
                    </a:moveTo>
                    <a:cubicBezTo>
                      <a:pt x="47" y="37"/>
                      <a:pt x="53" y="31"/>
                      <a:pt x="57" y="25"/>
                    </a:cubicBezTo>
                    <a:cubicBezTo>
                      <a:pt x="60" y="20"/>
                      <a:pt x="62" y="14"/>
                      <a:pt x="61" y="9"/>
                    </a:cubicBezTo>
                    <a:cubicBezTo>
                      <a:pt x="57" y="6"/>
                      <a:pt x="51" y="5"/>
                      <a:pt x="45" y="5"/>
                    </a:cubicBezTo>
                    <a:cubicBezTo>
                      <a:pt x="41" y="5"/>
                      <a:pt x="37" y="5"/>
                      <a:pt x="33" y="6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7" y="0"/>
                      <a:pt x="41" y="0"/>
                      <a:pt x="45" y="0"/>
                    </a:cubicBezTo>
                    <a:cubicBezTo>
                      <a:pt x="53" y="0"/>
                      <a:pt x="60" y="2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6" y="6"/>
                      <a:pt x="66" y="7"/>
                      <a:pt x="66" y="8"/>
                    </a:cubicBezTo>
                    <a:cubicBezTo>
                      <a:pt x="67" y="14"/>
                      <a:pt x="65" y="21"/>
                      <a:pt x="61" y="27"/>
                    </a:cubicBezTo>
                    <a:cubicBezTo>
                      <a:pt x="57" y="35"/>
                      <a:pt x="50" y="41"/>
                      <a:pt x="44" y="44"/>
                    </a:cubicBezTo>
                    <a:cubicBezTo>
                      <a:pt x="41" y="46"/>
                      <a:pt x="37" y="47"/>
                      <a:pt x="33" y="48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7" y="42"/>
                      <a:pt x="39" y="41"/>
                      <a:pt x="42" y="40"/>
                    </a:cubicBezTo>
                    <a:close/>
                    <a:moveTo>
                      <a:pt x="33" y="6"/>
                    </a:moveTo>
                    <a:cubicBezTo>
                      <a:pt x="30" y="7"/>
                      <a:pt x="27" y="8"/>
                      <a:pt x="25" y="10"/>
                    </a:cubicBezTo>
                    <a:cubicBezTo>
                      <a:pt x="19" y="13"/>
                      <a:pt x="14" y="18"/>
                      <a:pt x="10" y="25"/>
                    </a:cubicBezTo>
                    <a:cubicBezTo>
                      <a:pt x="7" y="30"/>
                      <a:pt x="5" y="35"/>
                      <a:pt x="5" y="40"/>
                    </a:cubicBezTo>
                    <a:cubicBezTo>
                      <a:pt x="10" y="43"/>
                      <a:pt x="15" y="45"/>
                      <a:pt x="21" y="45"/>
                    </a:cubicBezTo>
                    <a:cubicBezTo>
                      <a:pt x="25" y="45"/>
                      <a:pt x="30" y="44"/>
                      <a:pt x="33" y="43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0" y="49"/>
                      <a:pt x="25" y="50"/>
                      <a:pt x="21" y="50"/>
                    </a:cubicBezTo>
                    <a:cubicBezTo>
                      <a:pt x="14" y="50"/>
                      <a:pt x="7" y="48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3"/>
                      <a:pt x="1" y="43"/>
                      <a:pt x="1" y="42"/>
                    </a:cubicBezTo>
                    <a:cubicBezTo>
                      <a:pt x="0" y="35"/>
                      <a:pt x="2" y="28"/>
                      <a:pt x="6" y="22"/>
                    </a:cubicBezTo>
                    <a:cubicBezTo>
                      <a:pt x="10" y="15"/>
                      <a:pt x="16" y="9"/>
                      <a:pt x="23" y="5"/>
                    </a:cubicBezTo>
                    <a:cubicBezTo>
                      <a:pt x="26" y="4"/>
                      <a:pt x="29" y="2"/>
                      <a:pt x="33" y="1"/>
                    </a:cubicBezTo>
                    <a:lnTo>
                      <a:pt x="3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6" name="Freeform 233"/>
              <p:cNvSpPr>
                <a:spLocks noEditPoints="1"/>
              </p:cNvSpPr>
              <p:nvPr/>
            </p:nvSpPr>
            <p:spPr bwMode="auto">
              <a:xfrm>
                <a:off x="8501063" y="3614738"/>
                <a:ext cx="152400" cy="111125"/>
              </a:xfrm>
              <a:custGeom>
                <a:avLst/>
                <a:gdLst>
                  <a:gd name="T0" fmla="*/ 34 w 67"/>
                  <a:gd name="T1" fmla="*/ 43 h 49"/>
                  <a:gd name="T2" fmla="*/ 46 w 67"/>
                  <a:gd name="T3" fmla="*/ 45 h 49"/>
                  <a:gd name="T4" fmla="*/ 62 w 67"/>
                  <a:gd name="T5" fmla="*/ 40 h 49"/>
                  <a:gd name="T6" fmla="*/ 57 w 67"/>
                  <a:gd name="T7" fmla="*/ 24 h 49"/>
                  <a:gd name="T8" fmla="*/ 42 w 67"/>
                  <a:gd name="T9" fmla="*/ 9 h 49"/>
                  <a:gd name="T10" fmla="*/ 34 w 67"/>
                  <a:gd name="T11" fmla="*/ 6 h 49"/>
                  <a:gd name="T12" fmla="*/ 34 w 67"/>
                  <a:gd name="T13" fmla="*/ 1 h 49"/>
                  <a:gd name="T14" fmla="*/ 45 w 67"/>
                  <a:gd name="T15" fmla="*/ 5 h 49"/>
                  <a:gd name="T16" fmla="*/ 61 w 67"/>
                  <a:gd name="T17" fmla="*/ 22 h 49"/>
                  <a:gd name="T18" fmla="*/ 66 w 67"/>
                  <a:gd name="T19" fmla="*/ 42 h 49"/>
                  <a:gd name="T20" fmla="*/ 66 w 67"/>
                  <a:gd name="T21" fmla="*/ 43 h 49"/>
                  <a:gd name="T22" fmla="*/ 46 w 67"/>
                  <a:gd name="T23" fmla="*/ 49 h 49"/>
                  <a:gd name="T24" fmla="*/ 34 w 67"/>
                  <a:gd name="T25" fmla="*/ 48 h 49"/>
                  <a:gd name="T26" fmla="*/ 34 w 67"/>
                  <a:gd name="T27" fmla="*/ 43 h 49"/>
                  <a:gd name="T28" fmla="*/ 25 w 67"/>
                  <a:gd name="T29" fmla="*/ 40 h 49"/>
                  <a:gd name="T30" fmla="*/ 34 w 67"/>
                  <a:gd name="T31" fmla="*/ 43 h 49"/>
                  <a:gd name="T32" fmla="*/ 34 w 67"/>
                  <a:gd name="T33" fmla="*/ 48 h 49"/>
                  <a:gd name="T34" fmla="*/ 23 w 67"/>
                  <a:gd name="T35" fmla="*/ 44 h 49"/>
                  <a:gd name="T36" fmla="*/ 6 w 67"/>
                  <a:gd name="T37" fmla="*/ 27 h 49"/>
                  <a:gd name="T38" fmla="*/ 1 w 67"/>
                  <a:gd name="T39" fmla="*/ 7 h 49"/>
                  <a:gd name="T40" fmla="*/ 2 w 67"/>
                  <a:gd name="T41" fmla="*/ 6 h 49"/>
                  <a:gd name="T42" fmla="*/ 22 w 67"/>
                  <a:gd name="T43" fmla="*/ 0 h 49"/>
                  <a:gd name="T44" fmla="*/ 34 w 67"/>
                  <a:gd name="T45" fmla="*/ 1 h 49"/>
                  <a:gd name="T46" fmla="*/ 34 w 67"/>
                  <a:gd name="T47" fmla="*/ 6 h 49"/>
                  <a:gd name="T48" fmla="*/ 22 w 67"/>
                  <a:gd name="T49" fmla="*/ 4 h 49"/>
                  <a:gd name="T50" fmla="*/ 6 w 67"/>
                  <a:gd name="T51" fmla="*/ 9 h 49"/>
                  <a:gd name="T52" fmla="*/ 11 w 67"/>
                  <a:gd name="T53" fmla="*/ 25 h 49"/>
                  <a:gd name="T54" fmla="*/ 25 w 67"/>
                  <a:gd name="T5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" h="49">
                    <a:moveTo>
                      <a:pt x="34" y="43"/>
                    </a:moveTo>
                    <a:cubicBezTo>
                      <a:pt x="38" y="44"/>
                      <a:pt x="42" y="45"/>
                      <a:pt x="46" y="45"/>
                    </a:cubicBezTo>
                    <a:cubicBezTo>
                      <a:pt x="52" y="44"/>
                      <a:pt x="58" y="43"/>
                      <a:pt x="62" y="40"/>
                    </a:cubicBezTo>
                    <a:cubicBezTo>
                      <a:pt x="62" y="35"/>
                      <a:pt x="60" y="29"/>
                      <a:pt x="57" y="24"/>
                    </a:cubicBezTo>
                    <a:cubicBezTo>
                      <a:pt x="53" y="18"/>
                      <a:pt x="48" y="12"/>
                      <a:pt x="42" y="9"/>
                    </a:cubicBezTo>
                    <a:cubicBezTo>
                      <a:pt x="40" y="8"/>
                      <a:pt x="37" y="7"/>
                      <a:pt x="34" y="6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8" y="2"/>
                      <a:pt x="42" y="3"/>
                      <a:pt x="45" y="5"/>
                    </a:cubicBezTo>
                    <a:cubicBezTo>
                      <a:pt x="51" y="9"/>
                      <a:pt x="57" y="15"/>
                      <a:pt x="61" y="22"/>
                    </a:cubicBezTo>
                    <a:cubicBezTo>
                      <a:pt x="65" y="28"/>
                      <a:pt x="67" y="35"/>
                      <a:pt x="66" y="42"/>
                    </a:cubicBezTo>
                    <a:cubicBezTo>
                      <a:pt x="66" y="42"/>
                      <a:pt x="66" y="43"/>
                      <a:pt x="66" y="43"/>
                    </a:cubicBezTo>
                    <a:cubicBezTo>
                      <a:pt x="60" y="47"/>
                      <a:pt x="53" y="49"/>
                      <a:pt x="46" y="49"/>
                    </a:cubicBezTo>
                    <a:cubicBezTo>
                      <a:pt x="42" y="49"/>
                      <a:pt x="38" y="49"/>
                      <a:pt x="34" y="48"/>
                    </a:cubicBezTo>
                    <a:lnTo>
                      <a:pt x="34" y="43"/>
                    </a:lnTo>
                    <a:close/>
                    <a:moveTo>
                      <a:pt x="25" y="40"/>
                    </a:moveTo>
                    <a:cubicBezTo>
                      <a:pt x="28" y="41"/>
                      <a:pt x="31" y="42"/>
                      <a:pt x="34" y="4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0" y="47"/>
                      <a:pt x="26" y="46"/>
                      <a:pt x="23" y="44"/>
                    </a:cubicBezTo>
                    <a:cubicBezTo>
                      <a:pt x="17" y="40"/>
                      <a:pt x="11" y="34"/>
                      <a:pt x="6" y="27"/>
                    </a:cubicBezTo>
                    <a:cubicBezTo>
                      <a:pt x="3" y="21"/>
                      <a:pt x="0" y="14"/>
                      <a:pt x="1" y="7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7" y="1"/>
                      <a:pt x="15" y="0"/>
                      <a:pt x="22" y="0"/>
                    </a:cubicBezTo>
                    <a:cubicBezTo>
                      <a:pt x="26" y="0"/>
                      <a:pt x="30" y="0"/>
                      <a:pt x="34" y="1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0" y="5"/>
                      <a:pt x="26" y="4"/>
                      <a:pt x="22" y="4"/>
                    </a:cubicBezTo>
                    <a:cubicBezTo>
                      <a:pt x="16" y="4"/>
                      <a:pt x="10" y="6"/>
                      <a:pt x="6" y="9"/>
                    </a:cubicBezTo>
                    <a:cubicBezTo>
                      <a:pt x="6" y="14"/>
                      <a:pt x="7" y="20"/>
                      <a:pt x="11" y="25"/>
                    </a:cubicBezTo>
                    <a:cubicBezTo>
                      <a:pt x="14" y="31"/>
                      <a:pt x="20" y="37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7" name="Freeform 234"/>
              <p:cNvSpPr>
                <a:spLocks noEditPoints="1"/>
              </p:cNvSpPr>
              <p:nvPr/>
            </p:nvSpPr>
            <p:spPr bwMode="auto">
              <a:xfrm>
                <a:off x="8501063" y="3727450"/>
                <a:ext cx="152400" cy="112713"/>
              </a:xfrm>
              <a:custGeom>
                <a:avLst/>
                <a:gdLst>
                  <a:gd name="T0" fmla="*/ 34 w 67"/>
                  <a:gd name="T1" fmla="*/ 43 h 50"/>
                  <a:gd name="T2" fmla="*/ 46 w 67"/>
                  <a:gd name="T3" fmla="*/ 45 h 50"/>
                  <a:gd name="T4" fmla="*/ 62 w 67"/>
                  <a:gd name="T5" fmla="*/ 40 h 50"/>
                  <a:gd name="T6" fmla="*/ 57 w 67"/>
                  <a:gd name="T7" fmla="*/ 25 h 50"/>
                  <a:gd name="T8" fmla="*/ 42 w 67"/>
                  <a:gd name="T9" fmla="*/ 10 h 50"/>
                  <a:gd name="T10" fmla="*/ 34 w 67"/>
                  <a:gd name="T11" fmla="*/ 6 h 50"/>
                  <a:gd name="T12" fmla="*/ 34 w 67"/>
                  <a:gd name="T13" fmla="*/ 1 h 50"/>
                  <a:gd name="T14" fmla="*/ 45 w 67"/>
                  <a:gd name="T15" fmla="*/ 5 h 50"/>
                  <a:gd name="T16" fmla="*/ 61 w 67"/>
                  <a:gd name="T17" fmla="*/ 22 h 50"/>
                  <a:gd name="T18" fmla="*/ 66 w 67"/>
                  <a:gd name="T19" fmla="*/ 42 h 50"/>
                  <a:gd name="T20" fmla="*/ 66 w 67"/>
                  <a:gd name="T21" fmla="*/ 44 h 50"/>
                  <a:gd name="T22" fmla="*/ 46 w 67"/>
                  <a:gd name="T23" fmla="*/ 50 h 50"/>
                  <a:gd name="T24" fmla="*/ 34 w 67"/>
                  <a:gd name="T25" fmla="*/ 48 h 50"/>
                  <a:gd name="T26" fmla="*/ 34 w 67"/>
                  <a:gd name="T27" fmla="*/ 43 h 50"/>
                  <a:gd name="T28" fmla="*/ 25 w 67"/>
                  <a:gd name="T29" fmla="*/ 40 h 50"/>
                  <a:gd name="T30" fmla="*/ 34 w 67"/>
                  <a:gd name="T31" fmla="*/ 43 h 50"/>
                  <a:gd name="T32" fmla="*/ 34 w 67"/>
                  <a:gd name="T33" fmla="*/ 48 h 50"/>
                  <a:gd name="T34" fmla="*/ 23 w 67"/>
                  <a:gd name="T35" fmla="*/ 44 h 50"/>
                  <a:gd name="T36" fmla="*/ 6 w 67"/>
                  <a:gd name="T37" fmla="*/ 27 h 50"/>
                  <a:gd name="T38" fmla="*/ 1 w 67"/>
                  <a:gd name="T39" fmla="*/ 8 h 50"/>
                  <a:gd name="T40" fmla="*/ 2 w 67"/>
                  <a:gd name="T41" fmla="*/ 6 h 50"/>
                  <a:gd name="T42" fmla="*/ 22 w 67"/>
                  <a:gd name="T43" fmla="*/ 0 h 50"/>
                  <a:gd name="T44" fmla="*/ 34 w 67"/>
                  <a:gd name="T45" fmla="*/ 1 h 50"/>
                  <a:gd name="T46" fmla="*/ 34 w 67"/>
                  <a:gd name="T47" fmla="*/ 6 h 50"/>
                  <a:gd name="T48" fmla="*/ 22 w 67"/>
                  <a:gd name="T49" fmla="*/ 5 h 50"/>
                  <a:gd name="T50" fmla="*/ 6 w 67"/>
                  <a:gd name="T51" fmla="*/ 9 h 50"/>
                  <a:gd name="T52" fmla="*/ 11 w 67"/>
                  <a:gd name="T53" fmla="*/ 25 h 50"/>
                  <a:gd name="T54" fmla="*/ 25 w 67"/>
                  <a:gd name="T5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" h="50">
                    <a:moveTo>
                      <a:pt x="34" y="43"/>
                    </a:moveTo>
                    <a:cubicBezTo>
                      <a:pt x="38" y="44"/>
                      <a:pt x="42" y="45"/>
                      <a:pt x="46" y="45"/>
                    </a:cubicBezTo>
                    <a:cubicBezTo>
                      <a:pt x="52" y="45"/>
                      <a:pt x="58" y="43"/>
                      <a:pt x="62" y="40"/>
                    </a:cubicBezTo>
                    <a:cubicBezTo>
                      <a:pt x="62" y="35"/>
                      <a:pt x="60" y="30"/>
                      <a:pt x="57" y="25"/>
                    </a:cubicBezTo>
                    <a:cubicBezTo>
                      <a:pt x="53" y="18"/>
                      <a:pt x="48" y="13"/>
                      <a:pt x="42" y="10"/>
                    </a:cubicBezTo>
                    <a:cubicBezTo>
                      <a:pt x="40" y="8"/>
                      <a:pt x="37" y="7"/>
                      <a:pt x="34" y="6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8" y="2"/>
                      <a:pt x="42" y="4"/>
                      <a:pt x="45" y="5"/>
                    </a:cubicBezTo>
                    <a:cubicBezTo>
                      <a:pt x="51" y="9"/>
                      <a:pt x="57" y="15"/>
                      <a:pt x="61" y="22"/>
                    </a:cubicBezTo>
                    <a:cubicBezTo>
                      <a:pt x="65" y="28"/>
                      <a:pt x="67" y="35"/>
                      <a:pt x="66" y="42"/>
                    </a:cubicBezTo>
                    <a:cubicBezTo>
                      <a:pt x="66" y="42"/>
                      <a:pt x="66" y="43"/>
                      <a:pt x="66" y="44"/>
                    </a:cubicBezTo>
                    <a:cubicBezTo>
                      <a:pt x="60" y="48"/>
                      <a:pt x="53" y="50"/>
                      <a:pt x="46" y="50"/>
                    </a:cubicBezTo>
                    <a:cubicBezTo>
                      <a:pt x="42" y="50"/>
                      <a:pt x="38" y="49"/>
                      <a:pt x="34" y="48"/>
                    </a:cubicBezTo>
                    <a:lnTo>
                      <a:pt x="34" y="43"/>
                    </a:lnTo>
                    <a:close/>
                    <a:moveTo>
                      <a:pt x="25" y="40"/>
                    </a:moveTo>
                    <a:cubicBezTo>
                      <a:pt x="28" y="41"/>
                      <a:pt x="31" y="42"/>
                      <a:pt x="34" y="4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0" y="47"/>
                      <a:pt x="26" y="46"/>
                      <a:pt x="23" y="44"/>
                    </a:cubicBezTo>
                    <a:cubicBezTo>
                      <a:pt x="17" y="41"/>
                      <a:pt x="11" y="35"/>
                      <a:pt x="6" y="27"/>
                    </a:cubicBezTo>
                    <a:cubicBezTo>
                      <a:pt x="3" y="21"/>
                      <a:pt x="0" y="14"/>
                      <a:pt x="1" y="8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7" y="2"/>
                      <a:pt x="15" y="0"/>
                      <a:pt x="22" y="0"/>
                    </a:cubicBezTo>
                    <a:cubicBezTo>
                      <a:pt x="26" y="0"/>
                      <a:pt x="30" y="0"/>
                      <a:pt x="34" y="1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0" y="5"/>
                      <a:pt x="26" y="5"/>
                      <a:pt x="22" y="5"/>
                    </a:cubicBezTo>
                    <a:cubicBezTo>
                      <a:pt x="16" y="5"/>
                      <a:pt x="10" y="6"/>
                      <a:pt x="6" y="9"/>
                    </a:cubicBezTo>
                    <a:cubicBezTo>
                      <a:pt x="6" y="14"/>
                      <a:pt x="7" y="20"/>
                      <a:pt x="11" y="25"/>
                    </a:cubicBezTo>
                    <a:cubicBezTo>
                      <a:pt x="14" y="31"/>
                      <a:pt x="20" y="37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8" name="Freeform 235"/>
              <p:cNvSpPr>
                <a:spLocks noEditPoints="1"/>
              </p:cNvSpPr>
              <p:nvPr/>
            </p:nvSpPr>
            <p:spPr bwMode="auto">
              <a:xfrm>
                <a:off x="8653463" y="3679825"/>
                <a:ext cx="28575" cy="195263"/>
              </a:xfrm>
              <a:custGeom>
                <a:avLst/>
                <a:gdLst>
                  <a:gd name="T0" fmla="*/ 8 w 13"/>
                  <a:gd name="T1" fmla="*/ 86 h 86"/>
                  <a:gd name="T2" fmla="*/ 8 w 13"/>
                  <a:gd name="T3" fmla="*/ 81 h 86"/>
                  <a:gd name="T4" fmla="*/ 8 w 13"/>
                  <a:gd name="T5" fmla="*/ 81 h 86"/>
                  <a:gd name="T6" fmla="*/ 8 w 13"/>
                  <a:gd name="T7" fmla="*/ 81 h 86"/>
                  <a:gd name="T8" fmla="*/ 8 w 13"/>
                  <a:gd name="T9" fmla="*/ 81 h 86"/>
                  <a:gd name="T10" fmla="*/ 8 w 13"/>
                  <a:gd name="T11" fmla="*/ 81 h 86"/>
                  <a:gd name="T12" fmla="*/ 8 w 13"/>
                  <a:gd name="T13" fmla="*/ 5 h 86"/>
                  <a:gd name="T14" fmla="*/ 8 w 13"/>
                  <a:gd name="T15" fmla="*/ 5 h 86"/>
                  <a:gd name="T16" fmla="*/ 8 w 13"/>
                  <a:gd name="T17" fmla="*/ 5 h 86"/>
                  <a:gd name="T18" fmla="*/ 8 w 13"/>
                  <a:gd name="T19" fmla="*/ 5 h 86"/>
                  <a:gd name="T20" fmla="*/ 8 w 13"/>
                  <a:gd name="T21" fmla="*/ 5 h 86"/>
                  <a:gd name="T22" fmla="*/ 8 w 13"/>
                  <a:gd name="T23" fmla="*/ 0 h 86"/>
                  <a:gd name="T24" fmla="*/ 11 w 13"/>
                  <a:gd name="T25" fmla="*/ 2 h 86"/>
                  <a:gd name="T26" fmla="*/ 13 w 13"/>
                  <a:gd name="T27" fmla="*/ 5 h 86"/>
                  <a:gd name="T28" fmla="*/ 13 w 13"/>
                  <a:gd name="T29" fmla="*/ 81 h 86"/>
                  <a:gd name="T30" fmla="*/ 11 w 13"/>
                  <a:gd name="T31" fmla="*/ 85 h 86"/>
                  <a:gd name="T32" fmla="*/ 8 w 13"/>
                  <a:gd name="T33" fmla="*/ 86 h 86"/>
                  <a:gd name="T34" fmla="*/ 5 w 13"/>
                  <a:gd name="T35" fmla="*/ 5 h 86"/>
                  <a:gd name="T36" fmla="*/ 5 w 13"/>
                  <a:gd name="T37" fmla="*/ 5 h 86"/>
                  <a:gd name="T38" fmla="*/ 5 w 13"/>
                  <a:gd name="T39" fmla="*/ 5 h 86"/>
                  <a:gd name="T40" fmla="*/ 5 w 13"/>
                  <a:gd name="T41" fmla="*/ 0 h 86"/>
                  <a:gd name="T42" fmla="*/ 7 w 13"/>
                  <a:gd name="T43" fmla="*/ 0 h 86"/>
                  <a:gd name="T44" fmla="*/ 8 w 13"/>
                  <a:gd name="T45" fmla="*/ 0 h 86"/>
                  <a:gd name="T46" fmla="*/ 8 w 13"/>
                  <a:gd name="T47" fmla="*/ 5 h 86"/>
                  <a:gd name="T48" fmla="*/ 8 w 13"/>
                  <a:gd name="T49" fmla="*/ 5 h 86"/>
                  <a:gd name="T50" fmla="*/ 8 w 13"/>
                  <a:gd name="T51" fmla="*/ 5 h 86"/>
                  <a:gd name="T52" fmla="*/ 8 w 13"/>
                  <a:gd name="T53" fmla="*/ 5 h 86"/>
                  <a:gd name="T54" fmla="*/ 8 w 13"/>
                  <a:gd name="T55" fmla="*/ 5 h 86"/>
                  <a:gd name="T56" fmla="*/ 7 w 13"/>
                  <a:gd name="T57" fmla="*/ 5 h 86"/>
                  <a:gd name="T58" fmla="*/ 5 w 13"/>
                  <a:gd name="T59" fmla="*/ 5 h 86"/>
                  <a:gd name="T60" fmla="*/ 5 w 13"/>
                  <a:gd name="T61" fmla="*/ 5 h 86"/>
                  <a:gd name="T62" fmla="*/ 5 w 13"/>
                  <a:gd name="T63" fmla="*/ 5 h 86"/>
                  <a:gd name="T64" fmla="*/ 8 w 13"/>
                  <a:gd name="T65" fmla="*/ 81 h 86"/>
                  <a:gd name="T66" fmla="*/ 8 w 13"/>
                  <a:gd name="T67" fmla="*/ 86 h 86"/>
                  <a:gd name="T68" fmla="*/ 7 w 13"/>
                  <a:gd name="T69" fmla="*/ 86 h 86"/>
                  <a:gd name="T70" fmla="*/ 5 w 13"/>
                  <a:gd name="T71" fmla="*/ 86 h 86"/>
                  <a:gd name="T72" fmla="*/ 5 w 13"/>
                  <a:gd name="T73" fmla="*/ 81 h 86"/>
                  <a:gd name="T74" fmla="*/ 5 w 13"/>
                  <a:gd name="T75" fmla="*/ 81 h 86"/>
                  <a:gd name="T76" fmla="*/ 5 w 13"/>
                  <a:gd name="T77" fmla="*/ 81 h 86"/>
                  <a:gd name="T78" fmla="*/ 5 w 13"/>
                  <a:gd name="T79" fmla="*/ 81 h 86"/>
                  <a:gd name="T80" fmla="*/ 5 w 13"/>
                  <a:gd name="T81" fmla="*/ 81 h 86"/>
                  <a:gd name="T82" fmla="*/ 7 w 13"/>
                  <a:gd name="T83" fmla="*/ 81 h 86"/>
                  <a:gd name="T84" fmla="*/ 8 w 13"/>
                  <a:gd name="T85" fmla="*/ 81 h 86"/>
                  <a:gd name="T86" fmla="*/ 8 w 13"/>
                  <a:gd name="T87" fmla="*/ 81 h 86"/>
                  <a:gd name="T88" fmla="*/ 8 w 13"/>
                  <a:gd name="T89" fmla="*/ 81 h 86"/>
                  <a:gd name="T90" fmla="*/ 8 w 13"/>
                  <a:gd name="T91" fmla="*/ 81 h 86"/>
                  <a:gd name="T92" fmla="*/ 5 w 13"/>
                  <a:gd name="T93" fmla="*/ 5 h 86"/>
                  <a:gd name="T94" fmla="*/ 5 w 13"/>
                  <a:gd name="T95" fmla="*/ 5 h 86"/>
                  <a:gd name="T96" fmla="*/ 5 w 13"/>
                  <a:gd name="T97" fmla="*/ 5 h 86"/>
                  <a:gd name="T98" fmla="*/ 5 w 13"/>
                  <a:gd name="T99" fmla="*/ 5 h 86"/>
                  <a:gd name="T100" fmla="*/ 5 w 13"/>
                  <a:gd name="T101" fmla="*/ 81 h 86"/>
                  <a:gd name="T102" fmla="*/ 5 w 13"/>
                  <a:gd name="T103" fmla="*/ 81 h 86"/>
                  <a:gd name="T104" fmla="*/ 5 w 13"/>
                  <a:gd name="T105" fmla="*/ 81 h 86"/>
                  <a:gd name="T106" fmla="*/ 5 w 13"/>
                  <a:gd name="T107" fmla="*/ 81 h 86"/>
                  <a:gd name="T108" fmla="*/ 5 w 13"/>
                  <a:gd name="T109" fmla="*/ 81 h 86"/>
                  <a:gd name="T110" fmla="*/ 5 w 13"/>
                  <a:gd name="T111" fmla="*/ 86 h 86"/>
                  <a:gd name="T112" fmla="*/ 3 w 13"/>
                  <a:gd name="T113" fmla="*/ 85 h 86"/>
                  <a:gd name="T114" fmla="*/ 0 w 13"/>
                  <a:gd name="T115" fmla="*/ 81 h 86"/>
                  <a:gd name="T116" fmla="*/ 0 w 13"/>
                  <a:gd name="T117" fmla="*/ 5 h 86"/>
                  <a:gd name="T118" fmla="*/ 3 w 13"/>
                  <a:gd name="T119" fmla="*/ 2 h 86"/>
                  <a:gd name="T120" fmla="*/ 5 w 13"/>
                  <a:gd name="T121" fmla="*/ 0 h 86"/>
                  <a:gd name="T122" fmla="*/ 5 w 13"/>
                  <a:gd name="T123" fmla="*/ 5 h 86"/>
                  <a:gd name="T124" fmla="*/ 5 w 13"/>
                  <a:gd name="T125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" h="86">
                    <a:moveTo>
                      <a:pt x="8" y="86"/>
                    </a:move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10" y="1"/>
                      <a:pt x="11" y="2"/>
                    </a:cubicBezTo>
                    <a:cubicBezTo>
                      <a:pt x="12" y="2"/>
                      <a:pt x="13" y="4"/>
                      <a:pt x="13" y="5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2"/>
                      <a:pt x="12" y="84"/>
                      <a:pt x="11" y="85"/>
                    </a:cubicBezTo>
                    <a:cubicBezTo>
                      <a:pt x="10" y="85"/>
                      <a:pt x="9" y="85"/>
                      <a:pt x="8" y="86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8" y="81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8" y="86"/>
                      <a:pt x="7" y="86"/>
                      <a:pt x="7" y="86"/>
                    </a:cubicBezTo>
                    <a:cubicBezTo>
                      <a:pt x="6" y="86"/>
                      <a:pt x="6" y="86"/>
                      <a:pt x="5" y="86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6" y="81"/>
                      <a:pt x="6" y="81"/>
                      <a:pt x="7" y="81"/>
                    </a:cubicBezTo>
                    <a:cubicBezTo>
                      <a:pt x="7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1" y="84"/>
                      <a:pt x="0" y="82"/>
                      <a:pt x="0" y="8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9" name="Freeform 236"/>
              <p:cNvSpPr>
                <a:spLocks noEditPoints="1"/>
              </p:cNvSpPr>
              <p:nvPr/>
            </p:nvSpPr>
            <p:spPr bwMode="auto">
              <a:xfrm>
                <a:off x="7378700" y="3643313"/>
                <a:ext cx="123825" cy="90488"/>
              </a:xfrm>
              <a:custGeom>
                <a:avLst/>
                <a:gdLst>
                  <a:gd name="T0" fmla="*/ 33 w 55"/>
                  <a:gd name="T1" fmla="*/ 11 h 40"/>
                  <a:gd name="T2" fmla="*/ 39 w 55"/>
                  <a:gd name="T3" fmla="*/ 6 h 40"/>
                  <a:gd name="T4" fmla="*/ 41 w 55"/>
                  <a:gd name="T5" fmla="*/ 5 h 40"/>
                  <a:gd name="T6" fmla="*/ 33 w 55"/>
                  <a:gd name="T7" fmla="*/ 6 h 40"/>
                  <a:gd name="T8" fmla="*/ 26 w 55"/>
                  <a:gd name="T9" fmla="*/ 10 h 40"/>
                  <a:gd name="T10" fmla="*/ 26 w 55"/>
                  <a:gd name="T11" fmla="*/ 10 h 40"/>
                  <a:gd name="T12" fmla="*/ 26 w 55"/>
                  <a:gd name="T13" fmla="*/ 4 h 40"/>
                  <a:gd name="T14" fmla="*/ 31 w 55"/>
                  <a:gd name="T15" fmla="*/ 2 h 40"/>
                  <a:gd name="T16" fmla="*/ 42 w 55"/>
                  <a:gd name="T17" fmla="*/ 0 h 40"/>
                  <a:gd name="T18" fmla="*/ 52 w 55"/>
                  <a:gd name="T19" fmla="*/ 0 h 40"/>
                  <a:gd name="T20" fmla="*/ 52 w 55"/>
                  <a:gd name="T21" fmla="*/ 0 h 40"/>
                  <a:gd name="T22" fmla="*/ 54 w 55"/>
                  <a:gd name="T23" fmla="*/ 3 h 40"/>
                  <a:gd name="T24" fmla="*/ 52 w 55"/>
                  <a:gd name="T25" fmla="*/ 5 h 40"/>
                  <a:gd name="T26" fmla="*/ 52 w 55"/>
                  <a:gd name="T27" fmla="*/ 5 h 40"/>
                  <a:gd name="T28" fmla="*/ 52 w 55"/>
                  <a:gd name="T29" fmla="*/ 5 h 40"/>
                  <a:gd name="T30" fmla="*/ 52 w 55"/>
                  <a:gd name="T31" fmla="*/ 5 h 40"/>
                  <a:gd name="T32" fmla="*/ 48 w 55"/>
                  <a:gd name="T33" fmla="*/ 6 h 40"/>
                  <a:gd name="T34" fmla="*/ 47 w 55"/>
                  <a:gd name="T35" fmla="*/ 7 h 40"/>
                  <a:gd name="T36" fmla="*/ 41 w 55"/>
                  <a:gd name="T37" fmla="*/ 10 h 40"/>
                  <a:gd name="T38" fmla="*/ 37 w 55"/>
                  <a:gd name="T39" fmla="*/ 14 h 40"/>
                  <a:gd name="T40" fmla="*/ 31 w 55"/>
                  <a:gd name="T41" fmla="*/ 21 h 40"/>
                  <a:gd name="T42" fmla="*/ 26 w 55"/>
                  <a:gd name="T43" fmla="*/ 27 h 40"/>
                  <a:gd name="T44" fmla="*/ 26 w 55"/>
                  <a:gd name="T45" fmla="*/ 19 h 40"/>
                  <a:gd name="T46" fmla="*/ 27 w 55"/>
                  <a:gd name="T47" fmla="*/ 18 h 40"/>
                  <a:gd name="T48" fmla="*/ 33 w 55"/>
                  <a:gd name="T49" fmla="*/ 11 h 40"/>
                  <a:gd name="T50" fmla="*/ 26 w 55"/>
                  <a:gd name="T51" fmla="*/ 10 h 40"/>
                  <a:gd name="T52" fmla="*/ 20 w 55"/>
                  <a:gd name="T53" fmla="*/ 17 h 40"/>
                  <a:gd name="T54" fmla="*/ 16 w 55"/>
                  <a:gd name="T55" fmla="*/ 24 h 40"/>
                  <a:gd name="T56" fmla="*/ 15 w 55"/>
                  <a:gd name="T57" fmla="*/ 26 h 40"/>
                  <a:gd name="T58" fmla="*/ 14 w 55"/>
                  <a:gd name="T59" fmla="*/ 27 h 40"/>
                  <a:gd name="T60" fmla="*/ 14 w 55"/>
                  <a:gd name="T61" fmla="*/ 27 h 40"/>
                  <a:gd name="T62" fmla="*/ 11 w 55"/>
                  <a:gd name="T63" fmla="*/ 32 h 40"/>
                  <a:gd name="T64" fmla="*/ 18 w 55"/>
                  <a:gd name="T65" fmla="*/ 28 h 40"/>
                  <a:gd name="T66" fmla="*/ 26 w 55"/>
                  <a:gd name="T67" fmla="*/ 19 h 40"/>
                  <a:gd name="T68" fmla="*/ 26 w 55"/>
                  <a:gd name="T69" fmla="*/ 27 h 40"/>
                  <a:gd name="T70" fmla="*/ 21 w 55"/>
                  <a:gd name="T71" fmla="*/ 32 h 40"/>
                  <a:gd name="T72" fmla="*/ 12 w 55"/>
                  <a:gd name="T73" fmla="*/ 37 h 40"/>
                  <a:gd name="T74" fmla="*/ 3 w 55"/>
                  <a:gd name="T75" fmla="*/ 40 h 40"/>
                  <a:gd name="T76" fmla="*/ 3 w 55"/>
                  <a:gd name="T77" fmla="*/ 40 h 40"/>
                  <a:gd name="T78" fmla="*/ 0 w 55"/>
                  <a:gd name="T79" fmla="*/ 38 h 40"/>
                  <a:gd name="T80" fmla="*/ 2 w 55"/>
                  <a:gd name="T81" fmla="*/ 35 h 40"/>
                  <a:gd name="T82" fmla="*/ 10 w 55"/>
                  <a:gd name="T83" fmla="*/ 25 h 40"/>
                  <a:gd name="T84" fmla="*/ 10 w 55"/>
                  <a:gd name="T85" fmla="*/ 25 h 40"/>
                  <a:gd name="T86" fmla="*/ 10 w 55"/>
                  <a:gd name="T87" fmla="*/ 24 h 40"/>
                  <a:gd name="T88" fmla="*/ 11 w 55"/>
                  <a:gd name="T89" fmla="*/ 22 h 40"/>
                  <a:gd name="T90" fmla="*/ 16 w 55"/>
                  <a:gd name="T91" fmla="*/ 14 h 40"/>
                  <a:gd name="T92" fmla="*/ 23 w 55"/>
                  <a:gd name="T93" fmla="*/ 6 h 40"/>
                  <a:gd name="T94" fmla="*/ 26 w 55"/>
                  <a:gd name="T95" fmla="*/ 4 h 40"/>
                  <a:gd name="T96" fmla="*/ 26 w 55"/>
                  <a:gd name="T97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" h="40">
                    <a:moveTo>
                      <a:pt x="33" y="11"/>
                    </a:moveTo>
                    <a:cubicBezTo>
                      <a:pt x="35" y="9"/>
                      <a:pt x="37" y="7"/>
                      <a:pt x="39" y="6"/>
                    </a:cubicBezTo>
                    <a:cubicBezTo>
                      <a:pt x="39" y="5"/>
                      <a:pt x="40" y="5"/>
                      <a:pt x="41" y="5"/>
                    </a:cubicBezTo>
                    <a:cubicBezTo>
                      <a:pt x="38" y="5"/>
                      <a:pt x="35" y="5"/>
                      <a:pt x="33" y="6"/>
                    </a:cubicBezTo>
                    <a:cubicBezTo>
                      <a:pt x="30" y="7"/>
                      <a:pt x="28" y="9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8" y="3"/>
                      <a:pt x="29" y="3"/>
                      <a:pt x="31" y="2"/>
                    </a:cubicBezTo>
                    <a:cubicBezTo>
                      <a:pt x="35" y="0"/>
                      <a:pt x="38" y="0"/>
                      <a:pt x="42" y="0"/>
                    </a:cubicBezTo>
                    <a:cubicBezTo>
                      <a:pt x="45" y="0"/>
                      <a:pt x="4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4" y="3"/>
                    </a:cubicBezTo>
                    <a:cubicBezTo>
                      <a:pt x="54" y="4"/>
                      <a:pt x="53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5"/>
                      <a:pt x="50" y="6"/>
                      <a:pt x="48" y="6"/>
                    </a:cubicBezTo>
                    <a:cubicBezTo>
                      <a:pt x="48" y="6"/>
                      <a:pt x="48" y="7"/>
                      <a:pt x="47" y="7"/>
                    </a:cubicBezTo>
                    <a:cubicBezTo>
                      <a:pt x="45" y="8"/>
                      <a:pt x="43" y="9"/>
                      <a:pt x="41" y="10"/>
                    </a:cubicBezTo>
                    <a:cubicBezTo>
                      <a:pt x="40" y="11"/>
                      <a:pt x="38" y="12"/>
                      <a:pt x="37" y="14"/>
                    </a:cubicBezTo>
                    <a:cubicBezTo>
                      <a:pt x="35" y="16"/>
                      <a:pt x="33" y="18"/>
                      <a:pt x="31" y="21"/>
                    </a:cubicBezTo>
                    <a:cubicBezTo>
                      <a:pt x="29" y="23"/>
                      <a:pt x="28" y="25"/>
                      <a:pt x="26" y="27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15"/>
                      <a:pt x="31" y="13"/>
                      <a:pt x="33" y="11"/>
                    </a:cubicBezTo>
                    <a:close/>
                    <a:moveTo>
                      <a:pt x="26" y="10"/>
                    </a:moveTo>
                    <a:cubicBezTo>
                      <a:pt x="24" y="12"/>
                      <a:pt x="22" y="14"/>
                      <a:pt x="20" y="17"/>
                    </a:cubicBezTo>
                    <a:cubicBezTo>
                      <a:pt x="19" y="19"/>
                      <a:pt x="17" y="22"/>
                      <a:pt x="16" y="24"/>
                    </a:cubicBezTo>
                    <a:cubicBezTo>
                      <a:pt x="15" y="25"/>
                      <a:pt x="15" y="26"/>
                      <a:pt x="15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9"/>
                      <a:pt x="12" y="31"/>
                      <a:pt x="11" y="32"/>
                    </a:cubicBezTo>
                    <a:cubicBezTo>
                      <a:pt x="14" y="31"/>
                      <a:pt x="16" y="30"/>
                      <a:pt x="18" y="28"/>
                    </a:cubicBezTo>
                    <a:cubicBezTo>
                      <a:pt x="21" y="26"/>
                      <a:pt x="24" y="22"/>
                      <a:pt x="26" y="19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4" y="29"/>
                      <a:pt x="23" y="30"/>
                      <a:pt x="21" y="32"/>
                    </a:cubicBezTo>
                    <a:cubicBezTo>
                      <a:pt x="18" y="34"/>
                      <a:pt x="15" y="36"/>
                      <a:pt x="12" y="37"/>
                    </a:cubicBezTo>
                    <a:cubicBezTo>
                      <a:pt x="9" y="38"/>
                      <a:pt x="6" y="3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0"/>
                      <a:pt x="0" y="39"/>
                      <a:pt x="0" y="38"/>
                    </a:cubicBezTo>
                    <a:cubicBezTo>
                      <a:pt x="0" y="37"/>
                      <a:pt x="0" y="35"/>
                      <a:pt x="2" y="35"/>
                    </a:cubicBezTo>
                    <a:cubicBezTo>
                      <a:pt x="5" y="34"/>
                      <a:pt x="8" y="29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11" y="23"/>
                      <a:pt x="11" y="22"/>
                    </a:cubicBezTo>
                    <a:cubicBezTo>
                      <a:pt x="13" y="19"/>
                      <a:pt x="14" y="16"/>
                      <a:pt x="16" y="14"/>
                    </a:cubicBezTo>
                    <a:cubicBezTo>
                      <a:pt x="18" y="11"/>
                      <a:pt x="21" y="9"/>
                      <a:pt x="23" y="6"/>
                    </a:cubicBezTo>
                    <a:cubicBezTo>
                      <a:pt x="24" y="6"/>
                      <a:pt x="25" y="5"/>
                      <a:pt x="26" y="4"/>
                    </a:cubicBezTo>
                    <a:lnTo>
                      <a:pt x="2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0" name="Freeform 237"/>
              <p:cNvSpPr>
                <a:spLocks noEditPoints="1"/>
              </p:cNvSpPr>
              <p:nvPr/>
            </p:nvSpPr>
            <p:spPr bwMode="auto">
              <a:xfrm>
                <a:off x="7388225" y="3643313"/>
                <a:ext cx="157163" cy="106363"/>
              </a:xfrm>
              <a:custGeom>
                <a:avLst/>
                <a:gdLst>
                  <a:gd name="T0" fmla="*/ 35 w 70"/>
                  <a:gd name="T1" fmla="*/ 18 h 47"/>
                  <a:gd name="T2" fmla="*/ 43 w 70"/>
                  <a:gd name="T3" fmla="*/ 5 h 47"/>
                  <a:gd name="T4" fmla="*/ 68 w 70"/>
                  <a:gd name="T5" fmla="*/ 1 h 47"/>
                  <a:gd name="T6" fmla="*/ 66 w 70"/>
                  <a:gd name="T7" fmla="*/ 7 h 47"/>
                  <a:gd name="T8" fmla="*/ 62 w 70"/>
                  <a:gd name="T9" fmla="*/ 11 h 47"/>
                  <a:gd name="T10" fmla="*/ 39 w 70"/>
                  <a:gd name="T11" fmla="*/ 42 h 47"/>
                  <a:gd name="T12" fmla="*/ 36 w 70"/>
                  <a:gd name="T13" fmla="*/ 38 h 47"/>
                  <a:gd name="T14" fmla="*/ 58 w 70"/>
                  <a:gd name="T15" fmla="*/ 8 h 47"/>
                  <a:gd name="T16" fmla="*/ 46 w 70"/>
                  <a:gd name="T17" fmla="*/ 9 h 47"/>
                  <a:gd name="T18" fmla="*/ 30 w 70"/>
                  <a:gd name="T19" fmla="*/ 23 h 47"/>
                  <a:gd name="T20" fmla="*/ 34 w 70"/>
                  <a:gd name="T21" fmla="*/ 12 h 47"/>
                  <a:gd name="T22" fmla="*/ 34 w 70"/>
                  <a:gd name="T23" fmla="*/ 12 h 47"/>
                  <a:gd name="T24" fmla="*/ 30 w 70"/>
                  <a:gd name="T25" fmla="*/ 41 h 47"/>
                  <a:gd name="T26" fmla="*/ 30 w 70"/>
                  <a:gd name="T27" fmla="*/ 46 h 47"/>
                  <a:gd name="T28" fmla="*/ 30 w 70"/>
                  <a:gd name="T29" fmla="*/ 23 h 47"/>
                  <a:gd name="T30" fmla="*/ 26 w 70"/>
                  <a:gd name="T31" fmla="*/ 28 h 47"/>
                  <a:gd name="T32" fmla="*/ 26 w 70"/>
                  <a:gd name="T33" fmla="*/ 20 h 47"/>
                  <a:gd name="T34" fmla="*/ 30 w 70"/>
                  <a:gd name="T35" fmla="*/ 16 h 47"/>
                  <a:gd name="T36" fmla="*/ 30 w 70"/>
                  <a:gd name="T37" fmla="*/ 23 h 47"/>
                  <a:gd name="T38" fmla="*/ 30 w 70"/>
                  <a:gd name="T39" fmla="*/ 46 h 47"/>
                  <a:gd name="T40" fmla="*/ 26 w 70"/>
                  <a:gd name="T41" fmla="*/ 28 h 47"/>
                  <a:gd name="T42" fmla="*/ 26 w 70"/>
                  <a:gd name="T43" fmla="*/ 20 h 47"/>
                  <a:gd name="T44" fmla="*/ 26 w 70"/>
                  <a:gd name="T45" fmla="*/ 19 h 47"/>
                  <a:gd name="T46" fmla="*/ 26 w 70"/>
                  <a:gd name="T47" fmla="*/ 20 h 47"/>
                  <a:gd name="T48" fmla="*/ 26 w 70"/>
                  <a:gd name="T49" fmla="*/ 42 h 47"/>
                  <a:gd name="T50" fmla="*/ 26 w 70"/>
                  <a:gd name="T51" fmla="*/ 42 h 47"/>
                  <a:gd name="T52" fmla="*/ 26 w 70"/>
                  <a:gd name="T53" fmla="*/ 21 h 47"/>
                  <a:gd name="T54" fmla="*/ 26 w 70"/>
                  <a:gd name="T55" fmla="*/ 19 h 47"/>
                  <a:gd name="T56" fmla="*/ 26 w 70"/>
                  <a:gd name="T57" fmla="*/ 21 h 47"/>
                  <a:gd name="T58" fmla="*/ 26 w 70"/>
                  <a:gd name="T59" fmla="*/ 42 h 47"/>
                  <a:gd name="T60" fmla="*/ 26 w 70"/>
                  <a:gd name="T61" fmla="*/ 47 h 47"/>
                  <a:gd name="T62" fmla="*/ 20 w 70"/>
                  <a:gd name="T63" fmla="*/ 34 h 47"/>
                  <a:gd name="T64" fmla="*/ 26 w 70"/>
                  <a:gd name="T65" fmla="*/ 21 h 47"/>
                  <a:gd name="T66" fmla="*/ 26 w 70"/>
                  <a:gd name="T67" fmla="*/ 19 h 47"/>
                  <a:gd name="T68" fmla="*/ 26 w 70"/>
                  <a:gd name="T69" fmla="*/ 21 h 47"/>
                  <a:gd name="T70" fmla="*/ 26 w 70"/>
                  <a:gd name="T71" fmla="*/ 42 h 47"/>
                  <a:gd name="T72" fmla="*/ 20 w 70"/>
                  <a:gd name="T73" fmla="*/ 43 h 47"/>
                  <a:gd name="T74" fmla="*/ 12 w 70"/>
                  <a:gd name="T75" fmla="*/ 39 h 47"/>
                  <a:gd name="T76" fmla="*/ 12 w 70"/>
                  <a:gd name="T77" fmla="*/ 34 h 47"/>
                  <a:gd name="T78" fmla="*/ 20 w 70"/>
                  <a:gd name="T79" fmla="*/ 26 h 47"/>
                  <a:gd name="T80" fmla="*/ 20 w 70"/>
                  <a:gd name="T81" fmla="*/ 34 h 47"/>
                  <a:gd name="T82" fmla="*/ 20 w 70"/>
                  <a:gd name="T83" fmla="*/ 43 h 47"/>
                  <a:gd name="T84" fmla="*/ 12 w 70"/>
                  <a:gd name="T85" fmla="*/ 46 h 47"/>
                  <a:gd name="T86" fmla="*/ 9 w 70"/>
                  <a:gd name="T87" fmla="*/ 41 h 47"/>
                  <a:gd name="T88" fmla="*/ 12 w 70"/>
                  <a:gd name="T89" fmla="*/ 46 h 47"/>
                  <a:gd name="T90" fmla="*/ 12 w 70"/>
                  <a:gd name="T91" fmla="*/ 32 h 47"/>
                  <a:gd name="T92" fmla="*/ 12 w 70"/>
                  <a:gd name="T93" fmla="*/ 34 h 47"/>
                  <a:gd name="T94" fmla="*/ 8 w 70"/>
                  <a:gd name="T95" fmla="*/ 36 h 47"/>
                  <a:gd name="T96" fmla="*/ 5 w 70"/>
                  <a:gd name="T97" fmla="*/ 37 h 47"/>
                  <a:gd name="T98" fmla="*/ 5 w 70"/>
                  <a:gd name="T99" fmla="*/ 39 h 47"/>
                  <a:gd name="T100" fmla="*/ 1 w 70"/>
                  <a:gd name="T101" fmla="*/ 42 h 47"/>
                  <a:gd name="T102" fmla="*/ 2 w 70"/>
                  <a:gd name="T103" fmla="*/ 38 h 47"/>
                  <a:gd name="T104" fmla="*/ 1 w 70"/>
                  <a:gd name="T105" fmla="*/ 38 h 47"/>
                  <a:gd name="T106" fmla="*/ 1 w 70"/>
                  <a:gd name="T10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47">
                    <a:moveTo>
                      <a:pt x="46" y="9"/>
                    </a:moveTo>
                    <a:cubicBezTo>
                      <a:pt x="42" y="11"/>
                      <a:pt x="40" y="13"/>
                      <a:pt x="37" y="15"/>
                    </a:cubicBezTo>
                    <a:cubicBezTo>
                      <a:pt x="36" y="16"/>
                      <a:pt x="36" y="17"/>
                      <a:pt x="35" y="18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9"/>
                      <a:pt x="40" y="7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7" y="3"/>
                      <a:pt x="51" y="2"/>
                      <a:pt x="55" y="1"/>
                    </a:cubicBezTo>
                    <a:cubicBezTo>
                      <a:pt x="59" y="1"/>
                      <a:pt x="63" y="0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9" y="1"/>
                      <a:pt x="70" y="2"/>
                      <a:pt x="70" y="3"/>
                    </a:cubicBezTo>
                    <a:cubicBezTo>
                      <a:pt x="70" y="5"/>
                      <a:pt x="69" y="6"/>
                      <a:pt x="67" y="6"/>
                    </a:cubicBezTo>
                    <a:cubicBezTo>
                      <a:pt x="67" y="6"/>
                      <a:pt x="67" y="7"/>
                      <a:pt x="66" y="7"/>
                    </a:cubicBezTo>
                    <a:cubicBezTo>
                      <a:pt x="66" y="7"/>
                      <a:pt x="66" y="7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4" y="9"/>
                      <a:pt x="63" y="10"/>
                      <a:pt x="62" y="11"/>
                    </a:cubicBezTo>
                    <a:cubicBezTo>
                      <a:pt x="61" y="12"/>
                      <a:pt x="60" y="14"/>
                      <a:pt x="59" y="15"/>
                    </a:cubicBezTo>
                    <a:cubicBezTo>
                      <a:pt x="58" y="17"/>
                      <a:pt x="57" y="19"/>
                      <a:pt x="56" y="21"/>
                    </a:cubicBezTo>
                    <a:cubicBezTo>
                      <a:pt x="52" y="29"/>
                      <a:pt x="47" y="37"/>
                      <a:pt x="39" y="42"/>
                    </a:cubicBezTo>
                    <a:cubicBezTo>
                      <a:pt x="38" y="43"/>
                      <a:pt x="36" y="43"/>
                      <a:pt x="35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6" y="38"/>
                      <a:pt x="36" y="38"/>
                    </a:cubicBezTo>
                    <a:cubicBezTo>
                      <a:pt x="44" y="33"/>
                      <a:pt x="48" y="26"/>
                      <a:pt x="52" y="19"/>
                    </a:cubicBezTo>
                    <a:cubicBezTo>
                      <a:pt x="53" y="17"/>
                      <a:pt x="54" y="15"/>
                      <a:pt x="55" y="13"/>
                    </a:cubicBezTo>
                    <a:cubicBezTo>
                      <a:pt x="56" y="11"/>
                      <a:pt x="57" y="10"/>
                      <a:pt x="58" y="8"/>
                    </a:cubicBezTo>
                    <a:cubicBezTo>
                      <a:pt x="59" y="7"/>
                      <a:pt x="60" y="6"/>
                      <a:pt x="61" y="5"/>
                    </a:cubicBezTo>
                    <a:cubicBezTo>
                      <a:pt x="59" y="6"/>
                      <a:pt x="57" y="6"/>
                      <a:pt x="55" y="6"/>
                    </a:cubicBezTo>
                    <a:cubicBezTo>
                      <a:pt x="52" y="7"/>
                      <a:pt x="49" y="8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lose/>
                    <a:moveTo>
                      <a:pt x="35" y="18"/>
                    </a:moveTo>
                    <a:cubicBezTo>
                      <a:pt x="33" y="19"/>
                      <a:pt x="32" y="21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3" y="13"/>
                      <a:pt x="31" y="14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5" y="11"/>
                      <a:pt x="35" y="11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30" y="41"/>
                    </a:moveTo>
                    <a:cubicBezTo>
                      <a:pt x="32" y="40"/>
                      <a:pt x="33" y="40"/>
                      <a:pt x="35" y="39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3" y="45"/>
                      <a:pt x="32" y="45"/>
                      <a:pt x="30" y="46"/>
                    </a:cubicBezTo>
                    <a:lnTo>
                      <a:pt x="30" y="41"/>
                    </a:lnTo>
                    <a:close/>
                    <a:moveTo>
                      <a:pt x="30" y="23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9" y="25"/>
                      <a:pt x="28" y="27"/>
                      <a:pt x="26" y="2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7"/>
                      <a:pt x="28" y="19"/>
                      <a:pt x="26" y="2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23"/>
                      <a:pt x="30" y="23"/>
                      <a:pt x="30" y="23"/>
                    </a:cubicBezTo>
                    <a:close/>
                    <a:moveTo>
                      <a:pt x="26" y="42"/>
                    </a:moveTo>
                    <a:cubicBezTo>
                      <a:pt x="28" y="42"/>
                      <a:pt x="29" y="41"/>
                      <a:pt x="30" y="41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6"/>
                      <a:pt x="26" y="47"/>
                    </a:cubicBezTo>
                    <a:lnTo>
                      <a:pt x="26" y="42"/>
                    </a:lnTo>
                    <a:close/>
                    <a:moveTo>
                      <a:pt x="26" y="28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8"/>
                      <a:pt x="26" y="28"/>
                      <a:pt x="26" y="28"/>
                    </a:cubicBezTo>
                    <a:close/>
                    <a:moveTo>
                      <a:pt x="26" y="42"/>
                    </a:move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lnTo>
                      <a:pt x="26" y="42"/>
                    </a:lnTo>
                    <a:close/>
                    <a:moveTo>
                      <a:pt x="26" y="28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8"/>
                      <a:pt x="26" y="28"/>
                      <a:pt x="26" y="28"/>
                    </a:cubicBezTo>
                    <a:close/>
                    <a:moveTo>
                      <a:pt x="26" y="42"/>
                    </a:move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lnTo>
                      <a:pt x="26" y="42"/>
                    </a:lnTo>
                    <a:close/>
                    <a:moveTo>
                      <a:pt x="26" y="28"/>
                    </a:moveTo>
                    <a:cubicBezTo>
                      <a:pt x="24" y="30"/>
                      <a:pt x="23" y="32"/>
                      <a:pt x="20" y="34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5"/>
                      <a:pt x="24" y="23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8"/>
                      <a:pt x="26" y="28"/>
                      <a:pt x="26" y="28"/>
                    </a:cubicBezTo>
                    <a:close/>
                    <a:moveTo>
                      <a:pt x="20" y="43"/>
                    </a:moveTo>
                    <a:cubicBezTo>
                      <a:pt x="22" y="42"/>
                      <a:pt x="24" y="42"/>
                      <a:pt x="26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4" y="47"/>
                      <a:pt x="22" y="47"/>
                      <a:pt x="20" y="47"/>
                    </a:cubicBezTo>
                    <a:lnTo>
                      <a:pt x="20" y="43"/>
                    </a:lnTo>
                    <a:close/>
                    <a:moveTo>
                      <a:pt x="20" y="34"/>
                    </a:moveTo>
                    <a:cubicBezTo>
                      <a:pt x="19" y="35"/>
                      <a:pt x="18" y="36"/>
                      <a:pt x="17" y="36"/>
                    </a:cubicBezTo>
                    <a:cubicBezTo>
                      <a:pt x="16" y="37"/>
                      <a:pt x="14" y="38"/>
                      <a:pt x="12" y="3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0" y="34"/>
                      <a:pt x="20" y="34"/>
                      <a:pt x="20" y="34"/>
                    </a:cubicBezTo>
                    <a:close/>
                    <a:moveTo>
                      <a:pt x="12" y="42"/>
                    </a:moveTo>
                    <a:cubicBezTo>
                      <a:pt x="15" y="42"/>
                      <a:pt x="17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7" y="47"/>
                      <a:pt x="15" y="47"/>
                      <a:pt x="12" y="46"/>
                    </a:cubicBezTo>
                    <a:lnTo>
                      <a:pt x="12" y="42"/>
                    </a:lnTo>
                    <a:close/>
                    <a:moveTo>
                      <a:pt x="12" y="39"/>
                    </a:move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1" y="41"/>
                      <a:pt x="12" y="42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9" y="46"/>
                      <a:pt x="7" y="45"/>
                      <a:pt x="5" y="4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6"/>
                      <a:pt x="11" y="35"/>
                      <a:pt x="12" y="34"/>
                    </a:cubicBezTo>
                    <a:cubicBezTo>
                      <a:pt x="12" y="39"/>
                      <a:pt x="12" y="39"/>
                      <a:pt x="12" y="39"/>
                    </a:cubicBezTo>
                    <a:close/>
                    <a:moveTo>
                      <a:pt x="5" y="37"/>
                    </a:moveTo>
                    <a:cubicBezTo>
                      <a:pt x="6" y="37"/>
                      <a:pt x="7" y="37"/>
                      <a:pt x="8" y="36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  <a:moveTo>
                      <a:pt x="5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3" y="38"/>
                      <a:pt x="2" y="38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  <a:moveTo>
                      <a:pt x="5" y="39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2" y="43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5" y="39"/>
                      <a:pt x="5" y="39"/>
                      <a:pt x="5" y="39"/>
                    </a:cubicBezTo>
                    <a:close/>
                    <a:moveTo>
                      <a:pt x="1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1" y="38"/>
                    </a:cubicBezTo>
                    <a:close/>
                    <a:moveTo>
                      <a:pt x="1" y="38"/>
                    </a:moveTo>
                    <a:cubicBezTo>
                      <a:pt x="1" y="38"/>
                      <a:pt x="1" y="38"/>
                      <a:pt x="1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8"/>
                      <a:pt x="1" y="38"/>
                    </a:cubicBezTo>
                    <a:close/>
                    <a:moveTo>
                      <a:pt x="1" y="42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1" name="Freeform 238"/>
              <p:cNvSpPr>
                <a:spLocks noEditPoints="1"/>
              </p:cNvSpPr>
              <p:nvPr/>
            </p:nvSpPr>
            <p:spPr bwMode="auto">
              <a:xfrm>
                <a:off x="7378700" y="3560763"/>
                <a:ext cx="107950" cy="79375"/>
              </a:xfrm>
              <a:custGeom>
                <a:avLst/>
                <a:gdLst>
                  <a:gd name="T0" fmla="*/ 23 w 48"/>
                  <a:gd name="T1" fmla="*/ 16 h 35"/>
                  <a:gd name="T2" fmla="*/ 23 w 48"/>
                  <a:gd name="T3" fmla="*/ 15 h 35"/>
                  <a:gd name="T4" fmla="*/ 29 w 48"/>
                  <a:gd name="T5" fmla="*/ 9 h 35"/>
                  <a:gd name="T6" fmla="*/ 34 w 48"/>
                  <a:gd name="T7" fmla="*/ 5 h 35"/>
                  <a:gd name="T8" fmla="*/ 34 w 48"/>
                  <a:gd name="T9" fmla="*/ 5 h 35"/>
                  <a:gd name="T10" fmla="*/ 29 w 48"/>
                  <a:gd name="T11" fmla="*/ 6 h 35"/>
                  <a:gd name="T12" fmla="*/ 23 w 48"/>
                  <a:gd name="T13" fmla="*/ 9 h 35"/>
                  <a:gd name="T14" fmla="*/ 23 w 48"/>
                  <a:gd name="T15" fmla="*/ 10 h 35"/>
                  <a:gd name="T16" fmla="*/ 23 w 48"/>
                  <a:gd name="T17" fmla="*/ 4 h 35"/>
                  <a:gd name="T18" fmla="*/ 27 w 48"/>
                  <a:gd name="T19" fmla="*/ 1 h 35"/>
                  <a:gd name="T20" fmla="*/ 36 w 48"/>
                  <a:gd name="T21" fmla="*/ 0 h 35"/>
                  <a:gd name="T22" fmla="*/ 36 w 48"/>
                  <a:gd name="T23" fmla="*/ 0 h 35"/>
                  <a:gd name="T24" fmla="*/ 45 w 48"/>
                  <a:gd name="T25" fmla="*/ 0 h 35"/>
                  <a:gd name="T26" fmla="*/ 45 w 48"/>
                  <a:gd name="T27" fmla="*/ 0 h 35"/>
                  <a:gd name="T28" fmla="*/ 48 w 48"/>
                  <a:gd name="T29" fmla="*/ 3 h 35"/>
                  <a:gd name="T30" fmla="*/ 45 w 48"/>
                  <a:gd name="T31" fmla="*/ 5 h 35"/>
                  <a:gd name="T32" fmla="*/ 45 w 48"/>
                  <a:gd name="T33" fmla="*/ 5 h 35"/>
                  <a:gd name="T34" fmla="*/ 45 w 48"/>
                  <a:gd name="T35" fmla="*/ 5 h 35"/>
                  <a:gd name="T36" fmla="*/ 45 w 48"/>
                  <a:gd name="T37" fmla="*/ 5 h 35"/>
                  <a:gd name="T38" fmla="*/ 42 w 48"/>
                  <a:gd name="T39" fmla="*/ 6 h 35"/>
                  <a:gd name="T40" fmla="*/ 41 w 48"/>
                  <a:gd name="T41" fmla="*/ 6 h 35"/>
                  <a:gd name="T42" fmla="*/ 36 w 48"/>
                  <a:gd name="T43" fmla="*/ 9 h 35"/>
                  <a:gd name="T44" fmla="*/ 32 w 48"/>
                  <a:gd name="T45" fmla="*/ 12 h 35"/>
                  <a:gd name="T46" fmla="*/ 27 w 48"/>
                  <a:gd name="T47" fmla="*/ 18 h 35"/>
                  <a:gd name="T48" fmla="*/ 23 w 48"/>
                  <a:gd name="T49" fmla="*/ 24 h 35"/>
                  <a:gd name="T50" fmla="*/ 23 w 48"/>
                  <a:gd name="T51" fmla="*/ 16 h 35"/>
                  <a:gd name="T52" fmla="*/ 18 w 48"/>
                  <a:gd name="T53" fmla="*/ 15 h 35"/>
                  <a:gd name="T54" fmla="*/ 14 w 48"/>
                  <a:gd name="T55" fmla="*/ 21 h 35"/>
                  <a:gd name="T56" fmla="*/ 13 w 48"/>
                  <a:gd name="T57" fmla="*/ 23 h 35"/>
                  <a:gd name="T58" fmla="*/ 13 w 48"/>
                  <a:gd name="T59" fmla="*/ 23 h 35"/>
                  <a:gd name="T60" fmla="*/ 13 w 48"/>
                  <a:gd name="T61" fmla="*/ 24 h 35"/>
                  <a:gd name="T62" fmla="*/ 13 w 48"/>
                  <a:gd name="T63" fmla="*/ 24 h 35"/>
                  <a:gd name="T64" fmla="*/ 11 w 48"/>
                  <a:gd name="T65" fmla="*/ 27 h 35"/>
                  <a:gd name="T66" fmla="*/ 16 w 48"/>
                  <a:gd name="T67" fmla="*/ 24 h 35"/>
                  <a:gd name="T68" fmla="*/ 23 w 48"/>
                  <a:gd name="T69" fmla="*/ 16 h 35"/>
                  <a:gd name="T70" fmla="*/ 23 w 48"/>
                  <a:gd name="T71" fmla="*/ 24 h 35"/>
                  <a:gd name="T72" fmla="*/ 19 w 48"/>
                  <a:gd name="T73" fmla="*/ 28 h 35"/>
                  <a:gd name="T74" fmla="*/ 11 w 48"/>
                  <a:gd name="T75" fmla="*/ 32 h 35"/>
                  <a:gd name="T76" fmla="*/ 3 w 48"/>
                  <a:gd name="T77" fmla="*/ 35 h 35"/>
                  <a:gd name="T78" fmla="*/ 3 w 48"/>
                  <a:gd name="T79" fmla="*/ 35 h 35"/>
                  <a:gd name="T80" fmla="*/ 0 w 48"/>
                  <a:gd name="T81" fmla="*/ 33 h 35"/>
                  <a:gd name="T82" fmla="*/ 2 w 48"/>
                  <a:gd name="T83" fmla="*/ 30 h 35"/>
                  <a:gd name="T84" fmla="*/ 9 w 48"/>
                  <a:gd name="T85" fmla="*/ 22 h 35"/>
                  <a:gd name="T86" fmla="*/ 9 w 48"/>
                  <a:gd name="T87" fmla="*/ 22 h 35"/>
                  <a:gd name="T88" fmla="*/ 9 w 48"/>
                  <a:gd name="T89" fmla="*/ 21 h 35"/>
                  <a:gd name="T90" fmla="*/ 9 w 48"/>
                  <a:gd name="T91" fmla="*/ 21 h 35"/>
                  <a:gd name="T92" fmla="*/ 9 w 48"/>
                  <a:gd name="T93" fmla="*/ 21 h 35"/>
                  <a:gd name="T94" fmla="*/ 10 w 48"/>
                  <a:gd name="T95" fmla="*/ 19 h 35"/>
                  <a:gd name="T96" fmla="*/ 14 w 48"/>
                  <a:gd name="T97" fmla="*/ 12 h 35"/>
                  <a:gd name="T98" fmla="*/ 20 w 48"/>
                  <a:gd name="T99" fmla="*/ 5 h 35"/>
                  <a:gd name="T100" fmla="*/ 23 w 48"/>
                  <a:gd name="T101" fmla="*/ 4 h 35"/>
                  <a:gd name="T102" fmla="*/ 23 w 48"/>
                  <a:gd name="T103" fmla="*/ 10 h 35"/>
                  <a:gd name="T104" fmla="*/ 18 w 48"/>
                  <a:gd name="T105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5">
                    <a:moveTo>
                      <a:pt x="23" y="16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3"/>
                      <a:pt x="27" y="11"/>
                      <a:pt x="29" y="9"/>
                    </a:cubicBezTo>
                    <a:cubicBezTo>
                      <a:pt x="30" y="7"/>
                      <a:pt x="32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2" y="5"/>
                      <a:pt x="31" y="5"/>
                      <a:pt x="29" y="6"/>
                    </a:cubicBezTo>
                    <a:cubicBezTo>
                      <a:pt x="27" y="7"/>
                      <a:pt x="25" y="8"/>
                      <a:pt x="23" y="9"/>
                    </a:cubicBezTo>
                    <a:cubicBezTo>
                      <a:pt x="23" y="9"/>
                      <a:pt x="23" y="10"/>
                      <a:pt x="23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3"/>
                      <a:pt x="26" y="2"/>
                      <a:pt x="27" y="1"/>
                    </a:cubicBezTo>
                    <a:cubicBezTo>
                      <a:pt x="30" y="0"/>
                      <a:pt x="33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9" y="0"/>
                      <a:pt x="43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8" y="1"/>
                      <a:pt x="48" y="3"/>
                    </a:cubicBezTo>
                    <a:cubicBezTo>
                      <a:pt x="48" y="4"/>
                      <a:pt x="46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3" y="5"/>
                      <a:pt x="42" y="6"/>
                    </a:cubicBezTo>
                    <a:cubicBezTo>
                      <a:pt x="42" y="6"/>
                      <a:pt x="42" y="6"/>
                      <a:pt x="41" y="6"/>
                    </a:cubicBezTo>
                    <a:cubicBezTo>
                      <a:pt x="39" y="7"/>
                      <a:pt x="38" y="8"/>
                      <a:pt x="36" y="9"/>
                    </a:cubicBezTo>
                    <a:cubicBezTo>
                      <a:pt x="35" y="10"/>
                      <a:pt x="33" y="11"/>
                      <a:pt x="32" y="12"/>
                    </a:cubicBezTo>
                    <a:cubicBezTo>
                      <a:pt x="30" y="14"/>
                      <a:pt x="29" y="16"/>
                      <a:pt x="27" y="18"/>
                    </a:cubicBezTo>
                    <a:cubicBezTo>
                      <a:pt x="26" y="20"/>
                      <a:pt x="24" y="22"/>
                      <a:pt x="23" y="24"/>
                    </a:cubicBezTo>
                    <a:lnTo>
                      <a:pt x="23" y="16"/>
                    </a:lnTo>
                    <a:close/>
                    <a:moveTo>
                      <a:pt x="18" y="15"/>
                    </a:moveTo>
                    <a:cubicBezTo>
                      <a:pt x="17" y="17"/>
                      <a:pt x="16" y="19"/>
                      <a:pt x="14" y="21"/>
                    </a:cubicBezTo>
                    <a:cubicBezTo>
                      <a:pt x="14" y="22"/>
                      <a:pt x="14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5"/>
                      <a:pt x="12" y="26"/>
                      <a:pt x="11" y="27"/>
                    </a:cubicBezTo>
                    <a:cubicBezTo>
                      <a:pt x="13" y="26"/>
                      <a:pt x="14" y="25"/>
                      <a:pt x="16" y="24"/>
                    </a:cubicBezTo>
                    <a:cubicBezTo>
                      <a:pt x="18" y="22"/>
                      <a:pt x="21" y="19"/>
                      <a:pt x="23" y="16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1" y="25"/>
                      <a:pt x="20" y="27"/>
                      <a:pt x="19" y="28"/>
                    </a:cubicBezTo>
                    <a:cubicBezTo>
                      <a:pt x="16" y="30"/>
                      <a:pt x="14" y="31"/>
                      <a:pt x="11" y="32"/>
                    </a:cubicBezTo>
                    <a:cubicBezTo>
                      <a:pt x="9" y="33"/>
                      <a:pt x="6" y="34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1" y="34"/>
                      <a:pt x="0" y="33"/>
                    </a:cubicBezTo>
                    <a:cubicBezTo>
                      <a:pt x="0" y="32"/>
                      <a:pt x="1" y="30"/>
                      <a:pt x="2" y="30"/>
                    </a:cubicBezTo>
                    <a:cubicBezTo>
                      <a:pt x="5" y="29"/>
                      <a:pt x="7" y="25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7"/>
                      <a:pt x="13" y="14"/>
                      <a:pt x="14" y="12"/>
                    </a:cubicBezTo>
                    <a:cubicBezTo>
                      <a:pt x="16" y="10"/>
                      <a:pt x="18" y="7"/>
                      <a:pt x="20" y="5"/>
                    </a:cubicBezTo>
                    <a:cubicBezTo>
                      <a:pt x="21" y="5"/>
                      <a:pt x="22" y="4"/>
                      <a:pt x="23" y="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11"/>
                      <a:pt x="20" y="13"/>
                      <a:pt x="1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2" name="Freeform 239"/>
              <p:cNvSpPr>
                <a:spLocks noEditPoints="1"/>
              </p:cNvSpPr>
              <p:nvPr/>
            </p:nvSpPr>
            <p:spPr bwMode="auto">
              <a:xfrm>
                <a:off x="7385050" y="3560763"/>
                <a:ext cx="138113" cy="92075"/>
              </a:xfrm>
              <a:custGeom>
                <a:avLst/>
                <a:gdLst>
                  <a:gd name="T0" fmla="*/ 58 w 61"/>
                  <a:gd name="T1" fmla="*/ 7 h 41"/>
                  <a:gd name="T2" fmla="*/ 57 w 61"/>
                  <a:gd name="T3" fmla="*/ 7 h 41"/>
                  <a:gd name="T4" fmla="*/ 57 w 61"/>
                  <a:gd name="T5" fmla="*/ 7 h 41"/>
                  <a:gd name="T6" fmla="*/ 55 w 61"/>
                  <a:gd name="T7" fmla="*/ 10 h 41"/>
                  <a:gd name="T8" fmla="*/ 52 w 61"/>
                  <a:gd name="T9" fmla="*/ 13 h 41"/>
                  <a:gd name="T10" fmla="*/ 52 w 61"/>
                  <a:gd name="T11" fmla="*/ 13 h 41"/>
                  <a:gd name="T12" fmla="*/ 49 w 61"/>
                  <a:gd name="T13" fmla="*/ 19 h 41"/>
                  <a:gd name="T14" fmla="*/ 35 w 61"/>
                  <a:gd name="T15" fmla="*/ 36 h 41"/>
                  <a:gd name="T16" fmla="*/ 31 w 61"/>
                  <a:gd name="T17" fmla="*/ 38 h 41"/>
                  <a:gd name="T18" fmla="*/ 31 w 61"/>
                  <a:gd name="T19" fmla="*/ 33 h 41"/>
                  <a:gd name="T20" fmla="*/ 32 w 61"/>
                  <a:gd name="T21" fmla="*/ 32 h 41"/>
                  <a:gd name="T22" fmla="*/ 45 w 61"/>
                  <a:gd name="T23" fmla="*/ 16 h 41"/>
                  <a:gd name="T24" fmla="*/ 48 w 61"/>
                  <a:gd name="T25" fmla="*/ 11 h 41"/>
                  <a:gd name="T26" fmla="*/ 48 w 61"/>
                  <a:gd name="T27" fmla="*/ 11 h 41"/>
                  <a:gd name="T28" fmla="*/ 51 w 61"/>
                  <a:gd name="T29" fmla="*/ 7 h 41"/>
                  <a:gd name="T30" fmla="*/ 52 w 61"/>
                  <a:gd name="T31" fmla="*/ 5 h 41"/>
                  <a:gd name="T32" fmla="*/ 49 w 61"/>
                  <a:gd name="T33" fmla="*/ 6 h 41"/>
                  <a:gd name="T34" fmla="*/ 40 w 61"/>
                  <a:gd name="T35" fmla="*/ 9 h 41"/>
                  <a:gd name="T36" fmla="*/ 33 w 61"/>
                  <a:gd name="T37" fmla="*/ 14 h 41"/>
                  <a:gd name="T38" fmla="*/ 31 w 61"/>
                  <a:gd name="T39" fmla="*/ 16 h 41"/>
                  <a:gd name="T40" fmla="*/ 31 w 61"/>
                  <a:gd name="T41" fmla="*/ 9 h 41"/>
                  <a:gd name="T42" fmla="*/ 38 w 61"/>
                  <a:gd name="T43" fmla="*/ 4 h 41"/>
                  <a:gd name="T44" fmla="*/ 48 w 61"/>
                  <a:gd name="T45" fmla="*/ 1 h 41"/>
                  <a:gd name="T46" fmla="*/ 59 w 61"/>
                  <a:gd name="T47" fmla="*/ 1 h 41"/>
                  <a:gd name="T48" fmla="*/ 59 w 61"/>
                  <a:gd name="T49" fmla="*/ 1 h 41"/>
                  <a:gd name="T50" fmla="*/ 61 w 61"/>
                  <a:gd name="T51" fmla="*/ 3 h 41"/>
                  <a:gd name="T52" fmla="*/ 59 w 61"/>
                  <a:gd name="T53" fmla="*/ 5 h 41"/>
                  <a:gd name="T54" fmla="*/ 59 w 61"/>
                  <a:gd name="T55" fmla="*/ 6 h 41"/>
                  <a:gd name="T56" fmla="*/ 58 w 61"/>
                  <a:gd name="T57" fmla="*/ 7 h 41"/>
                  <a:gd name="T58" fmla="*/ 58 w 61"/>
                  <a:gd name="T59" fmla="*/ 7 h 41"/>
                  <a:gd name="T60" fmla="*/ 31 w 61"/>
                  <a:gd name="T61" fmla="*/ 38 h 41"/>
                  <a:gd name="T62" fmla="*/ 18 w 61"/>
                  <a:gd name="T63" fmla="*/ 41 h 41"/>
                  <a:gd name="T64" fmla="*/ 2 w 61"/>
                  <a:gd name="T65" fmla="*/ 37 h 41"/>
                  <a:gd name="T66" fmla="*/ 2 w 61"/>
                  <a:gd name="T67" fmla="*/ 37 h 41"/>
                  <a:gd name="T68" fmla="*/ 1 w 61"/>
                  <a:gd name="T69" fmla="*/ 35 h 41"/>
                  <a:gd name="T70" fmla="*/ 3 w 61"/>
                  <a:gd name="T71" fmla="*/ 32 h 41"/>
                  <a:gd name="T72" fmla="*/ 7 w 61"/>
                  <a:gd name="T73" fmla="*/ 31 h 41"/>
                  <a:gd name="T74" fmla="*/ 14 w 61"/>
                  <a:gd name="T75" fmla="*/ 28 h 41"/>
                  <a:gd name="T76" fmla="*/ 23 w 61"/>
                  <a:gd name="T77" fmla="*/ 18 h 41"/>
                  <a:gd name="T78" fmla="*/ 23 w 61"/>
                  <a:gd name="T79" fmla="*/ 18 h 41"/>
                  <a:gd name="T80" fmla="*/ 23 w 61"/>
                  <a:gd name="T81" fmla="*/ 18 h 41"/>
                  <a:gd name="T82" fmla="*/ 23 w 61"/>
                  <a:gd name="T83" fmla="*/ 18 h 41"/>
                  <a:gd name="T84" fmla="*/ 23 w 61"/>
                  <a:gd name="T85" fmla="*/ 17 h 41"/>
                  <a:gd name="T86" fmla="*/ 30 w 61"/>
                  <a:gd name="T87" fmla="*/ 10 h 41"/>
                  <a:gd name="T88" fmla="*/ 31 w 61"/>
                  <a:gd name="T89" fmla="*/ 9 h 41"/>
                  <a:gd name="T90" fmla="*/ 31 w 61"/>
                  <a:gd name="T91" fmla="*/ 16 h 41"/>
                  <a:gd name="T92" fmla="*/ 27 w 61"/>
                  <a:gd name="T93" fmla="*/ 20 h 41"/>
                  <a:gd name="T94" fmla="*/ 27 w 61"/>
                  <a:gd name="T95" fmla="*/ 21 h 41"/>
                  <a:gd name="T96" fmla="*/ 27 w 61"/>
                  <a:gd name="T97" fmla="*/ 21 h 41"/>
                  <a:gd name="T98" fmla="*/ 27 w 61"/>
                  <a:gd name="T99" fmla="*/ 21 h 41"/>
                  <a:gd name="T100" fmla="*/ 16 w 61"/>
                  <a:gd name="T101" fmla="*/ 32 h 41"/>
                  <a:gd name="T102" fmla="*/ 10 w 61"/>
                  <a:gd name="T103" fmla="*/ 35 h 41"/>
                  <a:gd name="T104" fmla="*/ 18 w 61"/>
                  <a:gd name="T105" fmla="*/ 36 h 41"/>
                  <a:gd name="T106" fmla="*/ 31 w 61"/>
                  <a:gd name="T107" fmla="*/ 33 h 41"/>
                  <a:gd name="T108" fmla="*/ 31 w 61"/>
                  <a:gd name="T10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41">
                    <a:moveTo>
                      <a:pt x="58" y="7"/>
                    </a:moveTo>
                    <a:cubicBezTo>
                      <a:pt x="58" y="7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8"/>
                      <a:pt x="55" y="9"/>
                      <a:pt x="55" y="10"/>
                    </a:cubicBezTo>
                    <a:cubicBezTo>
                      <a:pt x="54" y="11"/>
                      <a:pt x="53" y="12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5"/>
                      <a:pt x="50" y="17"/>
                      <a:pt x="49" y="19"/>
                    </a:cubicBezTo>
                    <a:cubicBezTo>
                      <a:pt x="46" y="25"/>
                      <a:pt x="42" y="32"/>
                      <a:pt x="35" y="36"/>
                    </a:cubicBezTo>
                    <a:cubicBezTo>
                      <a:pt x="34" y="37"/>
                      <a:pt x="32" y="38"/>
                      <a:pt x="31" y="38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8" y="29"/>
                      <a:pt x="42" y="23"/>
                      <a:pt x="45" y="16"/>
                    </a:cubicBezTo>
                    <a:cubicBezTo>
                      <a:pt x="46" y="15"/>
                      <a:pt x="47" y="13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0"/>
                      <a:pt x="50" y="8"/>
                      <a:pt x="51" y="7"/>
                    </a:cubicBezTo>
                    <a:cubicBezTo>
                      <a:pt x="51" y="6"/>
                      <a:pt x="52" y="6"/>
                      <a:pt x="52" y="5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6" y="6"/>
                      <a:pt x="43" y="7"/>
                      <a:pt x="40" y="9"/>
                    </a:cubicBezTo>
                    <a:cubicBezTo>
                      <a:pt x="38" y="10"/>
                      <a:pt x="35" y="12"/>
                      <a:pt x="33" y="14"/>
                    </a:cubicBezTo>
                    <a:cubicBezTo>
                      <a:pt x="32" y="14"/>
                      <a:pt x="32" y="15"/>
                      <a:pt x="31" y="1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7"/>
                      <a:pt x="35" y="6"/>
                      <a:pt x="38" y="4"/>
                    </a:cubicBezTo>
                    <a:cubicBezTo>
                      <a:pt x="41" y="3"/>
                      <a:pt x="44" y="2"/>
                      <a:pt x="48" y="1"/>
                    </a:cubicBezTo>
                    <a:cubicBezTo>
                      <a:pt x="52" y="0"/>
                      <a:pt x="55" y="0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0" y="1"/>
                      <a:pt x="61" y="2"/>
                      <a:pt x="61" y="3"/>
                    </a:cubicBezTo>
                    <a:cubicBezTo>
                      <a:pt x="61" y="4"/>
                      <a:pt x="60" y="6"/>
                      <a:pt x="59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8" y="6"/>
                      <a:pt x="58" y="6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lose/>
                    <a:moveTo>
                      <a:pt x="31" y="38"/>
                    </a:moveTo>
                    <a:cubicBezTo>
                      <a:pt x="27" y="40"/>
                      <a:pt x="23" y="41"/>
                      <a:pt x="18" y="41"/>
                    </a:cubicBezTo>
                    <a:cubicBezTo>
                      <a:pt x="12" y="41"/>
                      <a:pt x="7" y="40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6"/>
                      <a:pt x="1" y="36"/>
                      <a:pt x="1" y="35"/>
                    </a:cubicBezTo>
                    <a:cubicBezTo>
                      <a:pt x="0" y="34"/>
                      <a:pt x="1" y="32"/>
                      <a:pt x="3" y="32"/>
                    </a:cubicBezTo>
                    <a:cubicBezTo>
                      <a:pt x="4" y="32"/>
                      <a:pt x="6" y="32"/>
                      <a:pt x="7" y="31"/>
                    </a:cubicBezTo>
                    <a:cubicBezTo>
                      <a:pt x="10" y="30"/>
                      <a:pt x="12" y="29"/>
                      <a:pt x="14" y="28"/>
                    </a:cubicBezTo>
                    <a:cubicBezTo>
                      <a:pt x="17" y="25"/>
                      <a:pt x="20" y="21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6" y="15"/>
                      <a:pt x="28" y="12"/>
                      <a:pt x="30" y="10"/>
                    </a:cubicBezTo>
                    <a:cubicBezTo>
                      <a:pt x="30" y="10"/>
                      <a:pt x="31" y="10"/>
                      <a:pt x="31" y="9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7"/>
                      <a:pt x="29" y="19"/>
                      <a:pt x="27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4" y="25"/>
                      <a:pt x="21" y="29"/>
                      <a:pt x="16" y="32"/>
                    </a:cubicBezTo>
                    <a:cubicBezTo>
                      <a:pt x="14" y="33"/>
                      <a:pt x="12" y="34"/>
                      <a:pt x="10" y="35"/>
                    </a:cubicBezTo>
                    <a:cubicBezTo>
                      <a:pt x="13" y="36"/>
                      <a:pt x="15" y="36"/>
                      <a:pt x="18" y="36"/>
                    </a:cubicBezTo>
                    <a:cubicBezTo>
                      <a:pt x="23" y="36"/>
                      <a:pt x="27" y="35"/>
                      <a:pt x="31" y="33"/>
                    </a:cubicBezTo>
                    <a:lnTo>
                      <a:pt x="3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3" name="Freeform 240"/>
              <p:cNvSpPr>
                <a:spLocks noEditPoints="1"/>
              </p:cNvSpPr>
              <p:nvPr/>
            </p:nvSpPr>
            <p:spPr bwMode="auto">
              <a:xfrm>
                <a:off x="7254875" y="3643313"/>
                <a:ext cx="123825" cy="90488"/>
              </a:xfrm>
              <a:custGeom>
                <a:avLst/>
                <a:gdLst>
                  <a:gd name="T0" fmla="*/ 29 w 55"/>
                  <a:gd name="T1" fmla="*/ 19 h 40"/>
                  <a:gd name="T2" fmla="*/ 37 w 55"/>
                  <a:gd name="T3" fmla="*/ 28 h 40"/>
                  <a:gd name="T4" fmla="*/ 44 w 55"/>
                  <a:gd name="T5" fmla="*/ 32 h 40"/>
                  <a:gd name="T6" fmla="*/ 41 w 55"/>
                  <a:gd name="T7" fmla="*/ 27 h 40"/>
                  <a:gd name="T8" fmla="*/ 41 w 55"/>
                  <a:gd name="T9" fmla="*/ 27 h 40"/>
                  <a:gd name="T10" fmla="*/ 40 w 55"/>
                  <a:gd name="T11" fmla="*/ 26 h 40"/>
                  <a:gd name="T12" fmla="*/ 39 w 55"/>
                  <a:gd name="T13" fmla="*/ 24 h 40"/>
                  <a:gd name="T14" fmla="*/ 35 w 55"/>
                  <a:gd name="T15" fmla="*/ 17 h 40"/>
                  <a:gd name="T16" fmla="*/ 29 w 55"/>
                  <a:gd name="T17" fmla="*/ 10 h 40"/>
                  <a:gd name="T18" fmla="*/ 29 w 55"/>
                  <a:gd name="T19" fmla="*/ 4 h 40"/>
                  <a:gd name="T20" fmla="*/ 32 w 55"/>
                  <a:gd name="T21" fmla="*/ 6 h 40"/>
                  <a:gd name="T22" fmla="*/ 38 w 55"/>
                  <a:gd name="T23" fmla="*/ 14 h 40"/>
                  <a:gd name="T24" fmla="*/ 43 w 55"/>
                  <a:gd name="T25" fmla="*/ 22 h 40"/>
                  <a:gd name="T26" fmla="*/ 44 w 55"/>
                  <a:gd name="T27" fmla="*/ 24 h 40"/>
                  <a:gd name="T28" fmla="*/ 45 w 55"/>
                  <a:gd name="T29" fmla="*/ 25 h 40"/>
                  <a:gd name="T30" fmla="*/ 45 w 55"/>
                  <a:gd name="T31" fmla="*/ 25 h 40"/>
                  <a:gd name="T32" fmla="*/ 45 w 55"/>
                  <a:gd name="T33" fmla="*/ 25 h 40"/>
                  <a:gd name="T34" fmla="*/ 53 w 55"/>
                  <a:gd name="T35" fmla="*/ 35 h 40"/>
                  <a:gd name="T36" fmla="*/ 55 w 55"/>
                  <a:gd name="T37" fmla="*/ 38 h 40"/>
                  <a:gd name="T38" fmla="*/ 52 w 55"/>
                  <a:gd name="T39" fmla="*/ 40 h 40"/>
                  <a:gd name="T40" fmla="*/ 43 w 55"/>
                  <a:gd name="T41" fmla="*/ 37 h 40"/>
                  <a:gd name="T42" fmla="*/ 34 w 55"/>
                  <a:gd name="T43" fmla="*/ 32 h 40"/>
                  <a:gd name="T44" fmla="*/ 29 w 55"/>
                  <a:gd name="T45" fmla="*/ 27 h 40"/>
                  <a:gd name="T46" fmla="*/ 29 w 55"/>
                  <a:gd name="T47" fmla="*/ 19 h 40"/>
                  <a:gd name="T48" fmla="*/ 22 w 55"/>
                  <a:gd name="T49" fmla="*/ 11 h 40"/>
                  <a:gd name="T50" fmla="*/ 28 w 55"/>
                  <a:gd name="T51" fmla="*/ 18 h 40"/>
                  <a:gd name="T52" fmla="*/ 29 w 55"/>
                  <a:gd name="T53" fmla="*/ 19 h 40"/>
                  <a:gd name="T54" fmla="*/ 29 w 55"/>
                  <a:gd name="T55" fmla="*/ 27 h 40"/>
                  <a:gd name="T56" fmla="*/ 24 w 55"/>
                  <a:gd name="T57" fmla="*/ 21 h 40"/>
                  <a:gd name="T58" fmla="*/ 18 w 55"/>
                  <a:gd name="T59" fmla="*/ 14 h 40"/>
                  <a:gd name="T60" fmla="*/ 18 w 55"/>
                  <a:gd name="T61" fmla="*/ 14 h 40"/>
                  <a:gd name="T62" fmla="*/ 13 w 55"/>
                  <a:gd name="T63" fmla="*/ 10 h 40"/>
                  <a:gd name="T64" fmla="*/ 8 w 55"/>
                  <a:gd name="T65" fmla="*/ 7 h 40"/>
                  <a:gd name="T66" fmla="*/ 8 w 55"/>
                  <a:gd name="T67" fmla="*/ 7 h 40"/>
                  <a:gd name="T68" fmla="*/ 8 w 55"/>
                  <a:gd name="T69" fmla="*/ 7 h 40"/>
                  <a:gd name="T70" fmla="*/ 7 w 55"/>
                  <a:gd name="T71" fmla="*/ 6 h 40"/>
                  <a:gd name="T72" fmla="*/ 6 w 55"/>
                  <a:gd name="T73" fmla="*/ 6 h 40"/>
                  <a:gd name="T74" fmla="*/ 3 w 55"/>
                  <a:gd name="T75" fmla="*/ 5 h 40"/>
                  <a:gd name="T76" fmla="*/ 3 w 55"/>
                  <a:gd name="T77" fmla="*/ 5 h 40"/>
                  <a:gd name="T78" fmla="*/ 0 w 55"/>
                  <a:gd name="T79" fmla="*/ 3 h 40"/>
                  <a:gd name="T80" fmla="*/ 3 w 55"/>
                  <a:gd name="T81" fmla="*/ 0 h 40"/>
                  <a:gd name="T82" fmla="*/ 13 w 55"/>
                  <a:gd name="T83" fmla="*/ 0 h 40"/>
                  <a:gd name="T84" fmla="*/ 24 w 55"/>
                  <a:gd name="T85" fmla="*/ 2 h 40"/>
                  <a:gd name="T86" fmla="*/ 29 w 55"/>
                  <a:gd name="T87" fmla="*/ 4 h 40"/>
                  <a:gd name="T88" fmla="*/ 29 w 55"/>
                  <a:gd name="T89" fmla="*/ 10 h 40"/>
                  <a:gd name="T90" fmla="*/ 29 w 55"/>
                  <a:gd name="T91" fmla="*/ 10 h 40"/>
                  <a:gd name="T92" fmla="*/ 22 w 55"/>
                  <a:gd name="T93" fmla="*/ 6 h 40"/>
                  <a:gd name="T94" fmla="*/ 14 w 55"/>
                  <a:gd name="T95" fmla="*/ 5 h 40"/>
                  <a:gd name="T96" fmla="*/ 16 w 55"/>
                  <a:gd name="T97" fmla="*/ 6 h 40"/>
                  <a:gd name="T98" fmla="*/ 22 w 55"/>
                  <a:gd name="T99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40">
                    <a:moveTo>
                      <a:pt x="29" y="19"/>
                    </a:moveTo>
                    <a:cubicBezTo>
                      <a:pt x="31" y="22"/>
                      <a:pt x="34" y="26"/>
                      <a:pt x="37" y="28"/>
                    </a:cubicBezTo>
                    <a:cubicBezTo>
                      <a:pt x="39" y="30"/>
                      <a:pt x="41" y="31"/>
                      <a:pt x="44" y="32"/>
                    </a:cubicBezTo>
                    <a:cubicBezTo>
                      <a:pt x="43" y="31"/>
                      <a:pt x="42" y="29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5"/>
                      <a:pt x="39" y="24"/>
                    </a:cubicBezTo>
                    <a:cubicBezTo>
                      <a:pt x="38" y="22"/>
                      <a:pt x="36" y="19"/>
                      <a:pt x="35" y="17"/>
                    </a:cubicBezTo>
                    <a:cubicBezTo>
                      <a:pt x="33" y="14"/>
                      <a:pt x="31" y="12"/>
                      <a:pt x="29" y="1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5"/>
                      <a:pt x="31" y="6"/>
                      <a:pt x="32" y="6"/>
                    </a:cubicBezTo>
                    <a:cubicBezTo>
                      <a:pt x="34" y="9"/>
                      <a:pt x="37" y="11"/>
                      <a:pt x="38" y="14"/>
                    </a:cubicBezTo>
                    <a:cubicBezTo>
                      <a:pt x="40" y="16"/>
                      <a:pt x="42" y="19"/>
                      <a:pt x="43" y="22"/>
                    </a:cubicBezTo>
                    <a:cubicBezTo>
                      <a:pt x="44" y="23"/>
                      <a:pt x="44" y="23"/>
                      <a:pt x="44" y="24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7" y="29"/>
                      <a:pt x="50" y="34"/>
                      <a:pt x="53" y="35"/>
                    </a:cubicBezTo>
                    <a:cubicBezTo>
                      <a:pt x="54" y="35"/>
                      <a:pt x="55" y="36"/>
                      <a:pt x="55" y="38"/>
                    </a:cubicBezTo>
                    <a:cubicBezTo>
                      <a:pt x="55" y="39"/>
                      <a:pt x="54" y="40"/>
                      <a:pt x="52" y="40"/>
                    </a:cubicBezTo>
                    <a:cubicBezTo>
                      <a:pt x="49" y="39"/>
                      <a:pt x="46" y="38"/>
                      <a:pt x="43" y="37"/>
                    </a:cubicBezTo>
                    <a:cubicBezTo>
                      <a:pt x="40" y="36"/>
                      <a:pt x="37" y="34"/>
                      <a:pt x="34" y="32"/>
                    </a:cubicBezTo>
                    <a:cubicBezTo>
                      <a:pt x="32" y="30"/>
                      <a:pt x="30" y="29"/>
                      <a:pt x="29" y="27"/>
                    </a:cubicBezTo>
                    <a:lnTo>
                      <a:pt x="29" y="19"/>
                    </a:lnTo>
                    <a:close/>
                    <a:moveTo>
                      <a:pt x="22" y="11"/>
                    </a:moveTo>
                    <a:cubicBezTo>
                      <a:pt x="24" y="13"/>
                      <a:pt x="26" y="16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5"/>
                      <a:pt x="26" y="23"/>
                      <a:pt x="24" y="21"/>
                    </a:cubicBezTo>
                    <a:cubicBezTo>
                      <a:pt x="22" y="18"/>
                      <a:pt x="20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2"/>
                      <a:pt x="15" y="11"/>
                      <a:pt x="13" y="10"/>
                    </a:cubicBezTo>
                    <a:cubicBezTo>
                      <a:pt x="12" y="9"/>
                      <a:pt x="10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0"/>
                      <a:pt x="9" y="0"/>
                      <a:pt x="13" y="0"/>
                    </a:cubicBezTo>
                    <a:cubicBezTo>
                      <a:pt x="17" y="0"/>
                      <a:pt x="20" y="0"/>
                      <a:pt x="24" y="2"/>
                    </a:cubicBezTo>
                    <a:cubicBezTo>
                      <a:pt x="26" y="3"/>
                      <a:pt x="27" y="3"/>
                      <a:pt x="29" y="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7" y="9"/>
                      <a:pt x="24" y="7"/>
                      <a:pt x="22" y="6"/>
                    </a:cubicBezTo>
                    <a:cubicBezTo>
                      <a:pt x="20" y="5"/>
                      <a:pt x="17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8" y="7"/>
                      <a:pt x="20" y="9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4" name="Freeform 241"/>
              <p:cNvSpPr>
                <a:spLocks noEditPoints="1"/>
              </p:cNvSpPr>
              <p:nvPr/>
            </p:nvSpPr>
            <p:spPr bwMode="auto">
              <a:xfrm>
                <a:off x="7212013" y="3643313"/>
                <a:ext cx="157163" cy="106363"/>
              </a:xfrm>
              <a:custGeom>
                <a:avLst/>
                <a:gdLst>
                  <a:gd name="T0" fmla="*/ 35 w 70"/>
                  <a:gd name="T1" fmla="*/ 39 h 47"/>
                  <a:gd name="T2" fmla="*/ 50 w 70"/>
                  <a:gd name="T3" fmla="*/ 43 h 47"/>
                  <a:gd name="T4" fmla="*/ 61 w 70"/>
                  <a:gd name="T5" fmla="*/ 41 h 47"/>
                  <a:gd name="T6" fmla="*/ 61 w 70"/>
                  <a:gd name="T7" fmla="*/ 41 h 47"/>
                  <a:gd name="T8" fmla="*/ 53 w 70"/>
                  <a:gd name="T9" fmla="*/ 36 h 47"/>
                  <a:gd name="T10" fmla="*/ 40 w 70"/>
                  <a:gd name="T11" fmla="*/ 24 h 47"/>
                  <a:gd name="T12" fmla="*/ 40 w 70"/>
                  <a:gd name="T13" fmla="*/ 23 h 47"/>
                  <a:gd name="T14" fmla="*/ 35 w 70"/>
                  <a:gd name="T15" fmla="*/ 18 h 47"/>
                  <a:gd name="T16" fmla="*/ 35 w 70"/>
                  <a:gd name="T17" fmla="*/ 11 h 47"/>
                  <a:gd name="T18" fmla="*/ 36 w 70"/>
                  <a:gd name="T19" fmla="*/ 12 h 47"/>
                  <a:gd name="T20" fmla="*/ 36 w 70"/>
                  <a:gd name="T21" fmla="*/ 12 h 47"/>
                  <a:gd name="T22" fmla="*/ 36 w 70"/>
                  <a:gd name="T23" fmla="*/ 12 h 47"/>
                  <a:gd name="T24" fmla="*/ 43 w 70"/>
                  <a:gd name="T25" fmla="*/ 20 h 47"/>
                  <a:gd name="T26" fmla="*/ 44 w 70"/>
                  <a:gd name="T27" fmla="*/ 21 h 47"/>
                  <a:gd name="T28" fmla="*/ 55 w 70"/>
                  <a:gd name="T29" fmla="*/ 32 h 47"/>
                  <a:gd name="T30" fmla="*/ 62 w 70"/>
                  <a:gd name="T31" fmla="*/ 36 h 47"/>
                  <a:gd name="T32" fmla="*/ 68 w 70"/>
                  <a:gd name="T33" fmla="*/ 38 h 47"/>
                  <a:gd name="T34" fmla="*/ 68 w 70"/>
                  <a:gd name="T35" fmla="*/ 38 h 47"/>
                  <a:gd name="T36" fmla="*/ 70 w 70"/>
                  <a:gd name="T37" fmla="*/ 39 h 47"/>
                  <a:gd name="T38" fmla="*/ 69 w 70"/>
                  <a:gd name="T39" fmla="*/ 42 h 47"/>
                  <a:gd name="T40" fmla="*/ 50 w 70"/>
                  <a:gd name="T41" fmla="*/ 47 h 47"/>
                  <a:gd name="T42" fmla="*/ 35 w 70"/>
                  <a:gd name="T43" fmla="*/ 44 h 47"/>
                  <a:gd name="T44" fmla="*/ 35 w 70"/>
                  <a:gd name="T45" fmla="*/ 39 h 47"/>
                  <a:gd name="T46" fmla="*/ 15 w 70"/>
                  <a:gd name="T47" fmla="*/ 13 h 47"/>
                  <a:gd name="T48" fmla="*/ 18 w 70"/>
                  <a:gd name="T49" fmla="*/ 19 h 47"/>
                  <a:gd name="T50" fmla="*/ 33 w 70"/>
                  <a:gd name="T51" fmla="*/ 38 h 47"/>
                  <a:gd name="T52" fmla="*/ 35 w 70"/>
                  <a:gd name="T53" fmla="*/ 39 h 47"/>
                  <a:gd name="T54" fmla="*/ 35 w 70"/>
                  <a:gd name="T55" fmla="*/ 44 h 47"/>
                  <a:gd name="T56" fmla="*/ 31 w 70"/>
                  <a:gd name="T57" fmla="*/ 42 h 47"/>
                  <a:gd name="T58" fmla="*/ 14 w 70"/>
                  <a:gd name="T59" fmla="*/ 21 h 47"/>
                  <a:gd name="T60" fmla="*/ 11 w 70"/>
                  <a:gd name="T61" fmla="*/ 15 h 47"/>
                  <a:gd name="T62" fmla="*/ 11 w 70"/>
                  <a:gd name="T63" fmla="*/ 15 h 47"/>
                  <a:gd name="T64" fmla="*/ 11 w 70"/>
                  <a:gd name="T65" fmla="*/ 15 h 47"/>
                  <a:gd name="T66" fmla="*/ 8 w 70"/>
                  <a:gd name="T67" fmla="*/ 11 h 47"/>
                  <a:gd name="T68" fmla="*/ 4 w 70"/>
                  <a:gd name="T69" fmla="*/ 8 h 47"/>
                  <a:gd name="T70" fmla="*/ 4 w 70"/>
                  <a:gd name="T71" fmla="*/ 8 h 47"/>
                  <a:gd name="T72" fmla="*/ 4 w 70"/>
                  <a:gd name="T73" fmla="*/ 8 h 47"/>
                  <a:gd name="T74" fmla="*/ 4 w 70"/>
                  <a:gd name="T75" fmla="*/ 7 h 47"/>
                  <a:gd name="T76" fmla="*/ 4 w 70"/>
                  <a:gd name="T77" fmla="*/ 7 h 47"/>
                  <a:gd name="T78" fmla="*/ 4 w 70"/>
                  <a:gd name="T79" fmla="*/ 7 h 47"/>
                  <a:gd name="T80" fmla="*/ 3 w 70"/>
                  <a:gd name="T81" fmla="*/ 6 h 47"/>
                  <a:gd name="T82" fmla="*/ 0 w 70"/>
                  <a:gd name="T83" fmla="*/ 3 h 47"/>
                  <a:gd name="T84" fmla="*/ 2 w 70"/>
                  <a:gd name="T85" fmla="*/ 1 h 47"/>
                  <a:gd name="T86" fmla="*/ 15 w 70"/>
                  <a:gd name="T87" fmla="*/ 1 h 47"/>
                  <a:gd name="T88" fmla="*/ 27 w 70"/>
                  <a:gd name="T89" fmla="*/ 5 h 47"/>
                  <a:gd name="T90" fmla="*/ 35 w 70"/>
                  <a:gd name="T91" fmla="*/ 11 h 47"/>
                  <a:gd name="T92" fmla="*/ 35 w 70"/>
                  <a:gd name="T93" fmla="*/ 18 h 47"/>
                  <a:gd name="T94" fmla="*/ 33 w 70"/>
                  <a:gd name="T95" fmla="*/ 15 h 47"/>
                  <a:gd name="T96" fmla="*/ 33 w 70"/>
                  <a:gd name="T97" fmla="*/ 15 h 47"/>
                  <a:gd name="T98" fmla="*/ 24 w 70"/>
                  <a:gd name="T99" fmla="*/ 9 h 47"/>
                  <a:gd name="T100" fmla="*/ 14 w 70"/>
                  <a:gd name="T101" fmla="*/ 6 h 47"/>
                  <a:gd name="T102" fmla="*/ 9 w 70"/>
                  <a:gd name="T103" fmla="*/ 5 h 47"/>
                  <a:gd name="T104" fmla="*/ 12 w 70"/>
                  <a:gd name="T105" fmla="*/ 8 h 47"/>
                  <a:gd name="T106" fmla="*/ 15 w 70"/>
                  <a:gd name="T10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47">
                    <a:moveTo>
                      <a:pt x="35" y="39"/>
                    </a:moveTo>
                    <a:cubicBezTo>
                      <a:pt x="40" y="41"/>
                      <a:pt x="45" y="43"/>
                      <a:pt x="50" y="43"/>
                    </a:cubicBezTo>
                    <a:cubicBezTo>
                      <a:pt x="54" y="43"/>
                      <a:pt x="57" y="42"/>
                      <a:pt x="61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58" y="39"/>
                      <a:pt x="55" y="38"/>
                      <a:pt x="53" y="36"/>
                    </a:cubicBezTo>
                    <a:cubicBezTo>
                      <a:pt x="47" y="33"/>
                      <a:pt x="43" y="28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8" y="21"/>
                      <a:pt x="37" y="19"/>
                      <a:pt x="35" y="18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9" y="14"/>
                      <a:pt x="41" y="17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7" y="25"/>
                      <a:pt x="51" y="30"/>
                      <a:pt x="55" y="32"/>
                    </a:cubicBezTo>
                    <a:cubicBezTo>
                      <a:pt x="57" y="34"/>
                      <a:pt x="60" y="35"/>
                      <a:pt x="62" y="36"/>
                    </a:cubicBezTo>
                    <a:cubicBezTo>
                      <a:pt x="64" y="37"/>
                      <a:pt x="66" y="38"/>
                      <a:pt x="68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9" y="38"/>
                      <a:pt x="69" y="38"/>
                      <a:pt x="70" y="39"/>
                    </a:cubicBezTo>
                    <a:cubicBezTo>
                      <a:pt x="70" y="40"/>
                      <a:pt x="70" y="41"/>
                      <a:pt x="69" y="42"/>
                    </a:cubicBezTo>
                    <a:cubicBezTo>
                      <a:pt x="63" y="46"/>
                      <a:pt x="57" y="47"/>
                      <a:pt x="50" y="47"/>
                    </a:cubicBezTo>
                    <a:cubicBezTo>
                      <a:pt x="45" y="47"/>
                      <a:pt x="40" y="46"/>
                      <a:pt x="35" y="44"/>
                    </a:cubicBezTo>
                    <a:lnTo>
                      <a:pt x="35" y="39"/>
                    </a:lnTo>
                    <a:close/>
                    <a:moveTo>
                      <a:pt x="15" y="13"/>
                    </a:moveTo>
                    <a:cubicBezTo>
                      <a:pt x="16" y="15"/>
                      <a:pt x="17" y="17"/>
                      <a:pt x="18" y="19"/>
                    </a:cubicBezTo>
                    <a:cubicBezTo>
                      <a:pt x="22" y="26"/>
                      <a:pt x="26" y="33"/>
                      <a:pt x="33" y="38"/>
                    </a:cubicBezTo>
                    <a:cubicBezTo>
                      <a:pt x="34" y="38"/>
                      <a:pt x="34" y="38"/>
                      <a:pt x="35" y="39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3"/>
                      <a:pt x="32" y="43"/>
                      <a:pt x="31" y="42"/>
                    </a:cubicBezTo>
                    <a:cubicBezTo>
                      <a:pt x="22" y="37"/>
                      <a:pt x="18" y="29"/>
                      <a:pt x="14" y="21"/>
                    </a:cubicBezTo>
                    <a:cubicBezTo>
                      <a:pt x="13" y="19"/>
                      <a:pt x="12" y="17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7" y="10"/>
                      <a:pt x="6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7" y="0"/>
                      <a:pt x="11" y="1"/>
                      <a:pt x="15" y="1"/>
                    </a:cubicBezTo>
                    <a:cubicBezTo>
                      <a:pt x="19" y="2"/>
                      <a:pt x="23" y="3"/>
                      <a:pt x="27" y="5"/>
                    </a:cubicBezTo>
                    <a:cubicBezTo>
                      <a:pt x="30" y="7"/>
                      <a:pt x="33" y="9"/>
                      <a:pt x="35" y="1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7"/>
                      <a:pt x="34" y="16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0" y="13"/>
                      <a:pt x="28" y="11"/>
                      <a:pt x="24" y="9"/>
                    </a:cubicBezTo>
                    <a:cubicBezTo>
                      <a:pt x="21" y="8"/>
                      <a:pt x="18" y="7"/>
                      <a:pt x="14" y="6"/>
                    </a:cubicBezTo>
                    <a:cubicBezTo>
                      <a:pt x="13" y="6"/>
                      <a:pt x="11" y="6"/>
                      <a:pt x="9" y="5"/>
                    </a:cubicBezTo>
                    <a:cubicBezTo>
                      <a:pt x="10" y="6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5" name="Freeform 242"/>
              <p:cNvSpPr>
                <a:spLocks noEditPoints="1"/>
              </p:cNvSpPr>
              <p:nvPr/>
            </p:nvSpPr>
            <p:spPr bwMode="auto">
              <a:xfrm>
                <a:off x="7270750" y="3560763"/>
                <a:ext cx="107950" cy="79375"/>
              </a:xfrm>
              <a:custGeom>
                <a:avLst/>
                <a:gdLst>
                  <a:gd name="T0" fmla="*/ 25 w 48"/>
                  <a:gd name="T1" fmla="*/ 16 h 35"/>
                  <a:gd name="T2" fmla="*/ 32 w 48"/>
                  <a:gd name="T3" fmla="*/ 24 h 35"/>
                  <a:gd name="T4" fmla="*/ 37 w 48"/>
                  <a:gd name="T5" fmla="*/ 27 h 35"/>
                  <a:gd name="T6" fmla="*/ 35 w 48"/>
                  <a:gd name="T7" fmla="*/ 24 h 35"/>
                  <a:gd name="T8" fmla="*/ 35 w 48"/>
                  <a:gd name="T9" fmla="*/ 24 h 35"/>
                  <a:gd name="T10" fmla="*/ 34 w 48"/>
                  <a:gd name="T11" fmla="*/ 23 h 35"/>
                  <a:gd name="T12" fmla="*/ 34 w 48"/>
                  <a:gd name="T13" fmla="*/ 23 h 35"/>
                  <a:gd name="T14" fmla="*/ 33 w 48"/>
                  <a:gd name="T15" fmla="*/ 21 h 35"/>
                  <a:gd name="T16" fmla="*/ 30 w 48"/>
                  <a:gd name="T17" fmla="*/ 15 h 35"/>
                  <a:gd name="T18" fmla="*/ 25 w 48"/>
                  <a:gd name="T19" fmla="*/ 10 h 35"/>
                  <a:gd name="T20" fmla="*/ 25 w 48"/>
                  <a:gd name="T21" fmla="*/ 4 h 35"/>
                  <a:gd name="T22" fmla="*/ 28 w 48"/>
                  <a:gd name="T23" fmla="*/ 5 h 35"/>
                  <a:gd name="T24" fmla="*/ 33 w 48"/>
                  <a:gd name="T25" fmla="*/ 12 h 35"/>
                  <a:gd name="T26" fmla="*/ 38 w 48"/>
                  <a:gd name="T27" fmla="*/ 19 h 35"/>
                  <a:gd name="T28" fmla="*/ 39 w 48"/>
                  <a:gd name="T29" fmla="*/ 21 h 35"/>
                  <a:gd name="T30" fmla="*/ 39 w 48"/>
                  <a:gd name="T31" fmla="*/ 21 h 35"/>
                  <a:gd name="T32" fmla="*/ 39 w 48"/>
                  <a:gd name="T33" fmla="*/ 21 h 35"/>
                  <a:gd name="T34" fmla="*/ 39 w 48"/>
                  <a:gd name="T35" fmla="*/ 22 h 35"/>
                  <a:gd name="T36" fmla="*/ 39 w 48"/>
                  <a:gd name="T37" fmla="*/ 22 h 35"/>
                  <a:gd name="T38" fmla="*/ 39 w 48"/>
                  <a:gd name="T39" fmla="*/ 22 h 35"/>
                  <a:gd name="T40" fmla="*/ 46 w 48"/>
                  <a:gd name="T41" fmla="*/ 30 h 35"/>
                  <a:gd name="T42" fmla="*/ 48 w 48"/>
                  <a:gd name="T43" fmla="*/ 32 h 35"/>
                  <a:gd name="T44" fmla="*/ 45 w 48"/>
                  <a:gd name="T45" fmla="*/ 35 h 35"/>
                  <a:gd name="T46" fmla="*/ 37 w 48"/>
                  <a:gd name="T47" fmla="*/ 32 h 35"/>
                  <a:gd name="T48" fmla="*/ 29 w 48"/>
                  <a:gd name="T49" fmla="*/ 28 h 35"/>
                  <a:gd name="T50" fmla="*/ 25 w 48"/>
                  <a:gd name="T51" fmla="*/ 24 h 35"/>
                  <a:gd name="T52" fmla="*/ 25 w 48"/>
                  <a:gd name="T53" fmla="*/ 16 h 35"/>
                  <a:gd name="T54" fmla="*/ 19 w 48"/>
                  <a:gd name="T55" fmla="*/ 6 h 35"/>
                  <a:gd name="T56" fmla="*/ 14 w 48"/>
                  <a:gd name="T57" fmla="*/ 5 h 35"/>
                  <a:gd name="T58" fmla="*/ 14 w 48"/>
                  <a:gd name="T59" fmla="*/ 5 h 35"/>
                  <a:gd name="T60" fmla="*/ 19 w 48"/>
                  <a:gd name="T61" fmla="*/ 9 h 35"/>
                  <a:gd name="T62" fmla="*/ 19 w 48"/>
                  <a:gd name="T63" fmla="*/ 9 h 35"/>
                  <a:gd name="T64" fmla="*/ 24 w 48"/>
                  <a:gd name="T65" fmla="*/ 15 h 35"/>
                  <a:gd name="T66" fmla="*/ 25 w 48"/>
                  <a:gd name="T67" fmla="*/ 16 h 35"/>
                  <a:gd name="T68" fmla="*/ 25 w 48"/>
                  <a:gd name="T69" fmla="*/ 24 h 35"/>
                  <a:gd name="T70" fmla="*/ 21 w 48"/>
                  <a:gd name="T71" fmla="*/ 18 h 35"/>
                  <a:gd name="T72" fmla="*/ 16 w 48"/>
                  <a:gd name="T73" fmla="*/ 12 h 35"/>
                  <a:gd name="T74" fmla="*/ 16 w 48"/>
                  <a:gd name="T75" fmla="*/ 12 h 35"/>
                  <a:gd name="T76" fmla="*/ 16 w 48"/>
                  <a:gd name="T77" fmla="*/ 12 h 35"/>
                  <a:gd name="T78" fmla="*/ 12 w 48"/>
                  <a:gd name="T79" fmla="*/ 9 h 35"/>
                  <a:gd name="T80" fmla="*/ 7 w 48"/>
                  <a:gd name="T81" fmla="*/ 6 h 35"/>
                  <a:gd name="T82" fmla="*/ 6 w 48"/>
                  <a:gd name="T83" fmla="*/ 6 h 35"/>
                  <a:gd name="T84" fmla="*/ 6 w 48"/>
                  <a:gd name="T85" fmla="*/ 6 h 35"/>
                  <a:gd name="T86" fmla="*/ 3 w 48"/>
                  <a:gd name="T87" fmla="*/ 5 h 35"/>
                  <a:gd name="T88" fmla="*/ 3 w 48"/>
                  <a:gd name="T89" fmla="*/ 5 h 35"/>
                  <a:gd name="T90" fmla="*/ 0 w 48"/>
                  <a:gd name="T91" fmla="*/ 3 h 35"/>
                  <a:gd name="T92" fmla="*/ 2 w 48"/>
                  <a:gd name="T93" fmla="*/ 0 h 35"/>
                  <a:gd name="T94" fmla="*/ 11 w 48"/>
                  <a:gd name="T95" fmla="*/ 0 h 35"/>
                  <a:gd name="T96" fmla="*/ 11 w 48"/>
                  <a:gd name="T97" fmla="*/ 0 h 35"/>
                  <a:gd name="T98" fmla="*/ 21 w 48"/>
                  <a:gd name="T99" fmla="*/ 1 h 35"/>
                  <a:gd name="T100" fmla="*/ 25 w 48"/>
                  <a:gd name="T101" fmla="*/ 4 h 35"/>
                  <a:gd name="T102" fmla="*/ 25 w 48"/>
                  <a:gd name="T103" fmla="*/ 10 h 35"/>
                  <a:gd name="T104" fmla="*/ 25 w 48"/>
                  <a:gd name="T105" fmla="*/ 9 h 35"/>
                  <a:gd name="T106" fmla="*/ 19 w 48"/>
                  <a:gd name="T10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" h="35">
                    <a:moveTo>
                      <a:pt x="25" y="16"/>
                    </a:moveTo>
                    <a:cubicBezTo>
                      <a:pt x="27" y="19"/>
                      <a:pt x="29" y="22"/>
                      <a:pt x="32" y="24"/>
                    </a:cubicBezTo>
                    <a:cubicBezTo>
                      <a:pt x="34" y="25"/>
                      <a:pt x="35" y="26"/>
                      <a:pt x="37" y="27"/>
                    </a:cubicBezTo>
                    <a:cubicBezTo>
                      <a:pt x="36" y="26"/>
                      <a:pt x="35" y="25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19"/>
                      <a:pt x="31" y="17"/>
                      <a:pt x="30" y="15"/>
                    </a:cubicBezTo>
                    <a:cubicBezTo>
                      <a:pt x="28" y="13"/>
                      <a:pt x="27" y="11"/>
                      <a:pt x="25" y="1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4"/>
                      <a:pt x="27" y="5"/>
                      <a:pt x="28" y="5"/>
                    </a:cubicBezTo>
                    <a:cubicBezTo>
                      <a:pt x="30" y="7"/>
                      <a:pt x="32" y="10"/>
                      <a:pt x="33" y="12"/>
                    </a:cubicBezTo>
                    <a:cubicBezTo>
                      <a:pt x="35" y="14"/>
                      <a:pt x="36" y="17"/>
                      <a:pt x="38" y="19"/>
                    </a:cubicBezTo>
                    <a:cubicBezTo>
                      <a:pt x="38" y="19"/>
                      <a:pt x="38" y="20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3" y="29"/>
                      <a:pt x="46" y="30"/>
                    </a:cubicBezTo>
                    <a:cubicBezTo>
                      <a:pt x="47" y="30"/>
                      <a:pt x="48" y="31"/>
                      <a:pt x="48" y="32"/>
                    </a:cubicBezTo>
                    <a:cubicBezTo>
                      <a:pt x="47" y="34"/>
                      <a:pt x="46" y="35"/>
                      <a:pt x="45" y="35"/>
                    </a:cubicBezTo>
                    <a:cubicBezTo>
                      <a:pt x="42" y="34"/>
                      <a:pt x="39" y="33"/>
                      <a:pt x="37" y="32"/>
                    </a:cubicBezTo>
                    <a:cubicBezTo>
                      <a:pt x="34" y="31"/>
                      <a:pt x="31" y="30"/>
                      <a:pt x="29" y="28"/>
                    </a:cubicBezTo>
                    <a:cubicBezTo>
                      <a:pt x="28" y="27"/>
                      <a:pt x="26" y="25"/>
                      <a:pt x="25" y="24"/>
                    </a:cubicBezTo>
                    <a:lnTo>
                      <a:pt x="25" y="16"/>
                    </a:lnTo>
                    <a:close/>
                    <a:moveTo>
                      <a:pt x="19" y="6"/>
                    </a:moveTo>
                    <a:cubicBezTo>
                      <a:pt x="17" y="5"/>
                      <a:pt x="16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6" y="6"/>
                      <a:pt x="18" y="7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11"/>
                      <a:pt x="23" y="13"/>
                      <a:pt x="24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2"/>
                      <a:pt x="22" y="20"/>
                      <a:pt x="21" y="18"/>
                    </a:cubicBezTo>
                    <a:cubicBezTo>
                      <a:pt x="19" y="16"/>
                      <a:pt x="17" y="14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3" y="10"/>
                      <a:pt x="12" y="9"/>
                    </a:cubicBezTo>
                    <a:cubicBezTo>
                      <a:pt x="10" y="8"/>
                      <a:pt x="8" y="7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8" y="0"/>
                      <a:pt x="21" y="1"/>
                    </a:cubicBezTo>
                    <a:cubicBezTo>
                      <a:pt x="22" y="2"/>
                      <a:pt x="24" y="3"/>
                      <a:pt x="25" y="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9"/>
                      <a:pt x="25" y="9"/>
                    </a:cubicBezTo>
                    <a:cubicBezTo>
                      <a:pt x="23" y="8"/>
                      <a:pt x="21" y="7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6" name="Freeform 243"/>
              <p:cNvSpPr>
                <a:spLocks noEditPoints="1"/>
              </p:cNvSpPr>
              <p:nvPr/>
            </p:nvSpPr>
            <p:spPr bwMode="auto">
              <a:xfrm>
                <a:off x="7231063" y="3560763"/>
                <a:ext cx="141288" cy="92075"/>
              </a:xfrm>
              <a:custGeom>
                <a:avLst/>
                <a:gdLst>
                  <a:gd name="T0" fmla="*/ 31 w 62"/>
                  <a:gd name="T1" fmla="*/ 9 h 41"/>
                  <a:gd name="T2" fmla="*/ 32 w 62"/>
                  <a:gd name="T3" fmla="*/ 10 h 41"/>
                  <a:gd name="T4" fmla="*/ 38 w 62"/>
                  <a:gd name="T5" fmla="*/ 17 h 41"/>
                  <a:gd name="T6" fmla="*/ 38 w 62"/>
                  <a:gd name="T7" fmla="*/ 17 h 41"/>
                  <a:gd name="T8" fmla="*/ 38 w 62"/>
                  <a:gd name="T9" fmla="*/ 18 h 41"/>
                  <a:gd name="T10" fmla="*/ 39 w 62"/>
                  <a:gd name="T11" fmla="*/ 18 h 41"/>
                  <a:gd name="T12" fmla="*/ 48 w 62"/>
                  <a:gd name="T13" fmla="*/ 28 h 41"/>
                  <a:gd name="T14" fmla="*/ 54 w 62"/>
                  <a:gd name="T15" fmla="*/ 31 h 41"/>
                  <a:gd name="T16" fmla="*/ 59 w 62"/>
                  <a:gd name="T17" fmla="*/ 32 h 41"/>
                  <a:gd name="T18" fmla="*/ 59 w 62"/>
                  <a:gd name="T19" fmla="*/ 32 h 41"/>
                  <a:gd name="T20" fmla="*/ 61 w 62"/>
                  <a:gd name="T21" fmla="*/ 33 h 41"/>
                  <a:gd name="T22" fmla="*/ 60 w 62"/>
                  <a:gd name="T23" fmla="*/ 37 h 41"/>
                  <a:gd name="T24" fmla="*/ 44 w 62"/>
                  <a:gd name="T25" fmla="*/ 41 h 41"/>
                  <a:gd name="T26" fmla="*/ 31 w 62"/>
                  <a:gd name="T27" fmla="*/ 38 h 41"/>
                  <a:gd name="T28" fmla="*/ 31 w 62"/>
                  <a:gd name="T29" fmla="*/ 33 h 41"/>
                  <a:gd name="T30" fmla="*/ 44 w 62"/>
                  <a:gd name="T31" fmla="*/ 36 h 41"/>
                  <a:gd name="T32" fmla="*/ 52 w 62"/>
                  <a:gd name="T33" fmla="*/ 35 h 41"/>
                  <a:gd name="T34" fmla="*/ 46 w 62"/>
                  <a:gd name="T35" fmla="*/ 32 h 41"/>
                  <a:gd name="T36" fmla="*/ 35 w 62"/>
                  <a:gd name="T37" fmla="*/ 21 h 41"/>
                  <a:gd name="T38" fmla="*/ 35 w 62"/>
                  <a:gd name="T39" fmla="*/ 21 h 41"/>
                  <a:gd name="T40" fmla="*/ 35 w 62"/>
                  <a:gd name="T41" fmla="*/ 20 h 41"/>
                  <a:gd name="T42" fmla="*/ 35 w 62"/>
                  <a:gd name="T43" fmla="*/ 20 h 41"/>
                  <a:gd name="T44" fmla="*/ 35 w 62"/>
                  <a:gd name="T45" fmla="*/ 20 h 41"/>
                  <a:gd name="T46" fmla="*/ 31 w 62"/>
                  <a:gd name="T47" fmla="*/ 16 h 41"/>
                  <a:gd name="T48" fmla="*/ 31 w 62"/>
                  <a:gd name="T49" fmla="*/ 9 h 41"/>
                  <a:gd name="T50" fmla="*/ 4 w 62"/>
                  <a:gd name="T51" fmla="*/ 7 h 41"/>
                  <a:gd name="T52" fmla="*/ 3 w 62"/>
                  <a:gd name="T53" fmla="*/ 5 h 41"/>
                  <a:gd name="T54" fmla="*/ 1 w 62"/>
                  <a:gd name="T55" fmla="*/ 3 h 41"/>
                  <a:gd name="T56" fmla="*/ 3 w 62"/>
                  <a:gd name="T57" fmla="*/ 1 h 41"/>
                  <a:gd name="T58" fmla="*/ 14 w 62"/>
                  <a:gd name="T59" fmla="*/ 1 h 41"/>
                  <a:gd name="T60" fmla="*/ 24 w 62"/>
                  <a:gd name="T61" fmla="*/ 4 h 41"/>
                  <a:gd name="T62" fmla="*/ 31 w 62"/>
                  <a:gd name="T63" fmla="*/ 9 h 41"/>
                  <a:gd name="T64" fmla="*/ 31 w 62"/>
                  <a:gd name="T65" fmla="*/ 16 h 41"/>
                  <a:gd name="T66" fmla="*/ 29 w 62"/>
                  <a:gd name="T67" fmla="*/ 14 h 41"/>
                  <a:gd name="T68" fmla="*/ 22 w 62"/>
                  <a:gd name="T69" fmla="*/ 9 h 41"/>
                  <a:gd name="T70" fmla="*/ 13 w 62"/>
                  <a:gd name="T71" fmla="*/ 6 h 41"/>
                  <a:gd name="T72" fmla="*/ 10 w 62"/>
                  <a:gd name="T73" fmla="*/ 5 h 41"/>
                  <a:gd name="T74" fmla="*/ 11 w 62"/>
                  <a:gd name="T75" fmla="*/ 7 h 41"/>
                  <a:gd name="T76" fmla="*/ 14 w 62"/>
                  <a:gd name="T77" fmla="*/ 11 h 41"/>
                  <a:gd name="T78" fmla="*/ 17 w 62"/>
                  <a:gd name="T79" fmla="*/ 16 h 41"/>
                  <a:gd name="T80" fmla="*/ 30 w 62"/>
                  <a:gd name="T81" fmla="*/ 32 h 41"/>
                  <a:gd name="T82" fmla="*/ 31 w 62"/>
                  <a:gd name="T83" fmla="*/ 33 h 41"/>
                  <a:gd name="T84" fmla="*/ 31 w 62"/>
                  <a:gd name="T85" fmla="*/ 38 h 41"/>
                  <a:gd name="T86" fmla="*/ 27 w 62"/>
                  <a:gd name="T87" fmla="*/ 36 h 41"/>
                  <a:gd name="T88" fmla="*/ 13 w 62"/>
                  <a:gd name="T89" fmla="*/ 19 h 41"/>
                  <a:gd name="T90" fmla="*/ 10 w 62"/>
                  <a:gd name="T91" fmla="*/ 13 h 41"/>
                  <a:gd name="T92" fmla="*/ 7 w 62"/>
                  <a:gd name="T93" fmla="*/ 10 h 41"/>
                  <a:gd name="T94" fmla="*/ 4 w 62"/>
                  <a:gd name="T95" fmla="*/ 7 h 41"/>
                  <a:gd name="T96" fmla="*/ 4 w 62"/>
                  <a:gd name="T9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" h="41">
                    <a:moveTo>
                      <a:pt x="31" y="9"/>
                    </a:moveTo>
                    <a:cubicBezTo>
                      <a:pt x="31" y="10"/>
                      <a:pt x="32" y="10"/>
                      <a:pt x="32" y="10"/>
                    </a:cubicBezTo>
                    <a:cubicBezTo>
                      <a:pt x="34" y="12"/>
                      <a:pt x="36" y="15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5" y="25"/>
                      <a:pt x="48" y="28"/>
                    </a:cubicBezTo>
                    <a:cubicBezTo>
                      <a:pt x="50" y="29"/>
                      <a:pt x="52" y="30"/>
                      <a:pt x="54" y="31"/>
                    </a:cubicBezTo>
                    <a:cubicBezTo>
                      <a:pt x="56" y="32"/>
                      <a:pt x="58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2"/>
                      <a:pt x="61" y="33"/>
                      <a:pt x="61" y="33"/>
                    </a:cubicBezTo>
                    <a:cubicBezTo>
                      <a:pt x="62" y="34"/>
                      <a:pt x="61" y="36"/>
                      <a:pt x="60" y="37"/>
                    </a:cubicBezTo>
                    <a:cubicBezTo>
                      <a:pt x="55" y="40"/>
                      <a:pt x="49" y="41"/>
                      <a:pt x="44" y="41"/>
                    </a:cubicBezTo>
                    <a:cubicBezTo>
                      <a:pt x="39" y="41"/>
                      <a:pt x="35" y="40"/>
                      <a:pt x="31" y="38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5" y="35"/>
                      <a:pt x="39" y="36"/>
                      <a:pt x="44" y="36"/>
                    </a:cubicBezTo>
                    <a:cubicBezTo>
                      <a:pt x="47" y="36"/>
                      <a:pt x="49" y="36"/>
                      <a:pt x="52" y="35"/>
                    </a:cubicBezTo>
                    <a:cubicBezTo>
                      <a:pt x="50" y="34"/>
                      <a:pt x="47" y="33"/>
                      <a:pt x="46" y="32"/>
                    </a:cubicBezTo>
                    <a:cubicBezTo>
                      <a:pt x="41" y="29"/>
                      <a:pt x="38" y="25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3" y="19"/>
                      <a:pt x="32" y="17"/>
                      <a:pt x="31" y="16"/>
                    </a:cubicBezTo>
                    <a:lnTo>
                      <a:pt x="31" y="9"/>
                    </a:lnTo>
                    <a:close/>
                    <a:moveTo>
                      <a:pt x="4" y="7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7" y="0"/>
                      <a:pt x="10" y="0"/>
                      <a:pt x="14" y="1"/>
                    </a:cubicBezTo>
                    <a:cubicBezTo>
                      <a:pt x="17" y="2"/>
                      <a:pt x="21" y="3"/>
                      <a:pt x="24" y="4"/>
                    </a:cubicBezTo>
                    <a:cubicBezTo>
                      <a:pt x="26" y="6"/>
                      <a:pt x="29" y="7"/>
                      <a:pt x="31" y="9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5"/>
                      <a:pt x="29" y="14"/>
                      <a:pt x="29" y="14"/>
                    </a:cubicBezTo>
                    <a:cubicBezTo>
                      <a:pt x="27" y="12"/>
                      <a:pt x="24" y="10"/>
                      <a:pt x="22" y="9"/>
                    </a:cubicBezTo>
                    <a:cubicBezTo>
                      <a:pt x="19" y="7"/>
                      <a:pt x="16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8"/>
                      <a:pt x="13" y="10"/>
                      <a:pt x="14" y="11"/>
                    </a:cubicBezTo>
                    <a:cubicBezTo>
                      <a:pt x="15" y="13"/>
                      <a:pt x="16" y="15"/>
                      <a:pt x="17" y="16"/>
                    </a:cubicBezTo>
                    <a:cubicBezTo>
                      <a:pt x="20" y="23"/>
                      <a:pt x="23" y="29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28" y="37"/>
                      <a:pt x="27" y="36"/>
                    </a:cubicBezTo>
                    <a:cubicBezTo>
                      <a:pt x="20" y="32"/>
                      <a:pt x="16" y="25"/>
                      <a:pt x="13" y="19"/>
                    </a:cubicBezTo>
                    <a:cubicBezTo>
                      <a:pt x="12" y="17"/>
                      <a:pt x="11" y="15"/>
                      <a:pt x="10" y="13"/>
                    </a:cubicBezTo>
                    <a:cubicBezTo>
                      <a:pt x="9" y="12"/>
                      <a:pt x="8" y="11"/>
                      <a:pt x="7" y="10"/>
                    </a:cubicBezTo>
                    <a:cubicBezTo>
                      <a:pt x="6" y="9"/>
                      <a:pt x="5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7" name="Freeform 244"/>
              <p:cNvSpPr>
                <a:spLocks noEditPoints="1"/>
              </p:cNvSpPr>
              <p:nvPr/>
            </p:nvSpPr>
            <p:spPr bwMode="auto">
              <a:xfrm>
                <a:off x="7372350" y="3498850"/>
                <a:ext cx="63500" cy="120650"/>
              </a:xfrm>
              <a:custGeom>
                <a:avLst/>
                <a:gdLst>
                  <a:gd name="T0" fmla="*/ 19 w 28"/>
                  <a:gd name="T1" fmla="*/ 20 h 53"/>
                  <a:gd name="T2" fmla="*/ 14 w 28"/>
                  <a:gd name="T3" fmla="*/ 26 h 53"/>
                  <a:gd name="T4" fmla="*/ 14 w 28"/>
                  <a:gd name="T5" fmla="*/ 27 h 53"/>
                  <a:gd name="T6" fmla="*/ 14 w 28"/>
                  <a:gd name="T7" fmla="*/ 19 h 53"/>
                  <a:gd name="T8" fmla="*/ 15 w 28"/>
                  <a:gd name="T9" fmla="*/ 17 h 53"/>
                  <a:gd name="T10" fmla="*/ 18 w 28"/>
                  <a:gd name="T11" fmla="*/ 13 h 53"/>
                  <a:gd name="T12" fmla="*/ 19 w 28"/>
                  <a:gd name="T13" fmla="*/ 7 h 53"/>
                  <a:gd name="T14" fmla="*/ 20 w 28"/>
                  <a:gd name="T15" fmla="*/ 6 h 53"/>
                  <a:gd name="T16" fmla="*/ 20 w 28"/>
                  <a:gd name="T17" fmla="*/ 6 h 53"/>
                  <a:gd name="T18" fmla="*/ 20 w 28"/>
                  <a:gd name="T19" fmla="*/ 3 h 53"/>
                  <a:gd name="T20" fmla="*/ 20 w 28"/>
                  <a:gd name="T21" fmla="*/ 3 h 53"/>
                  <a:gd name="T22" fmla="*/ 22 w 28"/>
                  <a:gd name="T23" fmla="*/ 0 h 53"/>
                  <a:gd name="T24" fmla="*/ 25 w 28"/>
                  <a:gd name="T25" fmla="*/ 2 h 53"/>
                  <a:gd name="T26" fmla="*/ 25 w 28"/>
                  <a:gd name="T27" fmla="*/ 2 h 53"/>
                  <a:gd name="T28" fmla="*/ 25 w 28"/>
                  <a:gd name="T29" fmla="*/ 2 h 53"/>
                  <a:gd name="T30" fmla="*/ 25 w 28"/>
                  <a:gd name="T31" fmla="*/ 2 h 53"/>
                  <a:gd name="T32" fmla="*/ 27 w 28"/>
                  <a:gd name="T33" fmla="*/ 10 h 53"/>
                  <a:gd name="T34" fmla="*/ 27 w 28"/>
                  <a:gd name="T35" fmla="*/ 10 h 53"/>
                  <a:gd name="T36" fmla="*/ 27 w 28"/>
                  <a:gd name="T37" fmla="*/ 20 h 53"/>
                  <a:gd name="T38" fmla="*/ 25 w 28"/>
                  <a:gd name="T39" fmla="*/ 27 h 53"/>
                  <a:gd name="T40" fmla="*/ 20 w 28"/>
                  <a:gd name="T41" fmla="*/ 34 h 53"/>
                  <a:gd name="T42" fmla="*/ 20 w 28"/>
                  <a:gd name="T43" fmla="*/ 35 h 53"/>
                  <a:gd name="T44" fmla="*/ 14 w 28"/>
                  <a:gd name="T45" fmla="*/ 40 h 53"/>
                  <a:gd name="T46" fmla="*/ 14 w 28"/>
                  <a:gd name="T47" fmla="*/ 33 h 53"/>
                  <a:gd name="T48" fmla="*/ 16 w 28"/>
                  <a:gd name="T49" fmla="*/ 31 h 53"/>
                  <a:gd name="T50" fmla="*/ 16 w 28"/>
                  <a:gd name="T51" fmla="*/ 31 h 53"/>
                  <a:gd name="T52" fmla="*/ 20 w 28"/>
                  <a:gd name="T53" fmla="*/ 25 h 53"/>
                  <a:gd name="T54" fmla="*/ 22 w 28"/>
                  <a:gd name="T55" fmla="*/ 19 h 53"/>
                  <a:gd name="T56" fmla="*/ 23 w 28"/>
                  <a:gd name="T57" fmla="*/ 14 h 53"/>
                  <a:gd name="T58" fmla="*/ 22 w 28"/>
                  <a:gd name="T59" fmla="*/ 14 h 53"/>
                  <a:gd name="T60" fmla="*/ 19 w 28"/>
                  <a:gd name="T61" fmla="*/ 20 h 53"/>
                  <a:gd name="T62" fmla="*/ 14 w 28"/>
                  <a:gd name="T63" fmla="*/ 27 h 53"/>
                  <a:gd name="T64" fmla="*/ 8 w 28"/>
                  <a:gd name="T65" fmla="*/ 36 h 53"/>
                  <a:gd name="T66" fmla="*/ 8 w 28"/>
                  <a:gd name="T67" fmla="*/ 36 h 53"/>
                  <a:gd name="T68" fmla="*/ 8 w 28"/>
                  <a:gd name="T69" fmla="*/ 36 h 53"/>
                  <a:gd name="T70" fmla="*/ 6 w 28"/>
                  <a:gd name="T71" fmla="*/ 41 h 53"/>
                  <a:gd name="T72" fmla="*/ 8 w 28"/>
                  <a:gd name="T73" fmla="*/ 38 h 53"/>
                  <a:gd name="T74" fmla="*/ 9 w 28"/>
                  <a:gd name="T75" fmla="*/ 38 h 53"/>
                  <a:gd name="T76" fmla="*/ 9 w 28"/>
                  <a:gd name="T77" fmla="*/ 38 h 53"/>
                  <a:gd name="T78" fmla="*/ 11 w 28"/>
                  <a:gd name="T79" fmla="*/ 37 h 53"/>
                  <a:gd name="T80" fmla="*/ 14 w 28"/>
                  <a:gd name="T81" fmla="*/ 33 h 53"/>
                  <a:gd name="T82" fmla="*/ 14 w 28"/>
                  <a:gd name="T83" fmla="*/ 40 h 53"/>
                  <a:gd name="T84" fmla="*/ 14 w 28"/>
                  <a:gd name="T85" fmla="*/ 40 h 53"/>
                  <a:gd name="T86" fmla="*/ 12 w 28"/>
                  <a:gd name="T87" fmla="*/ 41 h 53"/>
                  <a:gd name="T88" fmla="*/ 12 w 28"/>
                  <a:gd name="T89" fmla="*/ 42 h 53"/>
                  <a:gd name="T90" fmla="*/ 12 w 28"/>
                  <a:gd name="T91" fmla="*/ 42 h 53"/>
                  <a:gd name="T92" fmla="*/ 5 w 28"/>
                  <a:gd name="T93" fmla="*/ 51 h 53"/>
                  <a:gd name="T94" fmla="*/ 5 w 28"/>
                  <a:gd name="T95" fmla="*/ 51 h 53"/>
                  <a:gd name="T96" fmla="*/ 3 w 28"/>
                  <a:gd name="T97" fmla="*/ 53 h 53"/>
                  <a:gd name="T98" fmla="*/ 0 w 28"/>
                  <a:gd name="T99" fmla="*/ 51 h 53"/>
                  <a:gd name="T100" fmla="*/ 1 w 28"/>
                  <a:gd name="T101" fmla="*/ 42 h 53"/>
                  <a:gd name="T102" fmla="*/ 3 w 28"/>
                  <a:gd name="T103" fmla="*/ 34 h 53"/>
                  <a:gd name="T104" fmla="*/ 3 w 28"/>
                  <a:gd name="T105" fmla="*/ 34 h 53"/>
                  <a:gd name="T106" fmla="*/ 11 w 28"/>
                  <a:gd name="T107" fmla="*/ 23 h 53"/>
                  <a:gd name="T108" fmla="*/ 14 w 28"/>
                  <a:gd name="T109" fmla="*/ 19 h 53"/>
                  <a:gd name="T110" fmla="*/ 14 w 28"/>
                  <a:gd name="T111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53">
                    <a:moveTo>
                      <a:pt x="19" y="20"/>
                    </a:moveTo>
                    <a:cubicBezTo>
                      <a:pt x="18" y="22"/>
                      <a:pt x="16" y="24"/>
                      <a:pt x="14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6" y="16"/>
                      <a:pt x="17" y="14"/>
                      <a:pt x="18" y="13"/>
                    </a:cubicBezTo>
                    <a:cubicBezTo>
                      <a:pt x="18" y="11"/>
                      <a:pt x="19" y="9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0"/>
                      <a:pt x="22" y="0"/>
                    </a:cubicBezTo>
                    <a:cubicBezTo>
                      <a:pt x="23" y="0"/>
                      <a:pt x="24" y="0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5"/>
                      <a:pt x="26" y="8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4"/>
                      <a:pt x="28" y="17"/>
                      <a:pt x="27" y="20"/>
                    </a:cubicBezTo>
                    <a:cubicBezTo>
                      <a:pt x="27" y="22"/>
                      <a:pt x="26" y="25"/>
                      <a:pt x="25" y="27"/>
                    </a:cubicBezTo>
                    <a:cubicBezTo>
                      <a:pt x="23" y="30"/>
                      <a:pt x="22" y="32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8" y="37"/>
                      <a:pt x="16" y="38"/>
                      <a:pt x="14" y="40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29"/>
                      <a:pt x="19" y="27"/>
                      <a:pt x="20" y="25"/>
                    </a:cubicBezTo>
                    <a:cubicBezTo>
                      <a:pt x="21" y="23"/>
                      <a:pt x="22" y="21"/>
                      <a:pt x="22" y="19"/>
                    </a:cubicBezTo>
                    <a:cubicBezTo>
                      <a:pt x="23" y="17"/>
                      <a:pt x="23" y="16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6"/>
                      <a:pt x="21" y="18"/>
                      <a:pt x="19" y="20"/>
                    </a:cubicBezTo>
                    <a:close/>
                    <a:moveTo>
                      <a:pt x="14" y="27"/>
                    </a:moveTo>
                    <a:cubicBezTo>
                      <a:pt x="12" y="30"/>
                      <a:pt x="9" y="33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7"/>
                      <a:pt x="6" y="39"/>
                      <a:pt x="6" y="41"/>
                    </a:cubicBezTo>
                    <a:cubicBezTo>
                      <a:pt x="7" y="40"/>
                      <a:pt x="8" y="39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5"/>
                      <a:pt x="14" y="33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9" y="44"/>
                      <a:pt x="5" y="48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2"/>
                      <a:pt x="4" y="53"/>
                      <a:pt x="3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8"/>
                      <a:pt x="0" y="45"/>
                      <a:pt x="1" y="42"/>
                    </a:cubicBezTo>
                    <a:cubicBezTo>
                      <a:pt x="1" y="39"/>
                      <a:pt x="2" y="36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30"/>
                      <a:pt x="8" y="27"/>
                      <a:pt x="11" y="23"/>
                    </a:cubicBezTo>
                    <a:cubicBezTo>
                      <a:pt x="12" y="22"/>
                      <a:pt x="13" y="21"/>
                      <a:pt x="14" y="19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8" name="Freeform 245"/>
              <p:cNvSpPr>
                <a:spLocks noEditPoints="1"/>
              </p:cNvSpPr>
              <p:nvPr/>
            </p:nvSpPr>
            <p:spPr bwMode="auto">
              <a:xfrm>
                <a:off x="7345363" y="3463925"/>
                <a:ext cx="76200" cy="150813"/>
              </a:xfrm>
              <a:custGeom>
                <a:avLst/>
                <a:gdLst>
                  <a:gd name="T0" fmla="*/ 17 w 34"/>
                  <a:gd name="T1" fmla="*/ 15 h 67"/>
                  <a:gd name="T2" fmla="*/ 21 w 34"/>
                  <a:gd name="T3" fmla="*/ 12 h 67"/>
                  <a:gd name="T4" fmla="*/ 24 w 34"/>
                  <a:gd name="T5" fmla="*/ 9 h 67"/>
                  <a:gd name="T6" fmla="*/ 26 w 34"/>
                  <a:gd name="T7" fmla="*/ 5 h 67"/>
                  <a:gd name="T8" fmla="*/ 26 w 34"/>
                  <a:gd name="T9" fmla="*/ 5 h 67"/>
                  <a:gd name="T10" fmla="*/ 26 w 34"/>
                  <a:gd name="T11" fmla="*/ 5 h 67"/>
                  <a:gd name="T12" fmla="*/ 26 w 34"/>
                  <a:gd name="T13" fmla="*/ 5 h 67"/>
                  <a:gd name="T14" fmla="*/ 27 w 34"/>
                  <a:gd name="T15" fmla="*/ 3 h 67"/>
                  <a:gd name="T16" fmla="*/ 27 w 34"/>
                  <a:gd name="T17" fmla="*/ 3 h 67"/>
                  <a:gd name="T18" fmla="*/ 29 w 34"/>
                  <a:gd name="T19" fmla="*/ 1 h 67"/>
                  <a:gd name="T20" fmla="*/ 32 w 34"/>
                  <a:gd name="T21" fmla="*/ 2 h 67"/>
                  <a:gd name="T22" fmla="*/ 34 w 34"/>
                  <a:gd name="T23" fmla="*/ 13 h 67"/>
                  <a:gd name="T24" fmla="*/ 33 w 34"/>
                  <a:gd name="T25" fmla="*/ 23 h 67"/>
                  <a:gd name="T26" fmla="*/ 29 w 34"/>
                  <a:gd name="T27" fmla="*/ 33 h 67"/>
                  <a:gd name="T28" fmla="*/ 23 w 34"/>
                  <a:gd name="T29" fmla="*/ 41 h 67"/>
                  <a:gd name="T30" fmla="*/ 23 w 34"/>
                  <a:gd name="T31" fmla="*/ 41 h 67"/>
                  <a:gd name="T32" fmla="*/ 17 w 34"/>
                  <a:gd name="T33" fmla="*/ 49 h 67"/>
                  <a:gd name="T34" fmla="*/ 17 w 34"/>
                  <a:gd name="T35" fmla="*/ 40 h 67"/>
                  <a:gd name="T36" fmla="*/ 19 w 34"/>
                  <a:gd name="T37" fmla="*/ 38 h 67"/>
                  <a:gd name="T38" fmla="*/ 19 w 34"/>
                  <a:gd name="T39" fmla="*/ 37 h 67"/>
                  <a:gd name="T40" fmla="*/ 25 w 34"/>
                  <a:gd name="T41" fmla="*/ 30 h 67"/>
                  <a:gd name="T42" fmla="*/ 28 w 34"/>
                  <a:gd name="T43" fmla="*/ 22 h 67"/>
                  <a:gd name="T44" fmla="*/ 29 w 34"/>
                  <a:gd name="T45" fmla="*/ 13 h 67"/>
                  <a:gd name="T46" fmla="*/ 29 w 34"/>
                  <a:gd name="T47" fmla="*/ 10 h 67"/>
                  <a:gd name="T48" fmla="*/ 27 w 34"/>
                  <a:gd name="T49" fmla="*/ 12 h 67"/>
                  <a:gd name="T50" fmla="*/ 24 w 34"/>
                  <a:gd name="T51" fmla="*/ 15 h 67"/>
                  <a:gd name="T52" fmla="*/ 20 w 34"/>
                  <a:gd name="T53" fmla="*/ 19 h 67"/>
                  <a:gd name="T54" fmla="*/ 19 w 34"/>
                  <a:gd name="T55" fmla="*/ 19 h 67"/>
                  <a:gd name="T56" fmla="*/ 17 w 34"/>
                  <a:gd name="T57" fmla="*/ 21 h 67"/>
                  <a:gd name="T58" fmla="*/ 17 w 34"/>
                  <a:gd name="T59" fmla="*/ 15 h 67"/>
                  <a:gd name="T60" fmla="*/ 13 w 34"/>
                  <a:gd name="T61" fmla="*/ 59 h 67"/>
                  <a:gd name="T62" fmla="*/ 13 w 34"/>
                  <a:gd name="T63" fmla="*/ 64 h 67"/>
                  <a:gd name="T64" fmla="*/ 12 w 34"/>
                  <a:gd name="T65" fmla="*/ 66 h 67"/>
                  <a:gd name="T66" fmla="*/ 9 w 34"/>
                  <a:gd name="T67" fmla="*/ 66 h 67"/>
                  <a:gd name="T68" fmla="*/ 1 w 34"/>
                  <a:gd name="T69" fmla="*/ 51 h 67"/>
                  <a:gd name="T70" fmla="*/ 2 w 34"/>
                  <a:gd name="T71" fmla="*/ 34 h 67"/>
                  <a:gd name="T72" fmla="*/ 16 w 34"/>
                  <a:gd name="T73" fmla="*/ 16 h 67"/>
                  <a:gd name="T74" fmla="*/ 16 w 34"/>
                  <a:gd name="T75" fmla="*/ 16 h 67"/>
                  <a:gd name="T76" fmla="*/ 17 w 34"/>
                  <a:gd name="T77" fmla="*/ 15 h 67"/>
                  <a:gd name="T78" fmla="*/ 17 w 34"/>
                  <a:gd name="T79" fmla="*/ 21 h 67"/>
                  <a:gd name="T80" fmla="*/ 7 w 34"/>
                  <a:gd name="T81" fmla="*/ 35 h 67"/>
                  <a:gd name="T82" fmla="*/ 6 w 34"/>
                  <a:gd name="T83" fmla="*/ 50 h 67"/>
                  <a:gd name="T84" fmla="*/ 9 w 34"/>
                  <a:gd name="T85" fmla="*/ 58 h 67"/>
                  <a:gd name="T86" fmla="*/ 11 w 34"/>
                  <a:gd name="T87" fmla="*/ 51 h 67"/>
                  <a:gd name="T88" fmla="*/ 17 w 34"/>
                  <a:gd name="T89" fmla="*/ 40 h 67"/>
                  <a:gd name="T90" fmla="*/ 17 w 34"/>
                  <a:gd name="T91" fmla="*/ 49 h 67"/>
                  <a:gd name="T92" fmla="*/ 15 w 34"/>
                  <a:gd name="T93" fmla="*/ 52 h 67"/>
                  <a:gd name="T94" fmla="*/ 13 w 34"/>
                  <a:gd name="T95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67">
                    <a:moveTo>
                      <a:pt x="17" y="15"/>
                    </a:moveTo>
                    <a:cubicBezTo>
                      <a:pt x="18" y="14"/>
                      <a:pt x="20" y="13"/>
                      <a:pt x="21" y="12"/>
                    </a:cubicBezTo>
                    <a:cubicBezTo>
                      <a:pt x="22" y="11"/>
                      <a:pt x="23" y="10"/>
                      <a:pt x="24" y="9"/>
                    </a:cubicBezTo>
                    <a:cubicBezTo>
                      <a:pt x="24" y="8"/>
                      <a:pt x="25" y="6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4"/>
                      <a:pt x="27" y="4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2"/>
                      <a:pt x="27" y="1"/>
                      <a:pt x="29" y="1"/>
                    </a:cubicBezTo>
                    <a:cubicBezTo>
                      <a:pt x="30" y="0"/>
                      <a:pt x="31" y="1"/>
                      <a:pt x="32" y="2"/>
                    </a:cubicBezTo>
                    <a:cubicBezTo>
                      <a:pt x="33" y="6"/>
                      <a:pt x="34" y="9"/>
                      <a:pt x="34" y="13"/>
                    </a:cubicBezTo>
                    <a:cubicBezTo>
                      <a:pt x="34" y="17"/>
                      <a:pt x="34" y="20"/>
                      <a:pt x="33" y="23"/>
                    </a:cubicBezTo>
                    <a:cubicBezTo>
                      <a:pt x="32" y="27"/>
                      <a:pt x="30" y="30"/>
                      <a:pt x="29" y="33"/>
                    </a:cubicBezTo>
                    <a:cubicBezTo>
                      <a:pt x="27" y="35"/>
                      <a:pt x="25" y="38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19" y="46"/>
                      <a:pt x="17" y="4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39"/>
                      <a:pt x="18" y="39"/>
                      <a:pt x="19" y="3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5"/>
                      <a:pt x="23" y="33"/>
                      <a:pt x="25" y="30"/>
                    </a:cubicBezTo>
                    <a:cubicBezTo>
                      <a:pt x="26" y="28"/>
                      <a:pt x="27" y="25"/>
                      <a:pt x="28" y="22"/>
                    </a:cubicBezTo>
                    <a:cubicBezTo>
                      <a:pt x="29" y="19"/>
                      <a:pt x="29" y="16"/>
                      <a:pt x="29" y="13"/>
                    </a:cubicBezTo>
                    <a:cubicBezTo>
                      <a:pt x="29" y="12"/>
                      <a:pt x="29" y="11"/>
                      <a:pt x="29" y="10"/>
                    </a:cubicBezTo>
                    <a:cubicBezTo>
                      <a:pt x="28" y="10"/>
                      <a:pt x="28" y="11"/>
                      <a:pt x="27" y="12"/>
                    </a:cubicBezTo>
                    <a:cubicBezTo>
                      <a:pt x="26" y="13"/>
                      <a:pt x="25" y="14"/>
                      <a:pt x="24" y="15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8" y="21"/>
                      <a:pt x="17" y="21"/>
                    </a:cubicBezTo>
                    <a:lnTo>
                      <a:pt x="17" y="15"/>
                    </a:lnTo>
                    <a:close/>
                    <a:moveTo>
                      <a:pt x="13" y="59"/>
                    </a:moveTo>
                    <a:cubicBezTo>
                      <a:pt x="13" y="61"/>
                      <a:pt x="13" y="62"/>
                      <a:pt x="13" y="64"/>
                    </a:cubicBezTo>
                    <a:cubicBezTo>
                      <a:pt x="13" y="65"/>
                      <a:pt x="13" y="65"/>
                      <a:pt x="12" y="66"/>
                    </a:cubicBezTo>
                    <a:cubicBezTo>
                      <a:pt x="12" y="67"/>
                      <a:pt x="10" y="67"/>
                      <a:pt x="9" y="66"/>
                    </a:cubicBezTo>
                    <a:cubicBezTo>
                      <a:pt x="5" y="62"/>
                      <a:pt x="2" y="56"/>
                      <a:pt x="1" y="51"/>
                    </a:cubicBezTo>
                    <a:cubicBezTo>
                      <a:pt x="0" y="45"/>
                      <a:pt x="0" y="39"/>
                      <a:pt x="2" y="34"/>
                    </a:cubicBezTo>
                    <a:cubicBezTo>
                      <a:pt x="5" y="26"/>
                      <a:pt x="10" y="2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3" y="25"/>
                      <a:pt x="9" y="29"/>
                      <a:pt x="7" y="35"/>
                    </a:cubicBezTo>
                    <a:cubicBezTo>
                      <a:pt x="5" y="40"/>
                      <a:pt x="5" y="45"/>
                      <a:pt x="6" y="50"/>
                    </a:cubicBezTo>
                    <a:cubicBezTo>
                      <a:pt x="6" y="53"/>
                      <a:pt x="7" y="55"/>
                      <a:pt x="9" y="58"/>
                    </a:cubicBezTo>
                    <a:cubicBezTo>
                      <a:pt x="9" y="55"/>
                      <a:pt x="10" y="53"/>
                      <a:pt x="11" y="51"/>
                    </a:cubicBezTo>
                    <a:cubicBezTo>
                      <a:pt x="12" y="47"/>
                      <a:pt x="15" y="43"/>
                      <a:pt x="17" y="40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6" y="50"/>
                      <a:pt x="16" y="51"/>
                      <a:pt x="15" y="52"/>
                    </a:cubicBezTo>
                    <a:cubicBezTo>
                      <a:pt x="15" y="54"/>
                      <a:pt x="14" y="57"/>
                      <a:pt x="13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9" name="Freeform 246"/>
              <p:cNvSpPr>
                <a:spLocks noEditPoints="1"/>
              </p:cNvSpPr>
              <p:nvPr/>
            </p:nvSpPr>
            <p:spPr bwMode="auto">
              <a:xfrm>
                <a:off x="6961188" y="1882775"/>
                <a:ext cx="417513" cy="212725"/>
              </a:xfrm>
              <a:custGeom>
                <a:avLst/>
                <a:gdLst>
                  <a:gd name="T0" fmla="*/ 171 w 185"/>
                  <a:gd name="T1" fmla="*/ 55 h 94"/>
                  <a:gd name="T2" fmla="*/ 172 w 185"/>
                  <a:gd name="T3" fmla="*/ 14 h 94"/>
                  <a:gd name="T4" fmla="*/ 157 w 185"/>
                  <a:gd name="T5" fmla="*/ 0 h 94"/>
                  <a:gd name="T6" fmla="*/ 185 w 185"/>
                  <a:gd name="T7" fmla="*/ 34 h 94"/>
                  <a:gd name="T8" fmla="*/ 157 w 185"/>
                  <a:gd name="T9" fmla="*/ 68 h 94"/>
                  <a:gd name="T10" fmla="*/ 157 w 185"/>
                  <a:gd name="T11" fmla="*/ 53 h 94"/>
                  <a:gd name="T12" fmla="*/ 165 w 185"/>
                  <a:gd name="T13" fmla="*/ 48 h 94"/>
                  <a:gd name="T14" fmla="*/ 171 w 185"/>
                  <a:gd name="T15" fmla="*/ 34 h 94"/>
                  <a:gd name="T16" fmla="*/ 157 w 185"/>
                  <a:gd name="T17" fmla="*/ 14 h 94"/>
                  <a:gd name="T18" fmla="*/ 162 w 185"/>
                  <a:gd name="T19" fmla="*/ 24 h 94"/>
                  <a:gd name="T20" fmla="*/ 162 w 185"/>
                  <a:gd name="T21" fmla="*/ 45 h 94"/>
                  <a:gd name="T22" fmla="*/ 157 w 185"/>
                  <a:gd name="T23" fmla="*/ 48 h 94"/>
                  <a:gd name="T24" fmla="*/ 92 w 185"/>
                  <a:gd name="T25" fmla="*/ 88 h 94"/>
                  <a:gd name="T26" fmla="*/ 135 w 185"/>
                  <a:gd name="T27" fmla="*/ 61 h 94"/>
                  <a:gd name="T28" fmla="*/ 138 w 185"/>
                  <a:gd name="T29" fmla="*/ 61 h 94"/>
                  <a:gd name="T30" fmla="*/ 151 w 185"/>
                  <a:gd name="T31" fmla="*/ 63 h 94"/>
                  <a:gd name="T32" fmla="*/ 157 w 185"/>
                  <a:gd name="T33" fmla="*/ 68 h 94"/>
                  <a:gd name="T34" fmla="*/ 143 w 185"/>
                  <a:gd name="T35" fmla="*/ 67 h 94"/>
                  <a:gd name="T36" fmla="*/ 112 w 185"/>
                  <a:gd name="T37" fmla="*/ 86 h 94"/>
                  <a:gd name="T38" fmla="*/ 92 w 185"/>
                  <a:gd name="T39" fmla="*/ 88 h 94"/>
                  <a:gd name="T40" fmla="*/ 152 w 185"/>
                  <a:gd name="T41" fmla="*/ 4 h 94"/>
                  <a:gd name="T42" fmla="*/ 92 w 185"/>
                  <a:gd name="T43" fmla="*/ 4 h 94"/>
                  <a:gd name="T44" fmla="*/ 152 w 185"/>
                  <a:gd name="T45" fmla="*/ 0 h 94"/>
                  <a:gd name="T46" fmla="*/ 153 w 185"/>
                  <a:gd name="T47" fmla="*/ 0 h 94"/>
                  <a:gd name="T48" fmla="*/ 157 w 185"/>
                  <a:gd name="T49" fmla="*/ 5 h 94"/>
                  <a:gd name="T50" fmla="*/ 157 w 185"/>
                  <a:gd name="T51" fmla="*/ 20 h 94"/>
                  <a:gd name="T52" fmla="*/ 153 w 185"/>
                  <a:gd name="T53" fmla="*/ 35 h 94"/>
                  <a:gd name="T54" fmla="*/ 151 w 185"/>
                  <a:gd name="T55" fmla="*/ 50 h 94"/>
                  <a:gd name="T56" fmla="*/ 157 w 185"/>
                  <a:gd name="T57" fmla="*/ 53 h 94"/>
                  <a:gd name="T58" fmla="*/ 147 w 185"/>
                  <a:gd name="T59" fmla="*/ 54 h 94"/>
                  <a:gd name="T60" fmla="*/ 143 w 185"/>
                  <a:gd name="T61" fmla="*/ 50 h 94"/>
                  <a:gd name="T62" fmla="*/ 143 w 185"/>
                  <a:gd name="T63" fmla="*/ 50 h 94"/>
                  <a:gd name="T64" fmla="*/ 151 w 185"/>
                  <a:gd name="T65" fmla="*/ 16 h 94"/>
                  <a:gd name="T66" fmla="*/ 153 w 185"/>
                  <a:gd name="T67" fmla="*/ 14 h 94"/>
                  <a:gd name="T68" fmla="*/ 154 w 185"/>
                  <a:gd name="T69" fmla="*/ 14 h 94"/>
                  <a:gd name="T70" fmla="*/ 78 w 185"/>
                  <a:gd name="T71" fmla="*/ 89 h 94"/>
                  <a:gd name="T72" fmla="*/ 92 w 185"/>
                  <a:gd name="T73" fmla="*/ 93 h 94"/>
                  <a:gd name="T74" fmla="*/ 23 w 185"/>
                  <a:gd name="T75" fmla="*/ 71 h 94"/>
                  <a:gd name="T76" fmla="*/ 0 w 185"/>
                  <a:gd name="T77" fmla="*/ 9 h 94"/>
                  <a:gd name="T78" fmla="*/ 4 w 185"/>
                  <a:gd name="T79" fmla="*/ 0 h 94"/>
                  <a:gd name="T80" fmla="*/ 92 w 185"/>
                  <a:gd name="T81" fmla="*/ 4 h 94"/>
                  <a:gd name="T82" fmla="*/ 5 w 185"/>
                  <a:gd name="T83" fmla="*/ 9 h 94"/>
                  <a:gd name="T84" fmla="*/ 26 w 185"/>
                  <a:gd name="T85" fmla="*/ 6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" h="94">
                    <a:moveTo>
                      <a:pt x="157" y="63"/>
                    </a:moveTo>
                    <a:cubicBezTo>
                      <a:pt x="162" y="62"/>
                      <a:pt x="167" y="59"/>
                      <a:pt x="171" y="55"/>
                    </a:cubicBezTo>
                    <a:cubicBezTo>
                      <a:pt x="177" y="49"/>
                      <a:pt x="180" y="42"/>
                      <a:pt x="180" y="34"/>
                    </a:cubicBezTo>
                    <a:cubicBezTo>
                      <a:pt x="180" y="26"/>
                      <a:pt x="177" y="19"/>
                      <a:pt x="172" y="14"/>
                    </a:cubicBezTo>
                    <a:cubicBezTo>
                      <a:pt x="168" y="9"/>
                      <a:pt x="163" y="6"/>
                      <a:pt x="157" y="5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4" y="2"/>
                      <a:pt x="170" y="5"/>
                      <a:pt x="175" y="10"/>
                    </a:cubicBezTo>
                    <a:cubicBezTo>
                      <a:pt x="181" y="16"/>
                      <a:pt x="185" y="25"/>
                      <a:pt x="185" y="34"/>
                    </a:cubicBezTo>
                    <a:cubicBezTo>
                      <a:pt x="185" y="43"/>
                      <a:pt x="181" y="52"/>
                      <a:pt x="175" y="58"/>
                    </a:cubicBezTo>
                    <a:cubicBezTo>
                      <a:pt x="170" y="63"/>
                      <a:pt x="164" y="66"/>
                      <a:pt x="157" y="68"/>
                    </a:cubicBezTo>
                    <a:cubicBezTo>
                      <a:pt x="157" y="63"/>
                      <a:pt x="157" y="63"/>
                      <a:pt x="157" y="63"/>
                    </a:cubicBezTo>
                    <a:close/>
                    <a:moveTo>
                      <a:pt x="157" y="53"/>
                    </a:moveTo>
                    <a:cubicBezTo>
                      <a:pt x="160" y="52"/>
                      <a:pt x="163" y="51"/>
                      <a:pt x="165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9" y="45"/>
                      <a:pt x="171" y="40"/>
                      <a:pt x="171" y="34"/>
                    </a:cubicBezTo>
                    <a:cubicBezTo>
                      <a:pt x="171" y="29"/>
                      <a:pt x="169" y="24"/>
                      <a:pt x="166" y="21"/>
                    </a:cubicBezTo>
                    <a:cubicBezTo>
                      <a:pt x="164" y="18"/>
                      <a:pt x="160" y="16"/>
                      <a:pt x="157" y="14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9" y="21"/>
                      <a:pt x="161" y="22"/>
                      <a:pt x="162" y="24"/>
                    </a:cubicBezTo>
                    <a:cubicBezTo>
                      <a:pt x="165" y="27"/>
                      <a:pt x="166" y="30"/>
                      <a:pt x="166" y="34"/>
                    </a:cubicBezTo>
                    <a:cubicBezTo>
                      <a:pt x="166" y="38"/>
                      <a:pt x="164" y="42"/>
                      <a:pt x="162" y="45"/>
                    </a:cubicBezTo>
                    <a:cubicBezTo>
                      <a:pt x="162" y="45"/>
                      <a:pt x="162" y="45"/>
                      <a:pt x="162" y="45"/>
                    </a:cubicBezTo>
                    <a:cubicBezTo>
                      <a:pt x="160" y="46"/>
                      <a:pt x="159" y="48"/>
                      <a:pt x="157" y="48"/>
                    </a:cubicBezTo>
                    <a:lnTo>
                      <a:pt x="157" y="53"/>
                    </a:lnTo>
                    <a:close/>
                    <a:moveTo>
                      <a:pt x="92" y="88"/>
                    </a:moveTo>
                    <a:cubicBezTo>
                      <a:pt x="99" y="87"/>
                      <a:pt x="104" y="85"/>
                      <a:pt x="110" y="82"/>
                    </a:cubicBezTo>
                    <a:cubicBezTo>
                      <a:pt x="120" y="77"/>
                      <a:pt x="128" y="70"/>
                      <a:pt x="135" y="61"/>
                    </a:cubicBezTo>
                    <a:cubicBezTo>
                      <a:pt x="136" y="60"/>
                      <a:pt x="137" y="60"/>
                      <a:pt x="138" y="61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40" y="62"/>
                      <a:pt x="142" y="62"/>
                      <a:pt x="144" y="63"/>
                    </a:cubicBezTo>
                    <a:cubicBezTo>
                      <a:pt x="146" y="63"/>
                      <a:pt x="148" y="63"/>
                      <a:pt x="151" y="63"/>
                    </a:cubicBezTo>
                    <a:cubicBezTo>
                      <a:pt x="153" y="63"/>
                      <a:pt x="155" y="63"/>
                      <a:pt x="157" y="63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5" y="68"/>
                      <a:pt x="153" y="68"/>
                      <a:pt x="151" y="68"/>
                    </a:cubicBezTo>
                    <a:cubicBezTo>
                      <a:pt x="148" y="68"/>
                      <a:pt x="146" y="68"/>
                      <a:pt x="143" y="67"/>
                    </a:cubicBezTo>
                    <a:cubicBezTo>
                      <a:pt x="141" y="67"/>
                      <a:pt x="140" y="66"/>
                      <a:pt x="138" y="66"/>
                    </a:cubicBezTo>
                    <a:cubicBezTo>
                      <a:pt x="131" y="74"/>
                      <a:pt x="122" y="81"/>
                      <a:pt x="112" y="86"/>
                    </a:cubicBezTo>
                    <a:cubicBezTo>
                      <a:pt x="106" y="89"/>
                      <a:pt x="99" y="91"/>
                      <a:pt x="92" y="93"/>
                    </a:cubicBezTo>
                    <a:cubicBezTo>
                      <a:pt x="92" y="88"/>
                      <a:pt x="92" y="88"/>
                      <a:pt x="92" y="88"/>
                    </a:cubicBezTo>
                    <a:close/>
                    <a:moveTo>
                      <a:pt x="157" y="5"/>
                    </a:moveTo>
                    <a:cubicBezTo>
                      <a:pt x="155" y="5"/>
                      <a:pt x="154" y="5"/>
                      <a:pt x="152" y="4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3" y="0"/>
                    </a:cubicBezTo>
                    <a:cubicBezTo>
                      <a:pt x="154" y="0"/>
                      <a:pt x="155" y="0"/>
                      <a:pt x="157" y="0"/>
                    </a:cubicBezTo>
                    <a:cubicBezTo>
                      <a:pt x="157" y="5"/>
                      <a:pt x="157" y="5"/>
                      <a:pt x="157" y="5"/>
                    </a:cubicBezTo>
                    <a:close/>
                    <a:moveTo>
                      <a:pt x="157" y="14"/>
                    </a:moveTo>
                    <a:cubicBezTo>
                      <a:pt x="157" y="20"/>
                      <a:pt x="157" y="20"/>
                      <a:pt x="157" y="20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5" y="24"/>
                      <a:pt x="155" y="30"/>
                      <a:pt x="153" y="35"/>
                    </a:cubicBezTo>
                    <a:cubicBezTo>
                      <a:pt x="152" y="40"/>
                      <a:pt x="150" y="45"/>
                      <a:pt x="148" y="49"/>
                    </a:cubicBezTo>
                    <a:cubicBezTo>
                      <a:pt x="149" y="49"/>
                      <a:pt x="150" y="50"/>
                      <a:pt x="151" y="50"/>
                    </a:cubicBezTo>
                    <a:cubicBezTo>
                      <a:pt x="153" y="50"/>
                      <a:pt x="155" y="49"/>
                      <a:pt x="157" y="48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5" y="54"/>
                      <a:pt x="153" y="54"/>
                      <a:pt x="151" y="54"/>
                    </a:cubicBezTo>
                    <a:cubicBezTo>
                      <a:pt x="150" y="54"/>
                      <a:pt x="148" y="54"/>
                      <a:pt x="147" y="54"/>
                    </a:cubicBezTo>
                    <a:cubicBezTo>
                      <a:pt x="146" y="54"/>
                      <a:pt x="145" y="54"/>
                      <a:pt x="144" y="53"/>
                    </a:cubicBezTo>
                    <a:cubicBezTo>
                      <a:pt x="143" y="53"/>
                      <a:pt x="142" y="51"/>
                      <a:pt x="143" y="50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5" y="45"/>
                      <a:pt x="147" y="39"/>
                      <a:pt x="149" y="34"/>
                    </a:cubicBezTo>
                    <a:cubicBezTo>
                      <a:pt x="150" y="28"/>
                      <a:pt x="151" y="22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5"/>
                      <a:pt x="152" y="14"/>
                      <a:pt x="153" y="14"/>
                    </a:cubicBezTo>
                    <a:cubicBezTo>
                      <a:pt x="153" y="14"/>
                      <a:pt x="154" y="14"/>
                      <a:pt x="154" y="14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5" y="14"/>
                      <a:pt x="156" y="14"/>
                      <a:pt x="157" y="14"/>
                    </a:cubicBezTo>
                    <a:close/>
                    <a:moveTo>
                      <a:pt x="78" y="89"/>
                    </a:moveTo>
                    <a:cubicBezTo>
                      <a:pt x="83" y="89"/>
                      <a:pt x="88" y="89"/>
                      <a:pt x="92" y="88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94"/>
                      <a:pt x="83" y="94"/>
                      <a:pt x="78" y="94"/>
                    </a:cubicBezTo>
                    <a:cubicBezTo>
                      <a:pt x="56" y="94"/>
                      <a:pt x="37" y="85"/>
                      <a:pt x="23" y="71"/>
                    </a:cubicBezTo>
                    <a:cubicBezTo>
                      <a:pt x="9" y="57"/>
                      <a:pt x="0" y="38"/>
                      <a:pt x="0" y="16"/>
                    </a:cubicBezTo>
                    <a:cubicBezTo>
                      <a:pt x="0" y="14"/>
                      <a:pt x="0" y="11"/>
                      <a:pt x="0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5" y="8"/>
                      <a:pt x="5" y="9"/>
                    </a:cubicBezTo>
                    <a:cubicBezTo>
                      <a:pt x="5" y="12"/>
                      <a:pt x="5" y="14"/>
                      <a:pt x="5" y="16"/>
                    </a:cubicBezTo>
                    <a:cubicBezTo>
                      <a:pt x="5" y="36"/>
                      <a:pt x="13" y="55"/>
                      <a:pt x="26" y="68"/>
                    </a:cubicBezTo>
                    <a:cubicBezTo>
                      <a:pt x="39" y="81"/>
                      <a:pt x="58" y="89"/>
                      <a:pt x="7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0" name="Freeform 247"/>
              <p:cNvSpPr>
                <a:spLocks noEditPoints="1"/>
              </p:cNvSpPr>
              <p:nvPr/>
            </p:nvSpPr>
            <p:spPr bwMode="auto">
              <a:xfrm>
                <a:off x="6961188" y="2101850"/>
                <a:ext cx="376238" cy="41275"/>
              </a:xfrm>
              <a:custGeom>
                <a:avLst/>
                <a:gdLst>
                  <a:gd name="T0" fmla="*/ 84 w 167"/>
                  <a:gd name="T1" fmla="*/ 0 h 18"/>
                  <a:gd name="T2" fmla="*/ 165 w 167"/>
                  <a:gd name="T3" fmla="*/ 0 h 18"/>
                  <a:gd name="T4" fmla="*/ 167 w 167"/>
                  <a:gd name="T5" fmla="*/ 3 h 18"/>
                  <a:gd name="T6" fmla="*/ 167 w 167"/>
                  <a:gd name="T7" fmla="*/ 16 h 18"/>
                  <a:gd name="T8" fmla="*/ 165 w 167"/>
                  <a:gd name="T9" fmla="*/ 18 h 18"/>
                  <a:gd name="T10" fmla="*/ 84 w 167"/>
                  <a:gd name="T11" fmla="*/ 18 h 18"/>
                  <a:gd name="T12" fmla="*/ 84 w 167"/>
                  <a:gd name="T13" fmla="*/ 14 h 18"/>
                  <a:gd name="T14" fmla="*/ 163 w 167"/>
                  <a:gd name="T15" fmla="*/ 14 h 18"/>
                  <a:gd name="T16" fmla="*/ 163 w 167"/>
                  <a:gd name="T17" fmla="*/ 5 h 18"/>
                  <a:gd name="T18" fmla="*/ 84 w 167"/>
                  <a:gd name="T19" fmla="*/ 5 h 18"/>
                  <a:gd name="T20" fmla="*/ 84 w 167"/>
                  <a:gd name="T21" fmla="*/ 0 h 18"/>
                  <a:gd name="T22" fmla="*/ 2 w 167"/>
                  <a:gd name="T23" fmla="*/ 0 h 18"/>
                  <a:gd name="T24" fmla="*/ 84 w 167"/>
                  <a:gd name="T25" fmla="*/ 0 h 18"/>
                  <a:gd name="T26" fmla="*/ 84 w 167"/>
                  <a:gd name="T27" fmla="*/ 5 h 18"/>
                  <a:gd name="T28" fmla="*/ 5 w 167"/>
                  <a:gd name="T29" fmla="*/ 5 h 18"/>
                  <a:gd name="T30" fmla="*/ 5 w 167"/>
                  <a:gd name="T31" fmla="*/ 14 h 18"/>
                  <a:gd name="T32" fmla="*/ 84 w 167"/>
                  <a:gd name="T33" fmla="*/ 14 h 18"/>
                  <a:gd name="T34" fmla="*/ 84 w 167"/>
                  <a:gd name="T35" fmla="*/ 18 h 18"/>
                  <a:gd name="T36" fmla="*/ 2 w 167"/>
                  <a:gd name="T37" fmla="*/ 18 h 18"/>
                  <a:gd name="T38" fmla="*/ 0 w 167"/>
                  <a:gd name="T39" fmla="*/ 16 h 18"/>
                  <a:gd name="T40" fmla="*/ 0 w 167"/>
                  <a:gd name="T41" fmla="*/ 3 h 18"/>
                  <a:gd name="T42" fmla="*/ 2 w 167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7" h="18">
                    <a:moveTo>
                      <a:pt x="84" y="0"/>
                    </a:moveTo>
                    <a:cubicBezTo>
                      <a:pt x="165" y="0"/>
                      <a:pt x="165" y="0"/>
                      <a:pt x="165" y="0"/>
                    </a:cubicBezTo>
                    <a:cubicBezTo>
                      <a:pt x="166" y="0"/>
                      <a:pt x="167" y="1"/>
                      <a:pt x="167" y="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7" y="17"/>
                      <a:pt x="166" y="18"/>
                      <a:pt x="165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84" y="5"/>
                      <a:pt x="84" y="5"/>
                      <a:pt x="84" y="5"/>
                    </a:cubicBezTo>
                    <a:lnTo>
                      <a:pt x="84" y="0"/>
                    </a:lnTo>
                    <a:close/>
                    <a:moveTo>
                      <a:pt x="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1" name="Freeform 248"/>
              <p:cNvSpPr>
                <a:spLocks noEditPoints="1"/>
              </p:cNvSpPr>
              <p:nvPr/>
            </p:nvSpPr>
            <p:spPr bwMode="auto">
              <a:xfrm>
                <a:off x="7046913" y="1711325"/>
                <a:ext cx="71438" cy="166688"/>
              </a:xfrm>
              <a:custGeom>
                <a:avLst/>
                <a:gdLst>
                  <a:gd name="T0" fmla="*/ 25 w 32"/>
                  <a:gd name="T1" fmla="*/ 59 h 74"/>
                  <a:gd name="T2" fmla="*/ 21 w 32"/>
                  <a:gd name="T3" fmla="*/ 33 h 74"/>
                  <a:gd name="T4" fmla="*/ 19 w 32"/>
                  <a:gd name="T5" fmla="*/ 30 h 74"/>
                  <a:gd name="T6" fmla="*/ 16 w 32"/>
                  <a:gd name="T7" fmla="*/ 22 h 74"/>
                  <a:gd name="T8" fmla="*/ 19 w 32"/>
                  <a:gd name="T9" fmla="*/ 15 h 74"/>
                  <a:gd name="T10" fmla="*/ 21 w 32"/>
                  <a:gd name="T11" fmla="*/ 8 h 74"/>
                  <a:gd name="T12" fmla="*/ 16 w 32"/>
                  <a:gd name="T13" fmla="*/ 5 h 74"/>
                  <a:gd name="T14" fmla="*/ 22 w 32"/>
                  <a:gd name="T15" fmla="*/ 2 h 74"/>
                  <a:gd name="T16" fmla="*/ 26 w 32"/>
                  <a:gd name="T17" fmla="*/ 9 h 74"/>
                  <a:gd name="T18" fmla="*/ 21 w 32"/>
                  <a:gd name="T19" fmla="*/ 22 h 74"/>
                  <a:gd name="T20" fmla="*/ 25 w 32"/>
                  <a:gd name="T21" fmla="*/ 31 h 74"/>
                  <a:gd name="T22" fmla="*/ 30 w 32"/>
                  <a:gd name="T23" fmla="*/ 44 h 74"/>
                  <a:gd name="T24" fmla="*/ 17 w 32"/>
                  <a:gd name="T25" fmla="*/ 72 h 74"/>
                  <a:gd name="T26" fmla="*/ 16 w 32"/>
                  <a:gd name="T27" fmla="*/ 67 h 74"/>
                  <a:gd name="T28" fmla="*/ 16 w 32"/>
                  <a:gd name="T29" fmla="*/ 54 h 74"/>
                  <a:gd name="T30" fmla="*/ 13 w 32"/>
                  <a:gd name="T31" fmla="*/ 57 h 74"/>
                  <a:gd name="T32" fmla="*/ 9 w 32"/>
                  <a:gd name="T33" fmla="*/ 65 h 74"/>
                  <a:gd name="T34" fmla="*/ 10 w 32"/>
                  <a:gd name="T35" fmla="*/ 67 h 74"/>
                  <a:gd name="T36" fmla="*/ 16 w 32"/>
                  <a:gd name="T37" fmla="*/ 67 h 74"/>
                  <a:gd name="T38" fmla="*/ 7 w 32"/>
                  <a:gd name="T39" fmla="*/ 70 h 74"/>
                  <a:gd name="T40" fmla="*/ 7 w 32"/>
                  <a:gd name="T41" fmla="*/ 70 h 74"/>
                  <a:gd name="T42" fmla="*/ 4 w 32"/>
                  <a:gd name="T43" fmla="*/ 62 h 74"/>
                  <a:gd name="T44" fmla="*/ 11 w 32"/>
                  <a:gd name="T45" fmla="*/ 48 h 74"/>
                  <a:gd name="T46" fmla="*/ 3 w 32"/>
                  <a:gd name="T47" fmla="*/ 31 h 74"/>
                  <a:gd name="T48" fmla="*/ 3 w 32"/>
                  <a:gd name="T49" fmla="*/ 31 h 74"/>
                  <a:gd name="T50" fmla="*/ 11 w 32"/>
                  <a:gd name="T51" fmla="*/ 2 h 74"/>
                  <a:gd name="T52" fmla="*/ 16 w 32"/>
                  <a:gd name="T53" fmla="*/ 5 h 74"/>
                  <a:gd name="T54" fmla="*/ 7 w 32"/>
                  <a:gd name="T55" fmla="*/ 16 h 74"/>
                  <a:gd name="T56" fmla="*/ 7 w 32"/>
                  <a:gd name="T57" fmla="*/ 29 h 74"/>
                  <a:gd name="T58" fmla="*/ 15 w 32"/>
                  <a:gd name="T59" fmla="*/ 46 h 74"/>
                  <a:gd name="T60" fmla="*/ 16 w 32"/>
                  <a:gd name="T61" fmla="*/ 54 h 74"/>
                  <a:gd name="T62" fmla="*/ 16 w 32"/>
                  <a:gd name="T63" fmla="*/ 22 h 74"/>
                  <a:gd name="T64" fmla="*/ 16 w 32"/>
                  <a:gd name="T65" fmla="*/ 2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74">
                    <a:moveTo>
                      <a:pt x="16" y="67"/>
                    </a:moveTo>
                    <a:cubicBezTo>
                      <a:pt x="20" y="66"/>
                      <a:pt x="23" y="63"/>
                      <a:pt x="25" y="59"/>
                    </a:cubicBezTo>
                    <a:cubicBezTo>
                      <a:pt x="27" y="55"/>
                      <a:pt x="27" y="50"/>
                      <a:pt x="26" y="45"/>
                    </a:cubicBezTo>
                    <a:cubicBezTo>
                      <a:pt x="25" y="41"/>
                      <a:pt x="23" y="37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2"/>
                      <a:pt x="19" y="31"/>
                      <a:pt x="19" y="30"/>
                    </a:cubicBezTo>
                    <a:cubicBezTo>
                      <a:pt x="18" y="28"/>
                      <a:pt x="17" y="26"/>
                      <a:pt x="16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8"/>
                      <a:pt x="17" y="17"/>
                      <a:pt x="19" y="15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0" y="7"/>
                      <a:pt x="20" y="7"/>
                      <a:pt x="19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1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6" y="8"/>
                      <a:pt x="26" y="9"/>
                    </a:cubicBezTo>
                    <a:cubicBezTo>
                      <a:pt x="27" y="13"/>
                      <a:pt x="26" y="17"/>
                      <a:pt x="22" y="19"/>
                    </a:cubicBezTo>
                    <a:cubicBezTo>
                      <a:pt x="21" y="20"/>
                      <a:pt x="21" y="21"/>
                      <a:pt x="21" y="22"/>
                    </a:cubicBezTo>
                    <a:cubicBezTo>
                      <a:pt x="21" y="24"/>
                      <a:pt x="22" y="26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5"/>
                      <a:pt x="29" y="39"/>
                      <a:pt x="30" y="44"/>
                    </a:cubicBezTo>
                    <a:cubicBezTo>
                      <a:pt x="32" y="50"/>
                      <a:pt x="32" y="56"/>
                      <a:pt x="29" y="61"/>
                    </a:cubicBezTo>
                    <a:cubicBezTo>
                      <a:pt x="27" y="66"/>
                      <a:pt x="23" y="70"/>
                      <a:pt x="17" y="72"/>
                    </a:cubicBezTo>
                    <a:cubicBezTo>
                      <a:pt x="17" y="72"/>
                      <a:pt x="16" y="72"/>
                      <a:pt x="16" y="72"/>
                    </a:cubicBezTo>
                    <a:cubicBezTo>
                      <a:pt x="16" y="67"/>
                      <a:pt x="16" y="67"/>
                      <a:pt x="16" y="67"/>
                    </a:cubicBezTo>
                    <a:close/>
                    <a:moveTo>
                      <a:pt x="16" y="50"/>
                    </a:move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2"/>
                      <a:pt x="16" y="51"/>
                      <a:pt x="16" y="50"/>
                    </a:cubicBezTo>
                    <a:close/>
                    <a:moveTo>
                      <a:pt x="13" y="57"/>
                    </a:moveTo>
                    <a:cubicBezTo>
                      <a:pt x="10" y="58"/>
                      <a:pt x="9" y="60"/>
                      <a:pt x="9" y="62"/>
                    </a:cubicBezTo>
                    <a:cubicBezTo>
                      <a:pt x="9" y="63"/>
                      <a:pt x="9" y="64"/>
                      <a:pt x="9" y="65"/>
                    </a:cubicBezTo>
                    <a:cubicBezTo>
                      <a:pt x="10" y="65"/>
                      <a:pt x="10" y="66"/>
                      <a:pt x="1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3" y="68"/>
                      <a:pt x="15" y="68"/>
                    </a:cubicBezTo>
                    <a:cubicBezTo>
                      <a:pt x="16" y="68"/>
                      <a:pt x="16" y="67"/>
                      <a:pt x="16" y="67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2" y="74"/>
                      <a:pt x="9" y="72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6" y="69"/>
                      <a:pt x="5" y="67"/>
                      <a:pt x="5" y="66"/>
                    </a:cubicBezTo>
                    <a:cubicBezTo>
                      <a:pt x="4" y="65"/>
                      <a:pt x="4" y="63"/>
                      <a:pt x="4" y="62"/>
                    </a:cubicBezTo>
                    <a:cubicBezTo>
                      <a:pt x="4" y="58"/>
                      <a:pt x="7" y="54"/>
                      <a:pt x="11" y="53"/>
                    </a:cubicBezTo>
                    <a:cubicBezTo>
                      <a:pt x="12" y="52"/>
                      <a:pt x="12" y="50"/>
                      <a:pt x="11" y="48"/>
                    </a:cubicBezTo>
                    <a:cubicBezTo>
                      <a:pt x="9" y="44"/>
                      <a:pt x="7" y="39"/>
                      <a:pt x="5" y="36"/>
                    </a:cubicBezTo>
                    <a:cubicBezTo>
                      <a:pt x="4" y="34"/>
                      <a:pt x="3" y="32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25"/>
                      <a:pt x="0" y="20"/>
                      <a:pt x="2" y="14"/>
                    </a:cubicBezTo>
                    <a:cubicBezTo>
                      <a:pt x="3" y="9"/>
                      <a:pt x="7" y="5"/>
                      <a:pt x="11" y="2"/>
                    </a:cubicBezTo>
                    <a:cubicBezTo>
                      <a:pt x="13" y="1"/>
                      <a:pt x="15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0" y="8"/>
                      <a:pt x="8" y="12"/>
                      <a:pt x="7" y="16"/>
                    </a:cubicBezTo>
                    <a:cubicBezTo>
                      <a:pt x="5" y="20"/>
                      <a:pt x="6" y="25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8" y="32"/>
                      <a:pt x="9" y="34"/>
                    </a:cubicBezTo>
                    <a:cubicBezTo>
                      <a:pt x="11" y="37"/>
                      <a:pt x="14" y="42"/>
                      <a:pt x="15" y="46"/>
                    </a:cubicBezTo>
                    <a:cubicBezTo>
                      <a:pt x="16" y="47"/>
                      <a:pt x="16" y="49"/>
                      <a:pt x="16" y="50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5"/>
                      <a:pt x="15" y="57"/>
                      <a:pt x="13" y="57"/>
                    </a:cubicBezTo>
                    <a:close/>
                    <a:moveTo>
                      <a:pt x="16" y="22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2" name="Freeform 249"/>
              <p:cNvSpPr>
                <a:spLocks noEditPoints="1"/>
              </p:cNvSpPr>
              <p:nvPr/>
            </p:nvSpPr>
            <p:spPr bwMode="auto">
              <a:xfrm>
                <a:off x="7143750" y="1711325"/>
                <a:ext cx="69850" cy="166688"/>
              </a:xfrm>
              <a:custGeom>
                <a:avLst/>
                <a:gdLst>
                  <a:gd name="T0" fmla="*/ 24 w 31"/>
                  <a:gd name="T1" fmla="*/ 59 h 74"/>
                  <a:gd name="T2" fmla="*/ 25 w 31"/>
                  <a:gd name="T3" fmla="*/ 45 h 74"/>
                  <a:gd name="T4" fmla="*/ 18 w 31"/>
                  <a:gd name="T5" fmla="*/ 30 h 74"/>
                  <a:gd name="T6" fmla="*/ 16 w 31"/>
                  <a:gd name="T7" fmla="*/ 22 h 74"/>
                  <a:gd name="T8" fmla="*/ 19 w 31"/>
                  <a:gd name="T9" fmla="*/ 15 h 74"/>
                  <a:gd name="T10" fmla="*/ 20 w 31"/>
                  <a:gd name="T11" fmla="*/ 8 h 74"/>
                  <a:gd name="T12" fmla="*/ 16 w 31"/>
                  <a:gd name="T13" fmla="*/ 5 h 74"/>
                  <a:gd name="T14" fmla="*/ 22 w 31"/>
                  <a:gd name="T15" fmla="*/ 2 h 74"/>
                  <a:gd name="T16" fmla="*/ 26 w 31"/>
                  <a:gd name="T17" fmla="*/ 9 h 74"/>
                  <a:gd name="T18" fmla="*/ 20 w 31"/>
                  <a:gd name="T19" fmla="*/ 22 h 74"/>
                  <a:gd name="T20" fmla="*/ 24 w 31"/>
                  <a:gd name="T21" fmla="*/ 31 h 74"/>
                  <a:gd name="T22" fmla="*/ 29 w 31"/>
                  <a:gd name="T23" fmla="*/ 61 h 74"/>
                  <a:gd name="T24" fmla="*/ 16 w 31"/>
                  <a:gd name="T25" fmla="*/ 72 h 74"/>
                  <a:gd name="T26" fmla="*/ 16 w 31"/>
                  <a:gd name="T27" fmla="*/ 67 h 74"/>
                  <a:gd name="T28" fmla="*/ 16 w 31"/>
                  <a:gd name="T29" fmla="*/ 54 h 74"/>
                  <a:gd name="T30" fmla="*/ 12 w 31"/>
                  <a:gd name="T31" fmla="*/ 57 h 74"/>
                  <a:gd name="T32" fmla="*/ 9 w 31"/>
                  <a:gd name="T33" fmla="*/ 65 h 74"/>
                  <a:gd name="T34" fmla="*/ 10 w 31"/>
                  <a:gd name="T35" fmla="*/ 67 h 74"/>
                  <a:gd name="T36" fmla="*/ 16 w 31"/>
                  <a:gd name="T37" fmla="*/ 67 h 74"/>
                  <a:gd name="T38" fmla="*/ 6 w 31"/>
                  <a:gd name="T39" fmla="*/ 70 h 74"/>
                  <a:gd name="T40" fmla="*/ 4 w 31"/>
                  <a:gd name="T41" fmla="*/ 66 h 74"/>
                  <a:gd name="T42" fmla="*/ 11 w 31"/>
                  <a:gd name="T43" fmla="*/ 53 h 74"/>
                  <a:gd name="T44" fmla="*/ 4 w 31"/>
                  <a:gd name="T45" fmla="*/ 36 h 74"/>
                  <a:gd name="T46" fmla="*/ 2 w 31"/>
                  <a:gd name="T47" fmla="*/ 31 h 74"/>
                  <a:gd name="T48" fmla="*/ 1 w 31"/>
                  <a:gd name="T49" fmla="*/ 14 h 74"/>
                  <a:gd name="T50" fmla="*/ 16 w 31"/>
                  <a:gd name="T51" fmla="*/ 0 h 74"/>
                  <a:gd name="T52" fmla="*/ 13 w 31"/>
                  <a:gd name="T53" fmla="*/ 6 h 74"/>
                  <a:gd name="T54" fmla="*/ 7 w 31"/>
                  <a:gd name="T55" fmla="*/ 29 h 74"/>
                  <a:gd name="T56" fmla="*/ 9 w 31"/>
                  <a:gd name="T57" fmla="*/ 34 h 74"/>
                  <a:gd name="T58" fmla="*/ 16 w 31"/>
                  <a:gd name="T59" fmla="*/ 50 h 74"/>
                  <a:gd name="T60" fmla="*/ 12 w 31"/>
                  <a:gd name="T61" fmla="*/ 57 h 74"/>
                  <a:gd name="T62" fmla="*/ 16 w 31"/>
                  <a:gd name="T63" fmla="*/ 2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" h="74">
                    <a:moveTo>
                      <a:pt x="16" y="67"/>
                    </a:moveTo>
                    <a:cubicBezTo>
                      <a:pt x="20" y="66"/>
                      <a:pt x="23" y="63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6" y="55"/>
                      <a:pt x="26" y="50"/>
                      <a:pt x="25" y="45"/>
                    </a:cubicBezTo>
                    <a:cubicBezTo>
                      <a:pt x="24" y="41"/>
                      <a:pt x="22" y="37"/>
                      <a:pt x="20" y="33"/>
                    </a:cubicBezTo>
                    <a:cubicBezTo>
                      <a:pt x="20" y="32"/>
                      <a:pt x="19" y="31"/>
                      <a:pt x="18" y="30"/>
                    </a:cubicBezTo>
                    <a:cubicBezTo>
                      <a:pt x="17" y="28"/>
                      <a:pt x="16" y="26"/>
                      <a:pt x="16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8"/>
                      <a:pt x="17" y="17"/>
                      <a:pt x="19" y="15"/>
                    </a:cubicBezTo>
                    <a:cubicBezTo>
                      <a:pt x="21" y="14"/>
                      <a:pt x="21" y="12"/>
                      <a:pt x="21" y="10"/>
                    </a:cubicBezTo>
                    <a:cubicBezTo>
                      <a:pt x="21" y="9"/>
                      <a:pt x="21" y="8"/>
                      <a:pt x="20" y="8"/>
                    </a:cubicBezTo>
                    <a:cubicBezTo>
                      <a:pt x="20" y="7"/>
                      <a:pt x="19" y="7"/>
                      <a:pt x="19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1"/>
                      <a:pt x="22" y="2"/>
                    </a:cubicBezTo>
                    <a:cubicBezTo>
                      <a:pt x="23" y="3"/>
                      <a:pt x="24" y="4"/>
                      <a:pt x="24" y="5"/>
                    </a:cubicBezTo>
                    <a:cubicBezTo>
                      <a:pt x="25" y="6"/>
                      <a:pt x="26" y="8"/>
                      <a:pt x="26" y="9"/>
                    </a:cubicBezTo>
                    <a:cubicBezTo>
                      <a:pt x="26" y="13"/>
                      <a:pt x="25" y="17"/>
                      <a:pt x="21" y="19"/>
                    </a:cubicBezTo>
                    <a:cubicBezTo>
                      <a:pt x="20" y="20"/>
                      <a:pt x="20" y="21"/>
                      <a:pt x="20" y="22"/>
                    </a:cubicBezTo>
                    <a:cubicBezTo>
                      <a:pt x="21" y="24"/>
                      <a:pt x="22" y="26"/>
                      <a:pt x="23" y="28"/>
                    </a:cubicBezTo>
                    <a:cubicBezTo>
                      <a:pt x="23" y="29"/>
                      <a:pt x="24" y="30"/>
                      <a:pt x="24" y="31"/>
                    </a:cubicBezTo>
                    <a:cubicBezTo>
                      <a:pt x="27" y="35"/>
                      <a:pt x="29" y="39"/>
                      <a:pt x="30" y="44"/>
                    </a:cubicBezTo>
                    <a:cubicBezTo>
                      <a:pt x="31" y="50"/>
                      <a:pt x="31" y="56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6" y="66"/>
                      <a:pt x="22" y="70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67"/>
                      <a:pt x="16" y="67"/>
                      <a:pt x="16" y="67"/>
                    </a:cubicBezTo>
                    <a:close/>
                    <a:moveTo>
                      <a:pt x="16" y="50"/>
                    </a:move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2"/>
                      <a:pt x="16" y="51"/>
                      <a:pt x="16" y="50"/>
                    </a:cubicBezTo>
                    <a:close/>
                    <a:moveTo>
                      <a:pt x="12" y="57"/>
                    </a:moveTo>
                    <a:cubicBezTo>
                      <a:pt x="10" y="58"/>
                      <a:pt x="8" y="60"/>
                      <a:pt x="8" y="62"/>
                    </a:cubicBezTo>
                    <a:cubicBezTo>
                      <a:pt x="8" y="63"/>
                      <a:pt x="8" y="64"/>
                      <a:pt x="9" y="65"/>
                    </a:cubicBezTo>
                    <a:cubicBezTo>
                      <a:pt x="9" y="65"/>
                      <a:pt x="9" y="66"/>
                      <a:pt x="1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3" y="68"/>
                      <a:pt x="15" y="68"/>
                    </a:cubicBezTo>
                    <a:cubicBezTo>
                      <a:pt x="15" y="68"/>
                      <a:pt x="15" y="67"/>
                      <a:pt x="16" y="67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2" y="74"/>
                      <a:pt x="8" y="72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5" y="69"/>
                      <a:pt x="5" y="67"/>
                      <a:pt x="4" y="66"/>
                    </a:cubicBezTo>
                    <a:cubicBezTo>
                      <a:pt x="4" y="65"/>
                      <a:pt x="4" y="63"/>
                      <a:pt x="4" y="62"/>
                    </a:cubicBezTo>
                    <a:cubicBezTo>
                      <a:pt x="4" y="58"/>
                      <a:pt x="6" y="54"/>
                      <a:pt x="11" y="53"/>
                    </a:cubicBezTo>
                    <a:cubicBezTo>
                      <a:pt x="11" y="52"/>
                      <a:pt x="11" y="50"/>
                      <a:pt x="10" y="48"/>
                    </a:cubicBezTo>
                    <a:cubicBezTo>
                      <a:pt x="9" y="44"/>
                      <a:pt x="6" y="39"/>
                      <a:pt x="4" y="36"/>
                    </a:cubicBezTo>
                    <a:cubicBezTo>
                      <a:pt x="3" y="34"/>
                      <a:pt x="2" y="32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0" y="25"/>
                      <a:pt x="0" y="20"/>
                      <a:pt x="1" y="14"/>
                    </a:cubicBezTo>
                    <a:cubicBezTo>
                      <a:pt x="3" y="9"/>
                      <a:pt x="6" y="5"/>
                      <a:pt x="11" y="2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4" y="6"/>
                      <a:pt x="13" y="6"/>
                    </a:cubicBezTo>
                    <a:cubicBezTo>
                      <a:pt x="10" y="8"/>
                      <a:pt x="7" y="12"/>
                      <a:pt x="6" y="16"/>
                    </a:cubicBezTo>
                    <a:cubicBezTo>
                      <a:pt x="5" y="20"/>
                      <a:pt x="5" y="25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8" y="32"/>
                      <a:pt x="9" y="34"/>
                    </a:cubicBezTo>
                    <a:cubicBezTo>
                      <a:pt x="11" y="37"/>
                      <a:pt x="13" y="42"/>
                      <a:pt x="15" y="46"/>
                    </a:cubicBezTo>
                    <a:cubicBezTo>
                      <a:pt x="15" y="47"/>
                      <a:pt x="15" y="49"/>
                      <a:pt x="16" y="50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5"/>
                      <a:pt x="14" y="57"/>
                      <a:pt x="12" y="57"/>
                    </a:cubicBezTo>
                    <a:close/>
                    <a:moveTo>
                      <a:pt x="16" y="22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3" name="Freeform 250"/>
              <p:cNvSpPr>
                <a:spLocks noEditPoints="1"/>
              </p:cNvSpPr>
              <p:nvPr/>
            </p:nvSpPr>
            <p:spPr bwMode="auto">
              <a:xfrm>
                <a:off x="9844088" y="319088"/>
                <a:ext cx="177800" cy="279400"/>
              </a:xfrm>
              <a:custGeom>
                <a:avLst/>
                <a:gdLst>
                  <a:gd name="T0" fmla="*/ 74 w 79"/>
                  <a:gd name="T1" fmla="*/ 71 h 124"/>
                  <a:gd name="T2" fmla="*/ 74 w 79"/>
                  <a:gd name="T3" fmla="*/ 5 h 124"/>
                  <a:gd name="T4" fmla="*/ 41 w 79"/>
                  <a:gd name="T5" fmla="*/ 5 h 124"/>
                  <a:gd name="T6" fmla="*/ 40 w 79"/>
                  <a:gd name="T7" fmla="*/ 9 h 124"/>
                  <a:gd name="T8" fmla="*/ 40 w 79"/>
                  <a:gd name="T9" fmla="*/ 0 h 124"/>
                  <a:gd name="T10" fmla="*/ 40 w 79"/>
                  <a:gd name="T11" fmla="*/ 0 h 124"/>
                  <a:gd name="T12" fmla="*/ 76 w 79"/>
                  <a:gd name="T13" fmla="*/ 0 h 124"/>
                  <a:gd name="T14" fmla="*/ 79 w 79"/>
                  <a:gd name="T15" fmla="*/ 2 h 124"/>
                  <a:gd name="T16" fmla="*/ 79 w 79"/>
                  <a:gd name="T17" fmla="*/ 72 h 124"/>
                  <a:gd name="T18" fmla="*/ 79 w 79"/>
                  <a:gd name="T19" fmla="*/ 72 h 124"/>
                  <a:gd name="T20" fmla="*/ 78 w 79"/>
                  <a:gd name="T21" fmla="*/ 72 h 124"/>
                  <a:gd name="T22" fmla="*/ 58 w 79"/>
                  <a:gd name="T23" fmla="*/ 122 h 124"/>
                  <a:gd name="T24" fmla="*/ 58 w 79"/>
                  <a:gd name="T25" fmla="*/ 123 h 124"/>
                  <a:gd name="T26" fmla="*/ 55 w 79"/>
                  <a:gd name="T27" fmla="*/ 124 h 124"/>
                  <a:gd name="T28" fmla="*/ 40 w 79"/>
                  <a:gd name="T29" fmla="*/ 117 h 124"/>
                  <a:gd name="T30" fmla="*/ 40 w 79"/>
                  <a:gd name="T31" fmla="*/ 112 h 124"/>
                  <a:gd name="T32" fmla="*/ 55 w 79"/>
                  <a:gd name="T33" fmla="*/ 118 h 124"/>
                  <a:gd name="T34" fmla="*/ 74 w 79"/>
                  <a:gd name="T35" fmla="*/ 71 h 124"/>
                  <a:gd name="T36" fmla="*/ 40 w 79"/>
                  <a:gd name="T37" fmla="*/ 9 h 124"/>
                  <a:gd name="T38" fmla="*/ 5 w 79"/>
                  <a:gd name="T39" fmla="*/ 97 h 124"/>
                  <a:gd name="T40" fmla="*/ 40 w 79"/>
                  <a:gd name="T41" fmla="*/ 112 h 124"/>
                  <a:gd name="T42" fmla="*/ 40 w 79"/>
                  <a:gd name="T43" fmla="*/ 117 h 124"/>
                  <a:gd name="T44" fmla="*/ 1 w 79"/>
                  <a:gd name="T45" fmla="*/ 100 h 124"/>
                  <a:gd name="T46" fmla="*/ 1 w 79"/>
                  <a:gd name="T47" fmla="*/ 100 h 124"/>
                  <a:gd name="T48" fmla="*/ 0 w 79"/>
                  <a:gd name="T49" fmla="*/ 97 h 124"/>
                  <a:gd name="T50" fmla="*/ 37 w 79"/>
                  <a:gd name="T51" fmla="*/ 1 h 124"/>
                  <a:gd name="T52" fmla="*/ 40 w 79"/>
                  <a:gd name="T53" fmla="*/ 0 h 124"/>
                  <a:gd name="T54" fmla="*/ 40 w 79"/>
                  <a:gd name="T55" fmla="*/ 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9" h="124">
                    <a:moveTo>
                      <a:pt x="74" y="71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7" y="0"/>
                      <a:pt x="79" y="1"/>
                      <a:pt x="79" y="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8" y="72"/>
                      <a:pt x="78" y="72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4"/>
                      <a:pt x="56" y="124"/>
                      <a:pt x="55" y="124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55" y="118"/>
                      <a:pt x="55" y="118"/>
                      <a:pt x="55" y="118"/>
                    </a:cubicBezTo>
                    <a:lnTo>
                      <a:pt x="74" y="71"/>
                    </a:lnTo>
                    <a:close/>
                    <a:moveTo>
                      <a:pt x="40" y="9"/>
                    </a:moveTo>
                    <a:cubicBezTo>
                      <a:pt x="5" y="97"/>
                      <a:pt x="5" y="97"/>
                      <a:pt x="5" y="97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0" y="100"/>
                      <a:pt x="0" y="98"/>
                      <a:pt x="0" y="97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1"/>
                      <a:pt x="39" y="0"/>
                      <a:pt x="40" y="0"/>
                    </a:cubicBezTo>
                    <a:lnTo>
                      <a:pt x="4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4" name="Freeform 251"/>
              <p:cNvSpPr>
                <a:spLocks noEditPoints="1"/>
              </p:cNvSpPr>
              <p:nvPr/>
            </p:nvSpPr>
            <p:spPr bwMode="auto">
              <a:xfrm>
                <a:off x="10020300" y="319088"/>
                <a:ext cx="42863" cy="95250"/>
              </a:xfrm>
              <a:custGeom>
                <a:avLst/>
                <a:gdLst>
                  <a:gd name="T0" fmla="*/ 9 w 19"/>
                  <a:gd name="T1" fmla="*/ 29 h 42"/>
                  <a:gd name="T2" fmla="*/ 12 w 19"/>
                  <a:gd name="T3" fmla="*/ 23 h 42"/>
                  <a:gd name="T4" fmla="*/ 14 w 19"/>
                  <a:gd name="T5" fmla="*/ 5 h 42"/>
                  <a:gd name="T6" fmla="*/ 9 w 19"/>
                  <a:gd name="T7" fmla="*/ 5 h 42"/>
                  <a:gd name="T8" fmla="*/ 9 w 19"/>
                  <a:gd name="T9" fmla="*/ 0 h 42"/>
                  <a:gd name="T10" fmla="*/ 16 w 19"/>
                  <a:gd name="T11" fmla="*/ 0 h 42"/>
                  <a:gd name="T12" fmla="*/ 16 w 19"/>
                  <a:gd name="T13" fmla="*/ 0 h 42"/>
                  <a:gd name="T14" fmla="*/ 18 w 19"/>
                  <a:gd name="T15" fmla="*/ 0 h 42"/>
                  <a:gd name="T16" fmla="*/ 18 w 19"/>
                  <a:gd name="T17" fmla="*/ 3 h 42"/>
                  <a:gd name="T18" fmla="*/ 16 w 19"/>
                  <a:gd name="T19" fmla="*/ 24 h 42"/>
                  <a:gd name="T20" fmla="*/ 9 w 19"/>
                  <a:gd name="T21" fmla="*/ 37 h 42"/>
                  <a:gd name="T22" fmla="*/ 9 w 19"/>
                  <a:gd name="T23" fmla="*/ 29 h 42"/>
                  <a:gd name="T24" fmla="*/ 5 w 19"/>
                  <a:gd name="T25" fmla="*/ 35 h 42"/>
                  <a:gd name="T26" fmla="*/ 9 w 19"/>
                  <a:gd name="T27" fmla="*/ 29 h 42"/>
                  <a:gd name="T28" fmla="*/ 9 w 19"/>
                  <a:gd name="T29" fmla="*/ 37 h 42"/>
                  <a:gd name="T30" fmla="*/ 4 w 19"/>
                  <a:gd name="T31" fmla="*/ 41 h 42"/>
                  <a:gd name="T32" fmla="*/ 3 w 19"/>
                  <a:gd name="T33" fmla="*/ 42 h 42"/>
                  <a:gd name="T34" fmla="*/ 0 w 19"/>
                  <a:gd name="T35" fmla="*/ 39 h 42"/>
                  <a:gd name="T36" fmla="*/ 0 w 19"/>
                  <a:gd name="T37" fmla="*/ 2 h 42"/>
                  <a:gd name="T38" fmla="*/ 3 w 19"/>
                  <a:gd name="T39" fmla="*/ 0 h 42"/>
                  <a:gd name="T40" fmla="*/ 9 w 19"/>
                  <a:gd name="T41" fmla="*/ 0 h 42"/>
                  <a:gd name="T42" fmla="*/ 9 w 19"/>
                  <a:gd name="T43" fmla="*/ 5 h 42"/>
                  <a:gd name="T44" fmla="*/ 5 w 19"/>
                  <a:gd name="T45" fmla="*/ 5 h 42"/>
                  <a:gd name="T46" fmla="*/ 5 w 19"/>
                  <a:gd name="T4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42">
                    <a:moveTo>
                      <a:pt x="9" y="29"/>
                    </a:moveTo>
                    <a:cubicBezTo>
                      <a:pt x="10" y="27"/>
                      <a:pt x="11" y="25"/>
                      <a:pt x="12" y="23"/>
                    </a:cubicBezTo>
                    <a:cubicBezTo>
                      <a:pt x="13" y="17"/>
                      <a:pt x="13" y="10"/>
                      <a:pt x="14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1"/>
                      <a:pt x="19" y="2"/>
                      <a:pt x="18" y="3"/>
                    </a:cubicBezTo>
                    <a:cubicBezTo>
                      <a:pt x="18" y="10"/>
                      <a:pt x="18" y="17"/>
                      <a:pt x="16" y="24"/>
                    </a:cubicBezTo>
                    <a:cubicBezTo>
                      <a:pt x="15" y="29"/>
                      <a:pt x="13" y="34"/>
                      <a:pt x="9" y="37"/>
                    </a:cubicBezTo>
                    <a:lnTo>
                      <a:pt x="9" y="29"/>
                    </a:lnTo>
                    <a:close/>
                    <a:moveTo>
                      <a:pt x="5" y="35"/>
                    </a:moveTo>
                    <a:cubicBezTo>
                      <a:pt x="7" y="33"/>
                      <a:pt x="8" y="31"/>
                      <a:pt x="9" y="2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9"/>
                      <a:pt x="6" y="40"/>
                      <a:pt x="4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5" name="Freeform 252"/>
              <p:cNvSpPr>
                <a:spLocks noEditPoints="1"/>
              </p:cNvSpPr>
              <p:nvPr/>
            </p:nvSpPr>
            <p:spPr bwMode="auto">
              <a:xfrm>
                <a:off x="10020300" y="319088"/>
                <a:ext cx="177800" cy="279400"/>
              </a:xfrm>
              <a:custGeom>
                <a:avLst/>
                <a:gdLst>
                  <a:gd name="T0" fmla="*/ 39 w 79"/>
                  <a:gd name="T1" fmla="*/ 112 h 124"/>
                  <a:gd name="T2" fmla="*/ 73 w 79"/>
                  <a:gd name="T3" fmla="*/ 97 h 124"/>
                  <a:gd name="T4" fmla="*/ 39 w 79"/>
                  <a:gd name="T5" fmla="*/ 9 h 124"/>
                  <a:gd name="T6" fmla="*/ 39 w 79"/>
                  <a:gd name="T7" fmla="*/ 0 h 124"/>
                  <a:gd name="T8" fmla="*/ 41 w 79"/>
                  <a:gd name="T9" fmla="*/ 1 h 124"/>
                  <a:gd name="T10" fmla="*/ 79 w 79"/>
                  <a:gd name="T11" fmla="*/ 97 h 124"/>
                  <a:gd name="T12" fmla="*/ 77 w 79"/>
                  <a:gd name="T13" fmla="*/ 100 h 124"/>
                  <a:gd name="T14" fmla="*/ 39 w 79"/>
                  <a:gd name="T15" fmla="*/ 117 h 124"/>
                  <a:gd name="T16" fmla="*/ 39 w 79"/>
                  <a:gd name="T17" fmla="*/ 112 h 124"/>
                  <a:gd name="T18" fmla="*/ 23 w 79"/>
                  <a:gd name="T19" fmla="*/ 5 h 124"/>
                  <a:gd name="T20" fmla="*/ 20 w 79"/>
                  <a:gd name="T21" fmla="*/ 28 h 124"/>
                  <a:gd name="T22" fmla="*/ 5 w 79"/>
                  <a:gd name="T23" fmla="*/ 46 h 124"/>
                  <a:gd name="T24" fmla="*/ 5 w 79"/>
                  <a:gd name="T25" fmla="*/ 71 h 124"/>
                  <a:gd name="T26" fmla="*/ 24 w 79"/>
                  <a:gd name="T27" fmla="*/ 118 h 124"/>
                  <a:gd name="T28" fmla="*/ 39 w 79"/>
                  <a:gd name="T29" fmla="*/ 112 h 124"/>
                  <a:gd name="T30" fmla="*/ 39 w 79"/>
                  <a:gd name="T31" fmla="*/ 117 h 124"/>
                  <a:gd name="T32" fmla="*/ 24 w 79"/>
                  <a:gd name="T33" fmla="*/ 124 h 124"/>
                  <a:gd name="T34" fmla="*/ 24 w 79"/>
                  <a:gd name="T35" fmla="*/ 124 h 124"/>
                  <a:gd name="T36" fmla="*/ 24 w 79"/>
                  <a:gd name="T37" fmla="*/ 124 h 124"/>
                  <a:gd name="T38" fmla="*/ 21 w 79"/>
                  <a:gd name="T39" fmla="*/ 123 h 124"/>
                  <a:gd name="T40" fmla="*/ 0 w 79"/>
                  <a:gd name="T41" fmla="*/ 73 h 124"/>
                  <a:gd name="T42" fmla="*/ 0 w 79"/>
                  <a:gd name="T43" fmla="*/ 72 h 124"/>
                  <a:gd name="T44" fmla="*/ 0 w 79"/>
                  <a:gd name="T45" fmla="*/ 44 h 124"/>
                  <a:gd name="T46" fmla="*/ 0 w 79"/>
                  <a:gd name="T47" fmla="*/ 44 h 124"/>
                  <a:gd name="T48" fmla="*/ 2 w 79"/>
                  <a:gd name="T49" fmla="*/ 42 h 124"/>
                  <a:gd name="T50" fmla="*/ 15 w 79"/>
                  <a:gd name="T51" fmla="*/ 26 h 124"/>
                  <a:gd name="T52" fmla="*/ 18 w 79"/>
                  <a:gd name="T53" fmla="*/ 3 h 124"/>
                  <a:gd name="T54" fmla="*/ 18 w 79"/>
                  <a:gd name="T55" fmla="*/ 2 h 124"/>
                  <a:gd name="T56" fmla="*/ 20 w 79"/>
                  <a:gd name="T57" fmla="*/ 0 h 124"/>
                  <a:gd name="T58" fmla="*/ 39 w 79"/>
                  <a:gd name="T59" fmla="*/ 0 h 124"/>
                  <a:gd name="T60" fmla="*/ 39 w 79"/>
                  <a:gd name="T61" fmla="*/ 0 h 124"/>
                  <a:gd name="T62" fmla="*/ 39 w 79"/>
                  <a:gd name="T63" fmla="*/ 0 h 124"/>
                  <a:gd name="T64" fmla="*/ 39 w 79"/>
                  <a:gd name="T65" fmla="*/ 9 h 124"/>
                  <a:gd name="T66" fmla="*/ 37 w 79"/>
                  <a:gd name="T67" fmla="*/ 5 h 124"/>
                  <a:gd name="T68" fmla="*/ 23 w 79"/>
                  <a:gd name="T69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124">
                    <a:moveTo>
                      <a:pt x="39" y="112"/>
                    </a:moveTo>
                    <a:cubicBezTo>
                      <a:pt x="73" y="97"/>
                      <a:pt x="73" y="97"/>
                      <a:pt x="73" y="97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1" y="0"/>
                      <a:pt x="41" y="1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79" y="98"/>
                      <a:pt x="79" y="100"/>
                      <a:pt x="77" y="100"/>
                    </a:cubicBezTo>
                    <a:cubicBezTo>
                      <a:pt x="39" y="117"/>
                      <a:pt x="39" y="117"/>
                      <a:pt x="39" y="117"/>
                    </a:cubicBezTo>
                    <a:lnTo>
                      <a:pt x="39" y="112"/>
                    </a:lnTo>
                    <a:close/>
                    <a:moveTo>
                      <a:pt x="23" y="5"/>
                    </a:moveTo>
                    <a:cubicBezTo>
                      <a:pt x="23" y="12"/>
                      <a:pt x="22" y="20"/>
                      <a:pt x="20" y="28"/>
                    </a:cubicBezTo>
                    <a:cubicBezTo>
                      <a:pt x="17" y="35"/>
                      <a:pt x="13" y="42"/>
                      <a:pt x="5" y="46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24" y="118"/>
                      <a:pt x="24" y="118"/>
                      <a:pt x="24" y="118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2" y="124"/>
                      <a:pt x="21" y="124"/>
                      <a:pt x="21" y="12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2"/>
                    </a:cubicBezTo>
                    <a:cubicBezTo>
                      <a:pt x="9" y="39"/>
                      <a:pt x="13" y="33"/>
                      <a:pt x="15" y="26"/>
                    </a:cubicBezTo>
                    <a:cubicBezTo>
                      <a:pt x="17" y="19"/>
                      <a:pt x="18" y="11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5"/>
                      <a:pt x="37" y="5"/>
                      <a:pt x="37" y="5"/>
                    </a:cubicBezTo>
                    <a:lnTo>
                      <a:pt x="2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6" name="Freeform 253"/>
              <p:cNvSpPr>
                <a:spLocks noEditPoints="1"/>
              </p:cNvSpPr>
              <p:nvPr/>
            </p:nvSpPr>
            <p:spPr bwMode="auto">
              <a:xfrm>
                <a:off x="9928225" y="287338"/>
                <a:ext cx="184150" cy="33338"/>
              </a:xfrm>
              <a:custGeom>
                <a:avLst/>
                <a:gdLst>
                  <a:gd name="T0" fmla="*/ 78 w 82"/>
                  <a:gd name="T1" fmla="*/ 5 h 15"/>
                  <a:gd name="T2" fmla="*/ 41 w 82"/>
                  <a:gd name="T3" fmla="*/ 5 h 15"/>
                  <a:gd name="T4" fmla="*/ 41 w 82"/>
                  <a:gd name="T5" fmla="*/ 0 h 15"/>
                  <a:gd name="T6" fmla="*/ 80 w 82"/>
                  <a:gd name="T7" fmla="*/ 0 h 15"/>
                  <a:gd name="T8" fmla="*/ 82 w 82"/>
                  <a:gd name="T9" fmla="*/ 2 h 15"/>
                  <a:gd name="T10" fmla="*/ 82 w 82"/>
                  <a:gd name="T11" fmla="*/ 12 h 15"/>
                  <a:gd name="T12" fmla="*/ 80 w 82"/>
                  <a:gd name="T13" fmla="*/ 15 h 15"/>
                  <a:gd name="T14" fmla="*/ 44 w 82"/>
                  <a:gd name="T15" fmla="*/ 15 h 15"/>
                  <a:gd name="T16" fmla="*/ 41 w 82"/>
                  <a:gd name="T17" fmla="*/ 15 h 15"/>
                  <a:gd name="T18" fmla="*/ 41 w 82"/>
                  <a:gd name="T19" fmla="*/ 10 h 15"/>
                  <a:gd name="T20" fmla="*/ 44 w 82"/>
                  <a:gd name="T21" fmla="*/ 10 h 15"/>
                  <a:gd name="T22" fmla="*/ 78 w 82"/>
                  <a:gd name="T23" fmla="*/ 10 h 15"/>
                  <a:gd name="T24" fmla="*/ 78 w 82"/>
                  <a:gd name="T25" fmla="*/ 5 h 15"/>
                  <a:gd name="T26" fmla="*/ 41 w 82"/>
                  <a:gd name="T27" fmla="*/ 5 h 15"/>
                  <a:gd name="T28" fmla="*/ 5 w 82"/>
                  <a:gd name="T29" fmla="*/ 5 h 15"/>
                  <a:gd name="T30" fmla="*/ 5 w 82"/>
                  <a:gd name="T31" fmla="*/ 10 h 15"/>
                  <a:gd name="T32" fmla="*/ 39 w 82"/>
                  <a:gd name="T33" fmla="*/ 10 h 15"/>
                  <a:gd name="T34" fmla="*/ 41 w 82"/>
                  <a:gd name="T35" fmla="*/ 10 h 15"/>
                  <a:gd name="T36" fmla="*/ 41 w 82"/>
                  <a:gd name="T37" fmla="*/ 15 h 15"/>
                  <a:gd name="T38" fmla="*/ 39 w 82"/>
                  <a:gd name="T39" fmla="*/ 15 h 15"/>
                  <a:gd name="T40" fmla="*/ 3 w 82"/>
                  <a:gd name="T41" fmla="*/ 15 h 15"/>
                  <a:gd name="T42" fmla="*/ 0 w 82"/>
                  <a:gd name="T43" fmla="*/ 12 h 15"/>
                  <a:gd name="T44" fmla="*/ 0 w 82"/>
                  <a:gd name="T45" fmla="*/ 2 h 15"/>
                  <a:gd name="T46" fmla="*/ 3 w 82"/>
                  <a:gd name="T47" fmla="*/ 0 h 15"/>
                  <a:gd name="T48" fmla="*/ 41 w 82"/>
                  <a:gd name="T49" fmla="*/ 0 h 15"/>
                  <a:gd name="T50" fmla="*/ 41 w 82"/>
                  <a:gd name="T5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15">
                    <a:moveTo>
                      <a:pt x="78" y="5"/>
                    </a:moveTo>
                    <a:cubicBezTo>
                      <a:pt x="41" y="5"/>
                      <a:pt x="41" y="5"/>
                      <a:pt x="41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0"/>
                      <a:pt x="82" y="1"/>
                      <a:pt x="82" y="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4"/>
                      <a:pt x="81" y="15"/>
                      <a:pt x="80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78" y="10"/>
                      <a:pt x="78" y="10"/>
                      <a:pt x="78" y="10"/>
                    </a:cubicBezTo>
                    <a:lnTo>
                      <a:pt x="78" y="5"/>
                    </a:lnTo>
                    <a:close/>
                    <a:moveTo>
                      <a:pt x="4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7" name="Freeform 254"/>
              <p:cNvSpPr>
                <a:spLocks noEditPoints="1"/>
              </p:cNvSpPr>
              <p:nvPr/>
            </p:nvSpPr>
            <p:spPr bwMode="auto">
              <a:xfrm>
                <a:off x="9031288" y="3576638"/>
                <a:ext cx="242888" cy="196850"/>
              </a:xfrm>
              <a:custGeom>
                <a:avLst/>
                <a:gdLst>
                  <a:gd name="T0" fmla="*/ 93 w 108"/>
                  <a:gd name="T1" fmla="*/ 22 h 87"/>
                  <a:gd name="T2" fmla="*/ 88 w 108"/>
                  <a:gd name="T3" fmla="*/ 1 h 87"/>
                  <a:gd name="T4" fmla="*/ 108 w 108"/>
                  <a:gd name="T5" fmla="*/ 32 h 87"/>
                  <a:gd name="T6" fmla="*/ 106 w 108"/>
                  <a:gd name="T7" fmla="*/ 84 h 87"/>
                  <a:gd name="T8" fmla="*/ 86 w 108"/>
                  <a:gd name="T9" fmla="*/ 87 h 87"/>
                  <a:gd name="T10" fmla="*/ 103 w 108"/>
                  <a:gd name="T11" fmla="*/ 81 h 87"/>
                  <a:gd name="T12" fmla="*/ 104 w 108"/>
                  <a:gd name="T13" fmla="*/ 68 h 87"/>
                  <a:gd name="T14" fmla="*/ 97 w 108"/>
                  <a:gd name="T15" fmla="*/ 62 h 87"/>
                  <a:gd name="T16" fmla="*/ 97 w 108"/>
                  <a:gd name="T17" fmla="*/ 46 h 87"/>
                  <a:gd name="T18" fmla="*/ 94 w 108"/>
                  <a:gd name="T19" fmla="*/ 51 h 87"/>
                  <a:gd name="T20" fmla="*/ 86 w 108"/>
                  <a:gd name="T21" fmla="*/ 62 h 87"/>
                  <a:gd name="T22" fmla="*/ 89 w 108"/>
                  <a:gd name="T23" fmla="*/ 28 h 87"/>
                  <a:gd name="T24" fmla="*/ 86 w 108"/>
                  <a:gd name="T25" fmla="*/ 16 h 87"/>
                  <a:gd name="T26" fmla="*/ 84 w 108"/>
                  <a:gd name="T27" fmla="*/ 5 h 87"/>
                  <a:gd name="T28" fmla="*/ 86 w 108"/>
                  <a:gd name="T29" fmla="*/ 0 h 87"/>
                  <a:gd name="T30" fmla="*/ 86 w 108"/>
                  <a:gd name="T31" fmla="*/ 8 h 87"/>
                  <a:gd name="T32" fmla="*/ 84 w 108"/>
                  <a:gd name="T33" fmla="*/ 68 h 87"/>
                  <a:gd name="T34" fmla="*/ 86 w 108"/>
                  <a:gd name="T35" fmla="*/ 82 h 87"/>
                  <a:gd name="T36" fmla="*/ 86 w 108"/>
                  <a:gd name="T37" fmla="*/ 87 h 87"/>
                  <a:gd name="T38" fmla="*/ 79 w 108"/>
                  <a:gd name="T39" fmla="*/ 70 h 87"/>
                  <a:gd name="T40" fmla="*/ 86 w 108"/>
                  <a:gd name="T41" fmla="*/ 16 h 87"/>
                  <a:gd name="T42" fmla="*/ 54 w 108"/>
                  <a:gd name="T43" fmla="*/ 6 h 87"/>
                  <a:gd name="T44" fmla="*/ 85 w 108"/>
                  <a:gd name="T45" fmla="*/ 23 h 87"/>
                  <a:gd name="T46" fmla="*/ 86 w 108"/>
                  <a:gd name="T47" fmla="*/ 28 h 87"/>
                  <a:gd name="T48" fmla="*/ 86 w 108"/>
                  <a:gd name="T49" fmla="*/ 51 h 87"/>
                  <a:gd name="T50" fmla="*/ 86 w 108"/>
                  <a:gd name="T51" fmla="*/ 57 h 87"/>
                  <a:gd name="T52" fmla="*/ 74 w 108"/>
                  <a:gd name="T53" fmla="*/ 59 h 87"/>
                  <a:gd name="T54" fmla="*/ 86 w 108"/>
                  <a:gd name="T55" fmla="*/ 46 h 87"/>
                  <a:gd name="T56" fmla="*/ 22 w 108"/>
                  <a:gd name="T57" fmla="*/ 8 h 87"/>
                  <a:gd name="T58" fmla="*/ 54 w 108"/>
                  <a:gd name="T59" fmla="*/ 0 h 87"/>
                  <a:gd name="T60" fmla="*/ 22 w 108"/>
                  <a:gd name="T61" fmla="*/ 82 h 87"/>
                  <a:gd name="T62" fmla="*/ 24 w 108"/>
                  <a:gd name="T63" fmla="*/ 81 h 87"/>
                  <a:gd name="T64" fmla="*/ 27 w 108"/>
                  <a:gd name="T65" fmla="*/ 65 h 87"/>
                  <a:gd name="T66" fmla="*/ 29 w 108"/>
                  <a:gd name="T67" fmla="*/ 70 h 87"/>
                  <a:gd name="T68" fmla="*/ 27 w 108"/>
                  <a:gd name="T69" fmla="*/ 85 h 87"/>
                  <a:gd name="T70" fmla="*/ 22 w 108"/>
                  <a:gd name="T71" fmla="*/ 82 h 87"/>
                  <a:gd name="T72" fmla="*/ 28 w 108"/>
                  <a:gd name="T73" fmla="*/ 6 h 87"/>
                  <a:gd name="T74" fmla="*/ 22 w 108"/>
                  <a:gd name="T75" fmla="*/ 28 h 87"/>
                  <a:gd name="T76" fmla="*/ 23 w 108"/>
                  <a:gd name="T77" fmla="*/ 23 h 87"/>
                  <a:gd name="T78" fmla="*/ 54 w 108"/>
                  <a:gd name="T79" fmla="*/ 6 h 87"/>
                  <a:gd name="T80" fmla="*/ 30 w 108"/>
                  <a:gd name="T81" fmla="*/ 57 h 87"/>
                  <a:gd name="T82" fmla="*/ 22 w 108"/>
                  <a:gd name="T83" fmla="*/ 46 h 87"/>
                  <a:gd name="T84" fmla="*/ 35 w 108"/>
                  <a:gd name="T85" fmla="*/ 59 h 87"/>
                  <a:gd name="T86" fmla="*/ 22 w 108"/>
                  <a:gd name="T87" fmla="*/ 8 h 87"/>
                  <a:gd name="T88" fmla="*/ 15 w 108"/>
                  <a:gd name="T89" fmla="*/ 22 h 87"/>
                  <a:gd name="T90" fmla="*/ 5 w 108"/>
                  <a:gd name="T91" fmla="*/ 68 h 87"/>
                  <a:gd name="T92" fmla="*/ 6 w 108"/>
                  <a:gd name="T93" fmla="*/ 81 h 87"/>
                  <a:gd name="T94" fmla="*/ 22 w 108"/>
                  <a:gd name="T95" fmla="*/ 87 h 87"/>
                  <a:gd name="T96" fmla="*/ 2 w 108"/>
                  <a:gd name="T97" fmla="*/ 85 h 87"/>
                  <a:gd name="T98" fmla="*/ 0 w 108"/>
                  <a:gd name="T99" fmla="*/ 65 h 87"/>
                  <a:gd name="T100" fmla="*/ 1 w 108"/>
                  <a:gd name="T101" fmla="*/ 30 h 87"/>
                  <a:gd name="T102" fmla="*/ 22 w 108"/>
                  <a:gd name="T103" fmla="*/ 0 h 87"/>
                  <a:gd name="T104" fmla="*/ 17 w 108"/>
                  <a:gd name="T105" fmla="*/ 24 h 87"/>
                  <a:gd name="T106" fmla="*/ 22 w 108"/>
                  <a:gd name="T107" fmla="*/ 28 h 87"/>
                  <a:gd name="T108" fmla="*/ 12 w 108"/>
                  <a:gd name="T109" fmla="*/ 46 h 87"/>
                  <a:gd name="T110" fmla="*/ 12 w 108"/>
                  <a:gd name="T111" fmla="*/ 62 h 87"/>
                  <a:gd name="T112" fmla="*/ 14 w 108"/>
                  <a:gd name="T113" fmla="*/ 57 h 87"/>
                  <a:gd name="T114" fmla="*/ 22 w 108"/>
                  <a:gd name="T115" fmla="*/ 4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87">
                    <a:moveTo>
                      <a:pt x="104" y="33"/>
                    </a:move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3" y="22"/>
                      <a:pt x="93" y="22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7" y="0"/>
                      <a:pt x="88" y="0"/>
                      <a:pt x="88" y="1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1"/>
                      <a:pt x="108" y="31"/>
                      <a:pt x="108" y="32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08" y="81"/>
                      <a:pt x="108" y="83"/>
                      <a:pt x="106" y="84"/>
                    </a:cubicBezTo>
                    <a:cubicBezTo>
                      <a:pt x="106" y="84"/>
                      <a:pt x="106" y="85"/>
                      <a:pt x="106" y="85"/>
                    </a:cubicBezTo>
                    <a:cubicBezTo>
                      <a:pt x="105" y="86"/>
                      <a:pt x="103" y="87"/>
                      <a:pt x="101" y="87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3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81"/>
                      <a:pt x="104" y="80"/>
                      <a:pt x="104" y="80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33"/>
                      <a:pt x="104" y="33"/>
                      <a:pt x="104" y="33"/>
                    </a:cubicBezTo>
                    <a:close/>
                    <a:moveTo>
                      <a:pt x="86" y="62"/>
                    </a:moveTo>
                    <a:cubicBezTo>
                      <a:pt x="97" y="62"/>
                      <a:pt x="97" y="62"/>
                      <a:pt x="97" y="62"/>
                    </a:cubicBezTo>
                    <a:cubicBezTo>
                      <a:pt x="98" y="62"/>
                      <a:pt x="99" y="61"/>
                      <a:pt x="99" y="5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7"/>
                      <a:pt x="98" y="46"/>
                      <a:pt x="97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62"/>
                      <a:pt x="86" y="62"/>
                      <a:pt x="86" y="62"/>
                    </a:cubicBezTo>
                    <a:close/>
                    <a:moveTo>
                      <a:pt x="86" y="28"/>
                    </a:move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90" y="28"/>
                      <a:pt x="90" y="28"/>
                    </a:cubicBezTo>
                    <a:cubicBezTo>
                      <a:pt x="91" y="27"/>
                      <a:pt x="92" y="26"/>
                      <a:pt x="91" y="25"/>
                    </a:cubicBezTo>
                    <a:cubicBezTo>
                      <a:pt x="86" y="16"/>
                      <a:pt x="86" y="16"/>
                      <a:pt x="86" y="16"/>
                    </a:cubicBezTo>
                    <a:lnTo>
                      <a:pt x="86" y="28"/>
                    </a:lnTo>
                    <a:close/>
                    <a:moveTo>
                      <a:pt x="86" y="8"/>
                    </a:moveTo>
                    <a:cubicBezTo>
                      <a:pt x="84" y="5"/>
                      <a:pt x="84" y="5"/>
                      <a:pt x="8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8"/>
                      <a:pt x="86" y="8"/>
                      <a:pt x="86" y="8"/>
                    </a:cubicBezTo>
                    <a:close/>
                    <a:moveTo>
                      <a:pt x="54" y="65"/>
                    </a:moveTo>
                    <a:cubicBezTo>
                      <a:pt x="81" y="65"/>
                      <a:pt x="81" y="65"/>
                      <a:pt x="81" y="65"/>
                    </a:cubicBezTo>
                    <a:cubicBezTo>
                      <a:pt x="83" y="65"/>
                      <a:pt x="84" y="66"/>
                      <a:pt x="84" y="68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1"/>
                      <a:pt x="84" y="81"/>
                    </a:cubicBezTo>
                    <a:cubicBezTo>
                      <a:pt x="85" y="82"/>
                      <a:pt x="85" y="82"/>
                      <a:pt x="86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4" y="87"/>
                      <a:pt x="82" y="86"/>
                      <a:pt x="81" y="85"/>
                    </a:cubicBezTo>
                    <a:cubicBezTo>
                      <a:pt x="80" y="83"/>
                      <a:pt x="79" y="82"/>
                      <a:pt x="79" y="8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5"/>
                      <a:pt x="54" y="65"/>
                      <a:pt x="54" y="65"/>
                    </a:cubicBezTo>
                    <a:close/>
                    <a:moveTo>
                      <a:pt x="86" y="16"/>
                    </a:moveTo>
                    <a:cubicBezTo>
                      <a:pt x="82" y="8"/>
                      <a:pt x="82" y="8"/>
                      <a:pt x="82" y="8"/>
                    </a:cubicBezTo>
                    <a:cubicBezTo>
                      <a:pt x="82" y="7"/>
                      <a:pt x="81" y="6"/>
                      <a:pt x="80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16"/>
                      <a:pt x="86" y="16"/>
                      <a:pt x="86" y="16"/>
                    </a:cubicBezTo>
                    <a:close/>
                    <a:moveTo>
                      <a:pt x="86" y="46"/>
                    </a:moveTo>
                    <a:cubicBezTo>
                      <a:pt x="86" y="51"/>
                      <a:pt x="86" y="51"/>
                      <a:pt x="86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5" y="62"/>
                      <a:pt x="74" y="61"/>
                      <a:pt x="74" y="5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47"/>
                      <a:pt x="75" y="46"/>
                      <a:pt x="76" y="46"/>
                    </a:cubicBezTo>
                    <a:lnTo>
                      <a:pt x="86" y="46"/>
                    </a:lnTo>
                    <a:close/>
                    <a:moveTo>
                      <a:pt x="54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lose/>
                    <a:moveTo>
                      <a:pt x="22" y="82"/>
                    </a:moveTo>
                    <a:cubicBezTo>
                      <a:pt x="22" y="82"/>
                      <a:pt x="22" y="82"/>
                      <a:pt x="22" y="82"/>
                    </a:cubicBezTo>
                    <a:cubicBezTo>
                      <a:pt x="23" y="82"/>
                      <a:pt x="24" y="82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25" y="80"/>
                      <a:pt x="25" y="80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6"/>
                      <a:pt x="26" y="65"/>
                      <a:pt x="27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2"/>
                      <a:pt x="29" y="83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6" y="86"/>
                      <a:pt x="24" y="87"/>
                      <a:pt x="22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2" y="82"/>
                      <a:pt x="22" y="82"/>
                      <a:pt x="22" y="82"/>
                    </a:cubicBezTo>
                    <a:close/>
                    <a:moveTo>
                      <a:pt x="54" y="6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6"/>
                      <a:pt x="27" y="7"/>
                      <a:pt x="26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6"/>
                      <a:pt x="54" y="6"/>
                      <a:pt x="54" y="6"/>
                    </a:cubicBezTo>
                    <a:close/>
                    <a:moveTo>
                      <a:pt x="22" y="62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5" y="47"/>
                      <a:pt x="35" y="4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61"/>
                      <a:pt x="34" y="62"/>
                      <a:pt x="32" y="62"/>
                    </a:cubicBezTo>
                    <a:lnTo>
                      <a:pt x="22" y="62"/>
                    </a:lnTo>
                    <a:close/>
                    <a:moveTo>
                      <a:pt x="22" y="8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0"/>
                      <a:pt x="5" y="81"/>
                      <a:pt x="5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82"/>
                      <a:pt x="7" y="82"/>
                      <a:pt x="7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5" y="87"/>
                      <a:pt x="4" y="86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1" y="83"/>
                      <a:pt x="0" y="82"/>
                      <a:pt x="0" y="8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1" y="3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lose/>
                    <a:moveTo>
                      <a:pt x="22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7"/>
                      <a:pt x="18" y="28"/>
                      <a:pt x="20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2" y="46"/>
                    </a:move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9" y="47"/>
                      <a:pt x="9" y="4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10" y="62"/>
                      <a:pt x="12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8" name="Freeform 255"/>
              <p:cNvSpPr>
                <a:spLocks noEditPoints="1"/>
              </p:cNvSpPr>
              <p:nvPr/>
            </p:nvSpPr>
            <p:spPr bwMode="auto">
              <a:xfrm>
                <a:off x="7896225" y="3714750"/>
                <a:ext cx="201613" cy="187325"/>
              </a:xfrm>
              <a:custGeom>
                <a:avLst/>
                <a:gdLst>
                  <a:gd name="T0" fmla="*/ 46 w 89"/>
                  <a:gd name="T1" fmla="*/ 12 h 83"/>
                  <a:gd name="T2" fmla="*/ 76 w 89"/>
                  <a:gd name="T3" fmla="*/ 13 h 83"/>
                  <a:gd name="T4" fmla="*/ 84 w 89"/>
                  <a:gd name="T5" fmla="*/ 29 h 83"/>
                  <a:gd name="T6" fmla="*/ 74 w 89"/>
                  <a:gd name="T7" fmla="*/ 65 h 83"/>
                  <a:gd name="T8" fmla="*/ 68 w 89"/>
                  <a:gd name="T9" fmla="*/ 73 h 83"/>
                  <a:gd name="T10" fmla="*/ 60 w 89"/>
                  <a:gd name="T11" fmla="*/ 76 h 83"/>
                  <a:gd name="T12" fmla="*/ 46 w 89"/>
                  <a:gd name="T13" fmla="*/ 72 h 83"/>
                  <a:gd name="T14" fmla="*/ 46 w 89"/>
                  <a:gd name="T15" fmla="*/ 77 h 83"/>
                  <a:gd name="T16" fmla="*/ 59 w 89"/>
                  <a:gd name="T17" fmla="*/ 80 h 83"/>
                  <a:gd name="T18" fmla="*/ 78 w 89"/>
                  <a:gd name="T19" fmla="*/ 69 h 83"/>
                  <a:gd name="T20" fmla="*/ 89 w 89"/>
                  <a:gd name="T21" fmla="*/ 34 h 83"/>
                  <a:gd name="T22" fmla="*/ 80 w 89"/>
                  <a:gd name="T23" fmla="*/ 10 h 83"/>
                  <a:gd name="T24" fmla="*/ 51 w 89"/>
                  <a:gd name="T25" fmla="*/ 5 h 83"/>
                  <a:gd name="T26" fmla="*/ 46 w 89"/>
                  <a:gd name="T27" fmla="*/ 6 h 83"/>
                  <a:gd name="T28" fmla="*/ 46 w 89"/>
                  <a:gd name="T29" fmla="*/ 12 h 83"/>
                  <a:gd name="T30" fmla="*/ 24 w 89"/>
                  <a:gd name="T31" fmla="*/ 74 h 83"/>
                  <a:gd name="T32" fmla="*/ 17 w 89"/>
                  <a:gd name="T33" fmla="*/ 65 h 83"/>
                  <a:gd name="T34" fmla="*/ 7 w 89"/>
                  <a:gd name="T35" fmla="*/ 39 h 83"/>
                  <a:gd name="T36" fmla="*/ 7 w 89"/>
                  <a:gd name="T37" fmla="*/ 39 h 83"/>
                  <a:gd name="T38" fmla="*/ 14 w 89"/>
                  <a:gd name="T39" fmla="*/ 13 h 83"/>
                  <a:gd name="T40" fmla="*/ 45 w 89"/>
                  <a:gd name="T41" fmla="*/ 11 h 83"/>
                  <a:gd name="T42" fmla="*/ 46 w 89"/>
                  <a:gd name="T43" fmla="*/ 12 h 83"/>
                  <a:gd name="T44" fmla="*/ 46 w 89"/>
                  <a:gd name="T45" fmla="*/ 6 h 83"/>
                  <a:gd name="T46" fmla="*/ 40 w 89"/>
                  <a:gd name="T47" fmla="*/ 5 h 83"/>
                  <a:gd name="T48" fmla="*/ 5 w 89"/>
                  <a:gd name="T49" fmla="*/ 18 h 83"/>
                  <a:gd name="T50" fmla="*/ 5 w 89"/>
                  <a:gd name="T51" fmla="*/ 52 h 83"/>
                  <a:gd name="T52" fmla="*/ 16 w 89"/>
                  <a:gd name="T53" fmla="*/ 73 h 83"/>
                  <a:gd name="T54" fmla="*/ 23 w 89"/>
                  <a:gd name="T55" fmla="*/ 79 h 83"/>
                  <a:gd name="T56" fmla="*/ 40 w 89"/>
                  <a:gd name="T57" fmla="*/ 78 h 83"/>
                  <a:gd name="T58" fmla="*/ 46 w 89"/>
                  <a:gd name="T59" fmla="*/ 77 h 83"/>
                  <a:gd name="T60" fmla="*/ 46 w 89"/>
                  <a:gd name="T61" fmla="*/ 72 h 83"/>
                  <a:gd name="T62" fmla="*/ 39 w 89"/>
                  <a:gd name="T63" fmla="*/ 73 h 83"/>
                  <a:gd name="T64" fmla="*/ 24 w 89"/>
                  <a:gd name="T6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83">
                    <a:moveTo>
                      <a:pt x="46" y="12"/>
                    </a:moveTo>
                    <a:cubicBezTo>
                      <a:pt x="51" y="12"/>
                      <a:pt x="64" y="1"/>
                      <a:pt x="76" y="13"/>
                    </a:cubicBezTo>
                    <a:cubicBezTo>
                      <a:pt x="81" y="18"/>
                      <a:pt x="83" y="23"/>
                      <a:pt x="84" y="29"/>
                    </a:cubicBezTo>
                    <a:cubicBezTo>
                      <a:pt x="86" y="42"/>
                      <a:pt x="81" y="54"/>
                      <a:pt x="74" y="65"/>
                    </a:cubicBezTo>
                    <a:cubicBezTo>
                      <a:pt x="73" y="68"/>
                      <a:pt x="70" y="71"/>
                      <a:pt x="68" y="73"/>
                    </a:cubicBezTo>
                    <a:cubicBezTo>
                      <a:pt x="66" y="75"/>
                      <a:pt x="63" y="76"/>
                      <a:pt x="60" y="76"/>
                    </a:cubicBezTo>
                    <a:cubicBezTo>
                      <a:pt x="54" y="75"/>
                      <a:pt x="51" y="72"/>
                      <a:pt x="46" y="72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1" y="77"/>
                      <a:pt x="53" y="79"/>
                      <a:pt x="59" y="80"/>
                    </a:cubicBezTo>
                    <a:cubicBezTo>
                      <a:pt x="67" y="82"/>
                      <a:pt x="73" y="75"/>
                      <a:pt x="78" y="69"/>
                    </a:cubicBezTo>
                    <a:cubicBezTo>
                      <a:pt x="85" y="59"/>
                      <a:pt x="89" y="47"/>
                      <a:pt x="89" y="34"/>
                    </a:cubicBezTo>
                    <a:cubicBezTo>
                      <a:pt x="89" y="25"/>
                      <a:pt x="87" y="16"/>
                      <a:pt x="80" y="10"/>
                    </a:cubicBezTo>
                    <a:cubicBezTo>
                      <a:pt x="72" y="2"/>
                      <a:pt x="61" y="1"/>
                      <a:pt x="51" y="5"/>
                    </a:cubicBezTo>
                    <a:cubicBezTo>
                      <a:pt x="48" y="6"/>
                      <a:pt x="47" y="6"/>
                      <a:pt x="46" y="6"/>
                    </a:cubicBezTo>
                    <a:lnTo>
                      <a:pt x="46" y="12"/>
                    </a:lnTo>
                    <a:close/>
                    <a:moveTo>
                      <a:pt x="24" y="74"/>
                    </a:moveTo>
                    <a:cubicBezTo>
                      <a:pt x="21" y="71"/>
                      <a:pt x="19" y="69"/>
                      <a:pt x="17" y="65"/>
                    </a:cubicBezTo>
                    <a:cubicBezTo>
                      <a:pt x="12" y="58"/>
                      <a:pt x="8" y="4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30"/>
                      <a:pt x="7" y="20"/>
                      <a:pt x="14" y="13"/>
                    </a:cubicBezTo>
                    <a:cubicBezTo>
                      <a:pt x="24" y="4"/>
                      <a:pt x="34" y="8"/>
                      <a:pt x="45" y="11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4" y="6"/>
                      <a:pt x="43" y="6"/>
                      <a:pt x="40" y="5"/>
                    </a:cubicBezTo>
                    <a:cubicBezTo>
                      <a:pt x="26" y="0"/>
                      <a:pt x="12" y="5"/>
                      <a:pt x="5" y="18"/>
                    </a:cubicBezTo>
                    <a:cubicBezTo>
                      <a:pt x="0" y="28"/>
                      <a:pt x="1" y="41"/>
                      <a:pt x="5" y="52"/>
                    </a:cubicBezTo>
                    <a:cubicBezTo>
                      <a:pt x="7" y="59"/>
                      <a:pt x="11" y="67"/>
                      <a:pt x="16" y="73"/>
                    </a:cubicBezTo>
                    <a:cubicBezTo>
                      <a:pt x="18" y="75"/>
                      <a:pt x="20" y="77"/>
                      <a:pt x="23" y="79"/>
                    </a:cubicBezTo>
                    <a:cubicBezTo>
                      <a:pt x="29" y="83"/>
                      <a:pt x="34" y="80"/>
                      <a:pt x="40" y="78"/>
                    </a:cubicBezTo>
                    <a:cubicBezTo>
                      <a:pt x="42" y="77"/>
                      <a:pt x="44" y="77"/>
                      <a:pt x="46" y="7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2"/>
                      <a:pt x="41" y="72"/>
                      <a:pt x="39" y="73"/>
                    </a:cubicBezTo>
                    <a:cubicBezTo>
                      <a:pt x="33" y="75"/>
                      <a:pt x="29" y="78"/>
                      <a:pt x="2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9" name="Freeform 256"/>
              <p:cNvSpPr>
                <a:spLocks noEditPoints="1"/>
              </p:cNvSpPr>
              <p:nvPr/>
            </p:nvSpPr>
            <p:spPr bwMode="auto">
              <a:xfrm>
                <a:off x="7948613" y="3667125"/>
                <a:ext cx="55563" cy="60325"/>
              </a:xfrm>
              <a:custGeom>
                <a:avLst/>
                <a:gdLst>
                  <a:gd name="T0" fmla="*/ 13 w 25"/>
                  <a:gd name="T1" fmla="*/ 19 h 27"/>
                  <a:gd name="T2" fmla="*/ 14 w 25"/>
                  <a:gd name="T3" fmla="*/ 20 h 27"/>
                  <a:gd name="T4" fmla="*/ 18 w 25"/>
                  <a:gd name="T5" fmla="*/ 22 h 27"/>
                  <a:gd name="T6" fmla="*/ 18 w 25"/>
                  <a:gd name="T7" fmla="*/ 22 h 27"/>
                  <a:gd name="T8" fmla="*/ 18 w 25"/>
                  <a:gd name="T9" fmla="*/ 22 h 27"/>
                  <a:gd name="T10" fmla="*/ 20 w 25"/>
                  <a:gd name="T11" fmla="*/ 23 h 27"/>
                  <a:gd name="T12" fmla="*/ 20 w 25"/>
                  <a:gd name="T13" fmla="*/ 23 h 27"/>
                  <a:gd name="T14" fmla="*/ 19 w 25"/>
                  <a:gd name="T15" fmla="*/ 18 h 27"/>
                  <a:gd name="T16" fmla="*/ 16 w 25"/>
                  <a:gd name="T17" fmla="*/ 13 h 27"/>
                  <a:gd name="T18" fmla="*/ 13 w 25"/>
                  <a:gd name="T19" fmla="*/ 9 h 27"/>
                  <a:gd name="T20" fmla="*/ 13 w 25"/>
                  <a:gd name="T21" fmla="*/ 3 h 27"/>
                  <a:gd name="T22" fmla="*/ 13 w 25"/>
                  <a:gd name="T23" fmla="*/ 4 h 27"/>
                  <a:gd name="T24" fmla="*/ 13 w 25"/>
                  <a:gd name="T25" fmla="*/ 4 h 27"/>
                  <a:gd name="T26" fmla="*/ 20 w 25"/>
                  <a:gd name="T27" fmla="*/ 10 h 27"/>
                  <a:gd name="T28" fmla="*/ 24 w 25"/>
                  <a:gd name="T29" fmla="*/ 17 h 27"/>
                  <a:gd name="T30" fmla="*/ 25 w 25"/>
                  <a:gd name="T31" fmla="*/ 25 h 27"/>
                  <a:gd name="T32" fmla="*/ 25 w 25"/>
                  <a:gd name="T33" fmla="*/ 25 h 27"/>
                  <a:gd name="T34" fmla="*/ 24 w 25"/>
                  <a:gd name="T35" fmla="*/ 26 h 27"/>
                  <a:gd name="T36" fmla="*/ 22 w 25"/>
                  <a:gd name="T37" fmla="*/ 27 h 27"/>
                  <a:gd name="T38" fmla="*/ 22 w 25"/>
                  <a:gd name="T39" fmla="*/ 27 h 27"/>
                  <a:gd name="T40" fmla="*/ 19 w 25"/>
                  <a:gd name="T41" fmla="*/ 27 h 27"/>
                  <a:gd name="T42" fmla="*/ 16 w 25"/>
                  <a:gd name="T43" fmla="*/ 27 h 27"/>
                  <a:gd name="T44" fmla="*/ 16 w 25"/>
                  <a:gd name="T45" fmla="*/ 27 h 27"/>
                  <a:gd name="T46" fmla="*/ 13 w 25"/>
                  <a:gd name="T47" fmla="*/ 25 h 27"/>
                  <a:gd name="T48" fmla="*/ 13 w 25"/>
                  <a:gd name="T49" fmla="*/ 19 h 27"/>
                  <a:gd name="T50" fmla="*/ 11 w 25"/>
                  <a:gd name="T51" fmla="*/ 18 h 27"/>
                  <a:gd name="T52" fmla="*/ 13 w 25"/>
                  <a:gd name="T53" fmla="*/ 19 h 27"/>
                  <a:gd name="T54" fmla="*/ 13 w 25"/>
                  <a:gd name="T55" fmla="*/ 25 h 27"/>
                  <a:gd name="T56" fmla="*/ 11 w 25"/>
                  <a:gd name="T57" fmla="*/ 24 h 27"/>
                  <a:gd name="T58" fmla="*/ 7 w 25"/>
                  <a:gd name="T59" fmla="*/ 21 h 27"/>
                  <a:gd name="T60" fmla="*/ 7 w 25"/>
                  <a:gd name="T61" fmla="*/ 21 h 27"/>
                  <a:gd name="T62" fmla="*/ 3 w 25"/>
                  <a:gd name="T63" fmla="*/ 15 h 27"/>
                  <a:gd name="T64" fmla="*/ 1 w 25"/>
                  <a:gd name="T65" fmla="*/ 9 h 27"/>
                  <a:gd name="T66" fmla="*/ 1 w 25"/>
                  <a:gd name="T67" fmla="*/ 9 h 27"/>
                  <a:gd name="T68" fmla="*/ 1 w 25"/>
                  <a:gd name="T69" fmla="*/ 5 h 27"/>
                  <a:gd name="T70" fmla="*/ 1 w 25"/>
                  <a:gd name="T71" fmla="*/ 3 h 27"/>
                  <a:gd name="T72" fmla="*/ 3 w 25"/>
                  <a:gd name="T73" fmla="*/ 0 h 27"/>
                  <a:gd name="T74" fmla="*/ 4 w 25"/>
                  <a:gd name="T75" fmla="*/ 0 h 27"/>
                  <a:gd name="T76" fmla="*/ 4 w 25"/>
                  <a:gd name="T77" fmla="*/ 0 h 27"/>
                  <a:gd name="T78" fmla="*/ 4 w 25"/>
                  <a:gd name="T79" fmla="*/ 0 h 27"/>
                  <a:gd name="T80" fmla="*/ 4 w 25"/>
                  <a:gd name="T81" fmla="*/ 0 h 27"/>
                  <a:gd name="T82" fmla="*/ 4 w 25"/>
                  <a:gd name="T83" fmla="*/ 0 h 27"/>
                  <a:gd name="T84" fmla="*/ 5 w 25"/>
                  <a:gd name="T85" fmla="*/ 0 h 27"/>
                  <a:gd name="T86" fmla="*/ 13 w 25"/>
                  <a:gd name="T87" fmla="*/ 3 h 27"/>
                  <a:gd name="T88" fmla="*/ 13 w 25"/>
                  <a:gd name="T89" fmla="*/ 9 h 27"/>
                  <a:gd name="T90" fmla="*/ 11 w 25"/>
                  <a:gd name="T91" fmla="*/ 8 h 27"/>
                  <a:gd name="T92" fmla="*/ 11 w 25"/>
                  <a:gd name="T93" fmla="*/ 8 h 27"/>
                  <a:gd name="T94" fmla="*/ 11 w 25"/>
                  <a:gd name="T95" fmla="*/ 8 h 27"/>
                  <a:gd name="T96" fmla="*/ 5 w 25"/>
                  <a:gd name="T97" fmla="*/ 5 h 27"/>
                  <a:gd name="T98" fmla="*/ 6 w 25"/>
                  <a:gd name="T99" fmla="*/ 8 h 27"/>
                  <a:gd name="T100" fmla="*/ 6 w 25"/>
                  <a:gd name="T101" fmla="*/ 8 h 27"/>
                  <a:gd name="T102" fmla="*/ 7 w 25"/>
                  <a:gd name="T103" fmla="*/ 13 h 27"/>
                  <a:gd name="T104" fmla="*/ 11 w 25"/>
                  <a:gd name="T105" fmla="*/ 18 h 27"/>
                  <a:gd name="T106" fmla="*/ 11 w 25"/>
                  <a:gd name="T10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7">
                    <a:moveTo>
                      <a:pt x="13" y="19"/>
                    </a:move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21"/>
                      <a:pt x="16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9" y="22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1"/>
                      <a:pt x="20" y="20"/>
                      <a:pt x="19" y="18"/>
                    </a:cubicBezTo>
                    <a:cubicBezTo>
                      <a:pt x="19" y="16"/>
                      <a:pt x="18" y="14"/>
                      <a:pt x="16" y="13"/>
                    </a:cubicBezTo>
                    <a:cubicBezTo>
                      <a:pt x="15" y="11"/>
                      <a:pt x="14" y="10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5"/>
                      <a:pt x="18" y="7"/>
                      <a:pt x="20" y="10"/>
                    </a:cubicBezTo>
                    <a:cubicBezTo>
                      <a:pt x="22" y="12"/>
                      <a:pt x="23" y="14"/>
                      <a:pt x="24" y="17"/>
                    </a:cubicBezTo>
                    <a:cubicBezTo>
                      <a:pt x="25" y="19"/>
                      <a:pt x="25" y="22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6"/>
                      <a:pt x="24" y="26"/>
                    </a:cubicBezTo>
                    <a:cubicBezTo>
                      <a:pt x="24" y="27"/>
                      <a:pt x="23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7"/>
                      <a:pt x="20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6"/>
                      <a:pt x="14" y="26"/>
                      <a:pt x="13" y="25"/>
                    </a:cubicBezTo>
                    <a:lnTo>
                      <a:pt x="13" y="19"/>
                    </a:lnTo>
                    <a:close/>
                    <a:moveTo>
                      <a:pt x="11" y="18"/>
                    </a:moveTo>
                    <a:cubicBezTo>
                      <a:pt x="11" y="18"/>
                      <a:pt x="12" y="19"/>
                      <a:pt x="13" y="19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5"/>
                      <a:pt x="12" y="25"/>
                      <a:pt x="11" y="24"/>
                    </a:cubicBezTo>
                    <a:cubicBezTo>
                      <a:pt x="10" y="23"/>
                      <a:pt x="8" y="22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19"/>
                      <a:pt x="4" y="17"/>
                      <a:pt x="3" y="15"/>
                    </a:cubicBezTo>
                    <a:cubicBezTo>
                      <a:pt x="2" y="13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8" y="1"/>
                      <a:pt x="10" y="2"/>
                      <a:pt x="13" y="3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7" y="6"/>
                      <a:pt x="5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7" y="11"/>
                      <a:pt x="7" y="13"/>
                    </a:cubicBezTo>
                    <a:cubicBezTo>
                      <a:pt x="8" y="15"/>
                      <a:pt x="9" y="16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0" name="Freeform 257"/>
              <p:cNvSpPr>
                <a:spLocks noEditPoints="1"/>
              </p:cNvSpPr>
              <p:nvPr/>
            </p:nvSpPr>
            <p:spPr bwMode="auto">
              <a:xfrm>
                <a:off x="7000875" y="1336675"/>
                <a:ext cx="261938" cy="261938"/>
              </a:xfrm>
              <a:custGeom>
                <a:avLst/>
                <a:gdLst>
                  <a:gd name="T0" fmla="*/ 58 w 116"/>
                  <a:gd name="T1" fmla="*/ 111 h 116"/>
                  <a:gd name="T2" fmla="*/ 95 w 116"/>
                  <a:gd name="T3" fmla="*/ 95 h 116"/>
                  <a:gd name="T4" fmla="*/ 111 w 116"/>
                  <a:gd name="T5" fmla="*/ 58 h 116"/>
                  <a:gd name="T6" fmla="*/ 95 w 116"/>
                  <a:gd name="T7" fmla="*/ 20 h 116"/>
                  <a:gd name="T8" fmla="*/ 58 w 116"/>
                  <a:gd name="T9" fmla="*/ 5 h 116"/>
                  <a:gd name="T10" fmla="*/ 58 w 116"/>
                  <a:gd name="T11" fmla="*/ 5 h 116"/>
                  <a:gd name="T12" fmla="*/ 58 w 116"/>
                  <a:gd name="T13" fmla="*/ 0 h 116"/>
                  <a:gd name="T14" fmla="*/ 58 w 116"/>
                  <a:gd name="T15" fmla="*/ 0 h 116"/>
                  <a:gd name="T16" fmla="*/ 99 w 116"/>
                  <a:gd name="T17" fmla="*/ 17 h 116"/>
                  <a:gd name="T18" fmla="*/ 116 w 116"/>
                  <a:gd name="T19" fmla="*/ 58 h 116"/>
                  <a:gd name="T20" fmla="*/ 99 w 116"/>
                  <a:gd name="T21" fmla="*/ 99 h 116"/>
                  <a:gd name="T22" fmla="*/ 58 w 116"/>
                  <a:gd name="T23" fmla="*/ 116 h 116"/>
                  <a:gd name="T24" fmla="*/ 58 w 116"/>
                  <a:gd name="T25" fmla="*/ 116 h 116"/>
                  <a:gd name="T26" fmla="*/ 58 w 116"/>
                  <a:gd name="T27" fmla="*/ 111 h 116"/>
                  <a:gd name="T28" fmla="*/ 58 w 116"/>
                  <a:gd name="T29" fmla="*/ 111 h 116"/>
                  <a:gd name="T30" fmla="*/ 58 w 116"/>
                  <a:gd name="T31" fmla="*/ 76 h 116"/>
                  <a:gd name="T32" fmla="*/ 70 w 116"/>
                  <a:gd name="T33" fmla="*/ 71 h 116"/>
                  <a:gd name="T34" fmla="*/ 71 w 116"/>
                  <a:gd name="T35" fmla="*/ 70 h 116"/>
                  <a:gd name="T36" fmla="*/ 88 w 116"/>
                  <a:gd name="T37" fmla="*/ 31 h 116"/>
                  <a:gd name="T38" fmla="*/ 88 w 116"/>
                  <a:gd name="T39" fmla="*/ 31 h 116"/>
                  <a:gd name="T40" fmla="*/ 88 w 116"/>
                  <a:gd name="T41" fmla="*/ 31 h 116"/>
                  <a:gd name="T42" fmla="*/ 88 w 116"/>
                  <a:gd name="T43" fmla="*/ 29 h 116"/>
                  <a:gd name="T44" fmla="*/ 85 w 116"/>
                  <a:gd name="T45" fmla="*/ 27 h 116"/>
                  <a:gd name="T46" fmla="*/ 58 w 116"/>
                  <a:gd name="T47" fmla="*/ 39 h 116"/>
                  <a:gd name="T48" fmla="*/ 58 w 116"/>
                  <a:gd name="T49" fmla="*/ 45 h 116"/>
                  <a:gd name="T50" fmla="*/ 81 w 116"/>
                  <a:gd name="T51" fmla="*/ 34 h 116"/>
                  <a:gd name="T52" fmla="*/ 67 w 116"/>
                  <a:gd name="T53" fmla="*/ 67 h 116"/>
                  <a:gd name="T54" fmla="*/ 58 w 116"/>
                  <a:gd name="T55" fmla="*/ 71 h 116"/>
                  <a:gd name="T56" fmla="*/ 58 w 116"/>
                  <a:gd name="T57" fmla="*/ 76 h 116"/>
                  <a:gd name="T58" fmla="*/ 58 w 116"/>
                  <a:gd name="T59" fmla="*/ 5 h 116"/>
                  <a:gd name="T60" fmla="*/ 20 w 116"/>
                  <a:gd name="T61" fmla="*/ 20 h 116"/>
                  <a:gd name="T62" fmla="*/ 5 w 116"/>
                  <a:gd name="T63" fmla="*/ 58 h 116"/>
                  <a:gd name="T64" fmla="*/ 20 w 116"/>
                  <a:gd name="T65" fmla="*/ 95 h 116"/>
                  <a:gd name="T66" fmla="*/ 58 w 116"/>
                  <a:gd name="T67" fmla="*/ 111 h 116"/>
                  <a:gd name="T68" fmla="*/ 58 w 116"/>
                  <a:gd name="T69" fmla="*/ 116 h 116"/>
                  <a:gd name="T70" fmla="*/ 17 w 116"/>
                  <a:gd name="T71" fmla="*/ 99 h 116"/>
                  <a:gd name="T72" fmla="*/ 0 w 116"/>
                  <a:gd name="T73" fmla="*/ 58 h 116"/>
                  <a:gd name="T74" fmla="*/ 17 w 116"/>
                  <a:gd name="T75" fmla="*/ 17 h 116"/>
                  <a:gd name="T76" fmla="*/ 58 w 116"/>
                  <a:gd name="T77" fmla="*/ 0 h 116"/>
                  <a:gd name="T78" fmla="*/ 58 w 116"/>
                  <a:gd name="T79" fmla="*/ 5 h 116"/>
                  <a:gd name="T80" fmla="*/ 58 w 116"/>
                  <a:gd name="T81" fmla="*/ 39 h 116"/>
                  <a:gd name="T82" fmla="*/ 46 w 116"/>
                  <a:gd name="T83" fmla="*/ 45 h 116"/>
                  <a:gd name="T84" fmla="*/ 45 w 116"/>
                  <a:gd name="T85" fmla="*/ 46 h 116"/>
                  <a:gd name="T86" fmla="*/ 27 w 116"/>
                  <a:gd name="T87" fmla="*/ 85 h 116"/>
                  <a:gd name="T88" fmla="*/ 27 w 116"/>
                  <a:gd name="T89" fmla="*/ 85 h 116"/>
                  <a:gd name="T90" fmla="*/ 27 w 116"/>
                  <a:gd name="T91" fmla="*/ 85 h 116"/>
                  <a:gd name="T92" fmla="*/ 27 w 116"/>
                  <a:gd name="T93" fmla="*/ 87 h 116"/>
                  <a:gd name="T94" fmla="*/ 31 w 116"/>
                  <a:gd name="T95" fmla="*/ 88 h 116"/>
                  <a:gd name="T96" fmla="*/ 58 w 116"/>
                  <a:gd name="T97" fmla="*/ 76 h 116"/>
                  <a:gd name="T98" fmla="*/ 58 w 116"/>
                  <a:gd name="T99" fmla="*/ 71 h 116"/>
                  <a:gd name="T100" fmla="*/ 34 w 116"/>
                  <a:gd name="T101" fmla="*/ 81 h 116"/>
                  <a:gd name="T102" fmla="*/ 49 w 116"/>
                  <a:gd name="T103" fmla="*/ 49 h 116"/>
                  <a:gd name="T104" fmla="*/ 58 w 116"/>
                  <a:gd name="T105" fmla="*/ 45 h 116"/>
                  <a:gd name="T106" fmla="*/ 58 w 116"/>
                  <a:gd name="T107" fmla="*/ 3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16">
                    <a:moveTo>
                      <a:pt x="58" y="111"/>
                    </a:moveTo>
                    <a:cubicBezTo>
                      <a:pt x="72" y="111"/>
                      <a:pt x="86" y="105"/>
                      <a:pt x="95" y="95"/>
                    </a:cubicBezTo>
                    <a:cubicBezTo>
                      <a:pt x="105" y="86"/>
                      <a:pt x="111" y="72"/>
                      <a:pt x="111" y="58"/>
                    </a:cubicBezTo>
                    <a:cubicBezTo>
                      <a:pt x="111" y="43"/>
                      <a:pt x="105" y="30"/>
                      <a:pt x="95" y="20"/>
                    </a:cubicBezTo>
                    <a:cubicBezTo>
                      <a:pt x="86" y="11"/>
                      <a:pt x="72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4" y="0"/>
                      <a:pt x="88" y="7"/>
                      <a:pt x="99" y="17"/>
                    </a:cubicBezTo>
                    <a:cubicBezTo>
                      <a:pt x="109" y="27"/>
                      <a:pt x="116" y="42"/>
                      <a:pt x="116" y="58"/>
                    </a:cubicBezTo>
                    <a:cubicBezTo>
                      <a:pt x="116" y="74"/>
                      <a:pt x="109" y="88"/>
                      <a:pt x="99" y="99"/>
                    </a:cubicBezTo>
                    <a:cubicBezTo>
                      <a:pt x="88" y="109"/>
                      <a:pt x="74" y="116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11"/>
                      <a:pt x="58" y="111"/>
                      <a:pt x="58" y="111"/>
                    </a:cubicBezTo>
                    <a:close/>
                    <a:moveTo>
                      <a:pt x="58" y="76"/>
                    </a:move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1"/>
                      <a:pt x="71" y="70"/>
                      <a:pt x="71" y="70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9" y="30"/>
                      <a:pt x="89" y="29"/>
                      <a:pt x="88" y="29"/>
                    </a:cubicBezTo>
                    <a:cubicBezTo>
                      <a:pt x="88" y="27"/>
                      <a:pt x="86" y="27"/>
                      <a:pt x="85" y="2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58" y="71"/>
                      <a:pt x="58" y="71"/>
                      <a:pt x="58" y="71"/>
                    </a:cubicBezTo>
                    <a:lnTo>
                      <a:pt x="58" y="76"/>
                    </a:lnTo>
                    <a:close/>
                    <a:moveTo>
                      <a:pt x="58" y="5"/>
                    </a:moveTo>
                    <a:cubicBezTo>
                      <a:pt x="43" y="5"/>
                      <a:pt x="30" y="11"/>
                      <a:pt x="20" y="20"/>
                    </a:cubicBezTo>
                    <a:cubicBezTo>
                      <a:pt x="11" y="30"/>
                      <a:pt x="5" y="43"/>
                      <a:pt x="5" y="58"/>
                    </a:cubicBezTo>
                    <a:cubicBezTo>
                      <a:pt x="5" y="72"/>
                      <a:pt x="11" y="86"/>
                      <a:pt x="20" y="95"/>
                    </a:cubicBezTo>
                    <a:cubicBezTo>
                      <a:pt x="30" y="105"/>
                      <a:pt x="43" y="111"/>
                      <a:pt x="58" y="111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42" y="116"/>
                      <a:pt x="27" y="109"/>
                      <a:pt x="17" y="99"/>
                    </a:cubicBezTo>
                    <a:cubicBezTo>
                      <a:pt x="7" y="88"/>
                      <a:pt x="0" y="74"/>
                      <a:pt x="0" y="58"/>
                    </a:cubicBezTo>
                    <a:cubicBezTo>
                      <a:pt x="0" y="42"/>
                      <a:pt x="7" y="27"/>
                      <a:pt x="17" y="17"/>
                    </a:cubicBezTo>
                    <a:cubicBezTo>
                      <a:pt x="27" y="7"/>
                      <a:pt x="42" y="0"/>
                      <a:pt x="58" y="0"/>
                    </a:cubicBezTo>
                    <a:cubicBezTo>
                      <a:pt x="58" y="5"/>
                      <a:pt x="58" y="5"/>
                      <a:pt x="58" y="5"/>
                    </a:cubicBezTo>
                    <a:close/>
                    <a:moveTo>
                      <a:pt x="58" y="39"/>
                    </a:moveTo>
                    <a:cubicBezTo>
                      <a:pt x="46" y="45"/>
                      <a:pt x="46" y="45"/>
                      <a:pt x="46" y="45"/>
                    </a:cubicBezTo>
                    <a:cubicBezTo>
                      <a:pt x="45" y="45"/>
                      <a:pt x="45" y="45"/>
                      <a:pt x="45" y="4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6"/>
                      <a:pt x="27" y="86"/>
                      <a:pt x="27" y="87"/>
                    </a:cubicBezTo>
                    <a:cubicBezTo>
                      <a:pt x="28" y="88"/>
                      <a:pt x="29" y="89"/>
                      <a:pt x="31" y="8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8" y="45"/>
                      <a:pt x="58" y="45"/>
                      <a:pt x="58" y="45"/>
                    </a:cubicBezTo>
                    <a:lnTo>
                      <a:pt x="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1" name="Freeform 258"/>
              <p:cNvSpPr>
                <a:spLocks noEditPoints="1"/>
              </p:cNvSpPr>
              <p:nvPr/>
            </p:nvSpPr>
            <p:spPr bwMode="auto">
              <a:xfrm>
                <a:off x="7112000" y="1444625"/>
                <a:ext cx="41275" cy="41275"/>
              </a:xfrm>
              <a:custGeom>
                <a:avLst/>
                <a:gdLst>
                  <a:gd name="T0" fmla="*/ 9 w 18"/>
                  <a:gd name="T1" fmla="*/ 0 h 18"/>
                  <a:gd name="T2" fmla="*/ 15 w 18"/>
                  <a:gd name="T3" fmla="*/ 3 h 18"/>
                  <a:gd name="T4" fmla="*/ 15 w 18"/>
                  <a:gd name="T5" fmla="*/ 3 h 18"/>
                  <a:gd name="T6" fmla="*/ 18 w 18"/>
                  <a:gd name="T7" fmla="*/ 9 h 18"/>
                  <a:gd name="T8" fmla="*/ 15 w 18"/>
                  <a:gd name="T9" fmla="*/ 15 h 18"/>
                  <a:gd name="T10" fmla="*/ 15 w 18"/>
                  <a:gd name="T11" fmla="*/ 16 h 18"/>
                  <a:gd name="T12" fmla="*/ 9 w 18"/>
                  <a:gd name="T13" fmla="*/ 18 h 18"/>
                  <a:gd name="T14" fmla="*/ 9 w 18"/>
                  <a:gd name="T15" fmla="*/ 18 h 18"/>
                  <a:gd name="T16" fmla="*/ 9 w 18"/>
                  <a:gd name="T17" fmla="*/ 13 h 18"/>
                  <a:gd name="T18" fmla="*/ 9 w 18"/>
                  <a:gd name="T19" fmla="*/ 13 h 18"/>
                  <a:gd name="T20" fmla="*/ 12 w 18"/>
                  <a:gd name="T21" fmla="*/ 12 h 18"/>
                  <a:gd name="T22" fmla="*/ 12 w 18"/>
                  <a:gd name="T23" fmla="*/ 12 h 18"/>
                  <a:gd name="T24" fmla="*/ 13 w 18"/>
                  <a:gd name="T25" fmla="*/ 9 h 18"/>
                  <a:gd name="T26" fmla="*/ 12 w 18"/>
                  <a:gd name="T27" fmla="*/ 7 h 18"/>
                  <a:gd name="T28" fmla="*/ 12 w 18"/>
                  <a:gd name="T29" fmla="*/ 6 h 18"/>
                  <a:gd name="T30" fmla="*/ 9 w 18"/>
                  <a:gd name="T31" fmla="*/ 5 h 18"/>
                  <a:gd name="T32" fmla="*/ 9 w 18"/>
                  <a:gd name="T33" fmla="*/ 5 h 18"/>
                  <a:gd name="T34" fmla="*/ 9 w 18"/>
                  <a:gd name="T35" fmla="*/ 0 h 18"/>
                  <a:gd name="T36" fmla="*/ 9 w 18"/>
                  <a:gd name="T37" fmla="*/ 18 h 18"/>
                  <a:gd name="T38" fmla="*/ 3 w 18"/>
                  <a:gd name="T39" fmla="*/ 15 h 18"/>
                  <a:gd name="T40" fmla="*/ 3 w 18"/>
                  <a:gd name="T41" fmla="*/ 15 h 18"/>
                  <a:gd name="T42" fmla="*/ 3 w 18"/>
                  <a:gd name="T43" fmla="*/ 15 h 18"/>
                  <a:gd name="T44" fmla="*/ 0 w 18"/>
                  <a:gd name="T45" fmla="*/ 9 h 18"/>
                  <a:gd name="T46" fmla="*/ 3 w 18"/>
                  <a:gd name="T47" fmla="*/ 3 h 18"/>
                  <a:gd name="T48" fmla="*/ 9 w 18"/>
                  <a:gd name="T49" fmla="*/ 0 h 18"/>
                  <a:gd name="T50" fmla="*/ 9 w 18"/>
                  <a:gd name="T51" fmla="*/ 5 h 18"/>
                  <a:gd name="T52" fmla="*/ 6 w 18"/>
                  <a:gd name="T53" fmla="*/ 6 h 18"/>
                  <a:gd name="T54" fmla="*/ 5 w 18"/>
                  <a:gd name="T55" fmla="*/ 9 h 18"/>
                  <a:gd name="T56" fmla="*/ 6 w 18"/>
                  <a:gd name="T57" fmla="*/ 12 h 18"/>
                  <a:gd name="T58" fmla="*/ 6 w 18"/>
                  <a:gd name="T59" fmla="*/ 12 h 18"/>
                  <a:gd name="T60" fmla="*/ 9 w 18"/>
                  <a:gd name="T61" fmla="*/ 13 h 18"/>
                  <a:gd name="T62" fmla="*/ 9 w 18"/>
                  <a:gd name="T6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1" y="0"/>
                      <a:pt x="13" y="1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5"/>
                      <a:pt x="18" y="7"/>
                      <a:pt x="18" y="9"/>
                    </a:cubicBezTo>
                    <a:cubicBezTo>
                      <a:pt x="18" y="12"/>
                      <a:pt x="17" y="14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7"/>
                      <a:pt x="11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3" y="10"/>
                      <a:pt x="13" y="9"/>
                    </a:cubicBezTo>
                    <a:cubicBezTo>
                      <a:pt x="13" y="8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9" y="18"/>
                    </a:moveTo>
                    <a:cubicBezTo>
                      <a:pt x="6" y="18"/>
                      <a:pt x="4" y="17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2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2" name="Freeform 259"/>
              <p:cNvSpPr>
                <a:spLocks noEditPoints="1"/>
              </p:cNvSpPr>
              <p:nvPr/>
            </p:nvSpPr>
            <p:spPr bwMode="auto">
              <a:xfrm>
                <a:off x="8054975" y="3370263"/>
                <a:ext cx="177800" cy="282575"/>
              </a:xfrm>
              <a:custGeom>
                <a:avLst/>
                <a:gdLst>
                  <a:gd name="T0" fmla="*/ 74 w 79"/>
                  <a:gd name="T1" fmla="*/ 72 h 125"/>
                  <a:gd name="T2" fmla="*/ 74 w 79"/>
                  <a:gd name="T3" fmla="*/ 5 h 125"/>
                  <a:gd name="T4" fmla="*/ 42 w 79"/>
                  <a:gd name="T5" fmla="*/ 5 h 125"/>
                  <a:gd name="T6" fmla="*/ 40 w 79"/>
                  <a:gd name="T7" fmla="*/ 10 h 125"/>
                  <a:gd name="T8" fmla="*/ 40 w 79"/>
                  <a:gd name="T9" fmla="*/ 0 h 125"/>
                  <a:gd name="T10" fmla="*/ 40 w 79"/>
                  <a:gd name="T11" fmla="*/ 0 h 125"/>
                  <a:gd name="T12" fmla="*/ 77 w 79"/>
                  <a:gd name="T13" fmla="*/ 0 h 125"/>
                  <a:gd name="T14" fmla="*/ 79 w 79"/>
                  <a:gd name="T15" fmla="*/ 3 h 125"/>
                  <a:gd name="T16" fmla="*/ 79 w 79"/>
                  <a:gd name="T17" fmla="*/ 72 h 125"/>
                  <a:gd name="T18" fmla="*/ 79 w 79"/>
                  <a:gd name="T19" fmla="*/ 72 h 125"/>
                  <a:gd name="T20" fmla="*/ 79 w 79"/>
                  <a:gd name="T21" fmla="*/ 73 h 125"/>
                  <a:gd name="T22" fmla="*/ 59 w 79"/>
                  <a:gd name="T23" fmla="*/ 123 h 125"/>
                  <a:gd name="T24" fmla="*/ 59 w 79"/>
                  <a:gd name="T25" fmla="*/ 123 h 125"/>
                  <a:gd name="T26" fmla="*/ 56 w 79"/>
                  <a:gd name="T27" fmla="*/ 124 h 125"/>
                  <a:gd name="T28" fmla="*/ 40 w 79"/>
                  <a:gd name="T29" fmla="*/ 117 h 125"/>
                  <a:gd name="T30" fmla="*/ 40 w 79"/>
                  <a:gd name="T31" fmla="*/ 112 h 125"/>
                  <a:gd name="T32" fmla="*/ 55 w 79"/>
                  <a:gd name="T33" fmla="*/ 119 h 125"/>
                  <a:gd name="T34" fmla="*/ 74 w 79"/>
                  <a:gd name="T35" fmla="*/ 72 h 125"/>
                  <a:gd name="T36" fmla="*/ 40 w 79"/>
                  <a:gd name="T37" fmla="*/ 10 h 125"/>
                  <a:gd name="T38" fmla="*/ 6 w 79"/>
                  <a:gd name="T39" fmla="*/ 97 h 125"/>
                  <a:gd name="T40" fmla="*/ 40 w 79"/>
                  <a:gd name="T41" fmla="*/ 112 h 125"/>
                  <a:gd name="T42" fmla="*/ 40 w 79"/>
                  <a:gd name="T43" fmla="*/ 117 h 125"/>
                  <a:gd name="T44" fmla="*/ 2 w 79"/>
                  <a:gd name="T45" fmla="*/ 100 h 125"/>
                  <a:gd name="T46" fmla="*/ 2 w 79"/>
                  <a:gd name="T47" fmla="*/ 100 h 125"/>
                  <a:gd name="T48" fmla="*/ 1 w 79"/>
                  <a:gd name="T49" fmla="*/ 97 h 125"/>
                  <a:gd name="T50" fmla="*/ 38 w 79"/>
                  <a:gd name="T51" fmla="*/ 2 h 125"/>
                  <a:gd name="T52" fmla="*/ 40 w 79"/>
                  <a:gd name="T53" fmla="*/ 0 h 125"/>
                  <a:gd name="T54" fmla="*/ 40 w 79"/>
                  <a:gd name="T55" fmla="*/ 1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9" h="125">
                    <a:moveTo>
                      <a:pt x="74" y="72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9" y="1"/>
                      <a:pt x="79" y="3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3"/>
                      <a:pt x="79" y="7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4"/>
                      <a:pt x="57" y="125"/>
                      <a:pt x="56" y="124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55" y="119"/>
                      <a:pt x="55" y="119"/>
                      <a:pt x="55" y="119"/>
                    </a:cubicBezTo>
                    <a:lnTo>
                      <a:pt x="74" y="72"/>
                    </a:lnTo>
                    <a:close/>
                    <a:moveTo>
                      <a:pt x="40" y="10"/>
                    </a:moveTo>
                    <a:cubicBezTo>
                      <a:pt x="6" y="97"/>
                      <a:pt x="6" y="97"/>
                      <a:pt x="6" y="97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" y="100"/>
                      <a:pt x="0" y="99"/>
                      <a:pt x="1" y="97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1"/>
                      <a:pt x="39" y="0"/>
                      <a:pt x="40" y="0"/>
                    </a:cubicBezTo>
                    <a:lnTo>
                      <a:pt x="4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3" name="Freeform 260"/>
              <p:cNvSpPr>
                <a:spLocks noEditPoints="1"/>
              </p:cNvSpPr>
              <p:nvPr/>
            </p:nvSpPr>
            <p:spPr bwMode="auto">
              <a:xfrm>
                <a:off x="8232775" y="3370263"/>
                <a:ext cx="42863" cy="95250"/>
              </a:xfrm>
              <a:custGeom>
                <a:avLst/>
                <a:gdLst>
                  <a:gd name="T0" fmla="*/ 9 w 19"/>
                  <a:gd name="T1" fmla="*/ 29 h 42"/>
                  <a:gd name="T2" fmla="*/ 11 w 19"/>
                  <a:gd name="T3" fmla="*/ 23 h 42"/>
                  <a:gd name="T4" fmla="*/ 13 w 19"/>
                  <a:gd name="T5" fmla="*/ 5 h 42"/>
                  <a:gd name="T6" fmla="*/ 9 w 19"/>
                  <a:gd name="T7" fmla="*/ 5 h 42"/>
                  <a:gd name="T8" fmla="*/ 9 w 19"/>
                  <a:gd name="T9" fmla="*/ 0 h 42"/>
                  <a:gd name="T10" fmla="*/ 16 w 19"/>
                  <a:gd name="T11" fmla="*/ 0 h 42"/>
                  <a:gd name="T12" fmla="*/ 16 w 19"/>
                  <a:gd name="T13" fmla="*/ 0 h 42"/>
                  <a:gd name="T14" fmla="*/ 17 w 19"/>
                  <a:gd name="T15" fmla="*/ 1 h 42"/>
                  <a:gd name="T16" fmla="*/ 18 w 19"/>
                  <a:gd name="T17" fmla="*/ 4 h 42"/>
                  <a:gd name="T18" fmla="*/ 16 w 19"/>
                  <a:gd name="T19" fmla="*/ 25 h 42"/>
                  <a:gd name="T20" fmla="*/ 9 w 19"/>
                  <a:gd name="T21" fmla="*/ 38 h 42"/>
                  <a:gd name="T22" fmla="*/ 9 w 19"/>
                  <a:gd name="T23" fmla="*/ 29 h 42"/>
                  <a:gd name="T24" fmla="*/ 5 w 19"/>
                  <a:gd name="T25" fmla="*/ 35 h 42"/>
                  <a:gd name="T26" fmla="*/ 9 w 19"/>
                  <a:gd name="T27" fmla="*/ 29 h 42"/>
                  <a:gd name="T28" fmla="*/ 9 w 19"/>
                  <a:gd name="T29" fmla="*/ 38 h 42"/>
                  <a:gd name="T30" fmla="*/ 3 w 19"/>
                  <a:gd name="T31" fmla="*/ 42 h 42"/>
                  <a:gd name="T32" fmla="*/ 2 w 19"/>
                  <a:gd name="T33" fmla="*/ 42 h 42"/>
                  <a:gd name="T34" fmla="*/ 0 w 19"/>
                  <a:gd name="T35" fmla="*/ 40 h 42"/>
                  <a:gd name="T36" fmla="*/ 0 w 19"/>
                  <a:gd name="T37" fmla="*/ 3 h 42"/>
                  <a:gd name="T38" fmla="*/ 2 w 19"/>
                  <a:gd name="T39" fmla="*/ 0 h 42"/>
                  <a:gd name="T40" fmla="*/ 9 w 19"/>
                  <a:gd name="T41" fmla="*/ 0 h 42"/>
                  <a:gd name="T42" fmla="*/ 9 w 19"/>
                  <a:gd name="T43" fmla="*/ 5 h 42"/>
                  <a:gd name="T44" fmla="*/ 5 w 19"/>
                  <a:gd name="T45" fmla="*/ 5 h 42"/>
                  <a:gd name="T46" fmla="*/ 5 w 19"/>
                  <a:gd name="T4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42">
                    <a:moveTo>
                      <a:pt x="9" y="29"/>
                    </a:moveTo>
                    <a:cubicBezTo>
                      <a:pt x="10" y="28"/>
                      <a:pt x="11" y="26"/>
                      <a:pt x="11" y="23"/>
                    </a:cubicBezTo>
                    <a:cubicBezTo>
                      <a:pt x="13" y="17"/>
                      <a:pt x="13" y="11"/>
                      <a:pt x="1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3"/>
                      <a:pt x="18" y="4"/>
                    </a:cubicBezTo>
                    <a:cubicBezTo>
                      <a:pt x="18" y="10"/>
                      <a:pt x="18" y="18"/>
                      <a:pt x="16" y="25"/>
                    </a:cubicBezTo>
                    <a:cubicBezTo>
                      <a:pt x="14" y="30"/>
                      <a:pt x="12" y="34"/>
                      <a:pt x="9" y="38"/>
                    </a:cubicBezTo>
                    <a:lnTo>
                      <a:pt x="9" y="29"/>
                    </a:lnTo>
                    <a:close/>
                    <a:moveTo>
                      <a:pt x="5" y="35"/>
                    </a:moveTo>
                    <a:cubicBezTo>
                      <a:pt x="6" y="34"/>
                      <a:pt x="8" y="32"/>
                      <a:pt x="9" y="2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9"/>
                      <a:pt x="6" y="41"/>
                      <a:pt x="3" y="42"/>
                    </a:cubicBezTo>
                    <a:cubicBezTo>
                      <a:pt x="3" y="42"/>
                      <a:pt x="3" y="42"/>
                      <a:pt x="2" y="42"/>
                    </a:cubicBezTo>
                    <a:cubicBezTo>
                      <a:pt x="1" y="42"/>
                      <a:pt x="0" y="41"/>
                      <a:pt x="0" y="4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4" name="Freeform 261"/>
              <p:cNvSpPr>
                <a:spLocks noEditPoints="1"/>
              </p:cNvSpPr>
              <p:nvPr/>
            </p:nvSpPr>
            <p:spPr bwMode="auto">
              <a:xfrm>
                <a:off x="8232775" y="3370263"/>
                <a:ext cx="179388" cy="282575"/>
              </a:xfrm>
              <a:custGeom>
                <a:avLst/>
                <a:gdLst>
                  <a:gd name="T0" fmla="*/ 39 w 79"/>
                  <a:gd name="T1" fmla="*/ 112 h 125"/>
                  <a:gd name="T2" fmla="*/ 73 w 79"/>
                  <a:gd name="T3" fmla="*/ 97 h 125"/>
                  <a:gd name="T4" fmla="*/ 39 w 79"/>
                  <a:gd name="T5" fmla="*/ 10 h 125"/>
                  <a:gd name="T6" fmla="*/ 39 w 79"/>
                  <a:gd name="T7" fmla="*/ 0 h 125"/>
                  <a:gd name="T8" fmla="*/ 41 w 79"/>
                  <a:gd name="T9" fmla="*/ 2 h 125"/>
                  <a:gd name="T10" fmla="*/ 78 w 79"/>
                  <a:gd name="T11" fmla="*/ 97 h 125"/>
                  <a:gd name="T12" fmla="*/ 77 w 79"/>
                  <a:gd name="T13" fmla="*/ 100 h 125"/>
                  <a:gd name="T14" fmla="*/ 39 w 79"/>
                  <a:gd name="T15" fmla="*/ 117 h 125"/>
                  <a:gd name="T16" fmla="*/ 39 w 79"/>
                  <a:gd name="T17" fmla="*/ 112 h 125"/>
                  <a:gd name="T18" fmla="*/ 22 w 79"/>
                  <a:gd name="T19" fmla="*/ 5 h 125"/>
                  <a:gd name="T20" fmla="*/ 19 w 79"/>
                  <a:gd name="T21" fmla="*/ 28 h 125"/>
                  <a:gd name="T22" fmla="*/ 5 w 79"/>
                  <a:gd name="T23" fmla="*/ 46 h 125"/>
                  <a:gd name="T24" fmla="*/ 5 w 79"/>
                  <a:gd name="T25" fmla="*/ 72 h 125"/>
                  <a:gd name="T26" fmla="*/ 24 w 79"/>
                  <a:gd name="T27" fmla="*/ 119 h 125"/>
                  <a:gd name="T28" fmla="*/ 39 w 79"/>
                  <a:gd name="T29" fmla="*/ 112 h 125"/>
                  <a:gd name="T30" fmla="*/ 39 w 79"/>
                  <a:gd name="T31" fmla="*/ 117 h 125"/>
                  <a:gd name="T32" fmla="*/ 23 w 79"/>
                  <a:gd name="T33" fmla="*/ 124 h 125"/>
                  <a:gd name="T34" fmla="*/ 23 w 79"/>
                  <a:gd name="T35" fmla="*/ 124 h 125"/>
                  <a:gd name="T36" fmla="*/ 23 w 79"/>
                  <a:gd name="T37" fmla="*/ 124 h 125"/>
                  <a:gd name="T38" fmla="*/ 20 w 79"/>
                  <a:gd name="T39" fmla="*/ 123 h 125"/>
                  <a:gd name="T40" fmla="*/ 0 w 79"/>
                  <a:gd name="T41" fmla="*/ 73 h 125"/>
                  <a:gd name="T42" fmla="*/ 0 w 79"/>
                  <a:gd name="T43" fmla="*/ 72 h 125"/>
                  <a:gd name="T44" fmla="*/ 0 w 79"/>
                  <a:gd name="T45" fmla="*/ 45 h 125"/>
                  <a:gd name="T46" fmla="*/ 0 w 79"/>
                  <a:gd name="T47" fmla="*/ 45 h 125"/>
                  <a:gd name="T48" fmla="*/ 1 w 79"/>
                  <a:gd name="T49" fmla="*/ 43 h 125"/>
                  <a:gd name="T50" fmla="*/ 15 w 79"/>
                  <a:gd name="T51" fmla="*/ 27 h 125"/>
                  <a:gd name="T52" fmla="*/ 18 w 79"/>
                  <a:gd name="T53" fmla="*/ 4 h 125"/>
                  <a:gd name="T54" fmla="*/ 17 w 79"/>
                  <a:gd name="T55" fmla="*/ 3 h 125"/>
                  <a:gd name="T56" fmla="*/ 20 w 79"/>
                  <a:gd name="T57" fmla="*/ 0 h 125"/>
                  <a:gd name="T58" fmla="*/ 39 w 79"/>
                  <a:gd name="T59" fmla="*/ 0 h 125"/>
                  <a:gd name="T60" fmla="*/ 39 w 79"/>
                  <a:gd name="T61" fmla="*/ 0 h 125"/>
                  <a:gd name="T62" fmla="*/ 39 w 79"/>
                  <a:gd name="T63" fmla="*/ 0 h 125"/>
                  <a:gd name="T64" fmla="*/ 39 w 79"/>
                  <a:gd name="T65" fmla="*/ 10 h 125"/>
                  <a:gd name="T66" fmla="*/ 37 w 79"/>
                  <a:gd name="T67" fmla="*/ 5 h 125"/>
                  <a:gd name="T68" fmla="*/ 22 w 79"/>
                  <a:gd name="T69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125">
                    <a:moveTo>
                      <a:pt x="39" y="112"/>
                    </a:moveTo>
                    <a:cubicBezTo>
                      <a:pt x="73" y="97"/>
                      <a:pt x="73" y="97"/>
                      <a:pt x="73" y="9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1"/>
                      <a:pt x="41" y="2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8" y="100"/>
                      <a:pt x="77" y="100"/>
                    </a:cubicBezTo>
                    <a:cubicBezTo>
                      <a:pt x="39" y="117"/>
                      <a:pt x="39" y="117"/>
                      <a:pt x="39" y="117"/>
                    </a:cubicBezTo>
                    <a:lnTo>
                      <a:pt x="39" y="112"/>
                    </a:lnTo>
                    <a:close/>
                    <a:moveTo>
                      <a:pt x="22" y="5"/>
                    </a:moveTo>
                    <a:cubicBezTo>
                      <a:pt x="22" y="13"/>
                      <a:pt x="22" y="21"/>
                      <a:pt x="19" y="28"/>
                    </a:cubicBezTo>
                    <a:cubicBezTo>
                      <a:pt x="17" y="36"/>
                      <a:pt x="12" y="42"/>
                      <a:pt x="5" y="46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2"/>
                      <a:pt x="0" y="7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3"/>
                      <a:pt x="1" y="43"/>
                    </a:cubicBezTo>
                    <a:cubicBezTo>
                      <a:pt x="8" y="39"/>
                      <a:pt x="12" y="34"/>
                      <a:pt x="15" y="27"/>
                    </a:cubicBezTo>
                    <a:cubicBezTo>
                      <a:pt x="17" y="19"/>
                      <a:pt x="17" y="11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8" y="0"/>
                      <a:pt x="2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lnTo>
                      <a:pt x="2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5" name="Freeform 262"/>
              <p:cNvSpPr>
                <a:spLocks noEditPoints="1"/>
              </p:cNvSpPr>
              <p:nvPr/>
            </p:nvSpPr>
            <p:spPr bwMode="auto">
              <a:xfrm>
                <a:off x="8140700" y="3338513"/>
                <a:ext cx="184150" cy="34925"/>
              </a:xfrm>
              <a:custGeom>
                <a:avLst/>
                <a:gdLst>
                  <a:gd name="T0" fmla="*/ 77 w 82"/>
                  <a:gd name="T1" fmla="*/ 5 h 15"/>
                  <a:gd name="T2" fmla="*/ 41 w 82"/>
                  <a:gd name="T3" fmla="*/ 5 h 15"/>
                  <a:gd name="T4" fmla="*/ 41 w 82"/>
                  <a:gd name="T5" fmla="*/ 0 h 15"/>
                  <a:gd name="T6" fmla="*/ 80 w 82"/>
                  <a:gd name="T7" fmla="*/ 0 h 15"/>
                  <a:gd name="T8" fmla="*/ 82 w 82"/>
                  <a:gd name="T9" fmla="*/ 3 h 15"/>
                  <a:gd name="T10" fmla="*/ 82 w 82"/>
                  <a:gd name="T11" fmla="*/ 13 h 15"/>
                  <a:gd name="T12" fmla="*/ 80 w 82"/>
                  <a:gd name="T13" fmla="*/ 15 h 15"/>
                  <a:gd name="T14" fmla="*/ 43 w 82"/>
                  <a:gd name="T15" fmla="*/ 15 h 15"/>
                  <a:gd name="T16" fmla="*/ 41 w 82"/>
                  <a:gd name="T17" fmla="*/ 15 h 15"/>
                  <a:gd name="T18" fmla="*/ 41 w 82"/>
                  <a:gd name="T19" fmla="*/ 10 h 15"/>
                  <a:gd name="T20" fmla="*/ 43 w 82"/>
                  <a:gd name="T21" fmla="*/ 10 h 15"/>
                  <a:gd name="T22" fmla="*/ 77 w 82"/>
                  <a:gd name="T23" fmla="*/ 10 h 15"/>
                  <a:gd name="T24" fmla="*/ 77 w 82"/>
                  <a:gd name="T25" fmla="*/ 5 h 15"/>
                  <a:gd name="T26" fmla="*/ 41 w 82"/>
                  <a:gd name="T27" fmla="*/ 5 h 15"/>
                  <a:gd name="T28" fmla="*/ 5 w 82"/>
                  <a:gd name="T29" fmla="*/ 5 h 15"/>
                  <a:gd name="T30" fmla="*/ 5 w 82"/>
                  <a:gd name="T31" fmla="*/ 10 h 15"/>
                  <a:gd name="T32" fmla="*/ 39 w 82"/>
                  <a:gd name="T33" fmla="*/ 10 h 15"/>
                  <a:gd name="T34" fmla="*/ 41 w 82"/>
                  <a:gd name="T35" fmla="*/ 10 h 15"/>
                  <a:gd name="T36" fmla="*/ 41 w 82"/>
                  <a:gd name="T37" fmla="*/ 15 h 15"/>
                  <a:gd name="T38" fmla="*/ 39 w 82"/>
                  <a:gd name="T39" fmla="*/ 15 h 15"/>
                  <a:gd name="T40" fmla="*/ 2 w 82"/>
                  <a:gd name="T41" fmla="*/ 15 h 15"/>
                  <a:gd name="T42" fmla="*/ 0 w 82"/>
                  <a:gd name="T43" fmla="*/ 13 h 15"/>
                  <a:gd name="T44" fmla="*/ 0 w 82"/>
                  <a:gd name="T45" fmla="*/ 3 h 15"/>
                  <a:gd name="T46" fmla="*/ 2 w 82"/>
                  <a:gd name="T47" fmla="*/ 0 h 15"/>
                  <a:gd name="T48" fmla="*/ 41 w 82"/>
                  <a:gd name="T49" fmla="*/ 0 h 15"/>
                  <a:gd name="T50" fmla="*/ 41 w 82"/>
                  <a:gd name="T5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15">
                    <a:moveTo>
                      <a:pt x="77" y="5"/>
                    </a:moveTo>
                    <a:cubicBezTo>
                      <a:pt x="41" y="5"/>
                      <a:pt x="41" y="5"/>
                      <a:pt x="41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0"/>
                      <a:pt x="82" y="1"/>
                      <a:pt x="82" y="3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2" y="14"/>
                      <a:pt x="81" y="15"/>
                      <a:pt x="80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77" y="10"/>
                      <a:pt x="77" y="10"/>
                      <a:pt x="77" y="10"/>
                    </a:cubicBezTo>
                    <a:lnTo>
                      <a:pt x="77" y="5"/>
                    </a:lnTo>
                    <a:close/>
                    <a:moveTo>
                      <a:pt x="4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6" name="Freeform 263"/>
              <p:cNvSpPr>
                <a:spLocks noEditPoints="1"/>
              </p:cNvSpPr>
              <p:nvPr/>
            </p:nvSpPr>
            <p:spPr bwMode="auto">
              <a:xfrm>
                <a:off x="8180388" y="4527550"/>
                <a:ext cx="382588" cy="323850"/>
              </a:xfrm>
              <a:custGeom>
                <a:avLst/>
                <a:gdLst>
                  <a:gd name="T0" fmla="*/ 151 w 169"/>
                  <a:gd name="T1" fmla="*/ 70 h 143"/>
                  <a:gd name="T2" fmla="*/ 132 w 169"/>
                  <a:gd name="T3" fmla="*/ 19 h 143"/>
                  <a:gd name="T4" fmla="*/ 169 w 169"/>
                  <a:gd name="T5" fmla="*/ 50 h 143"/>
                  <a:gd name="T6" fmla="*/ 153 w 169"/>
                  <a:gd name="T7" fmla="*/ 75 h 143"/>
                  <a:gd name="T8" fmla="*/ 153 w 169"/>
                  <a:gd name="T9" fmla="*/ 76 h 143"/>
                  <a:gd name="T10" fmla="*/ 132 w 169"/>
                  <a:gd name="T11" fmla="*/ 59 h 143"/>
                  <a:gd name="T12" fmla="*/ 133 w 169"/>
                  <a:gd name="T13" fmla="*/ 140 h 143"/>
                  <a:gd name="T14" fmla="*/ 132 w 169"/>
                  <a:gd name="T15" fmla="*/ 52 h 143"/>
                  <a:gd name="T16" fmla="*/ 132 w 169"/>
                  <a:gd name="T17" fmla="*/ 52 h 143"/>
                  <a:gd name="T18" fmla="*/ 107 w 169"/>
                  <a:gd name="T19" fmla="*/ 11 h 143"/>
                  <a:gd name="T20" fmla="*/ 85 w 169"/>
                  <a:gd name="T21" fmla="*/ 16 h 143"/>
                  <a:gd name="T22" fmla="*/ 86 w 169"/>
                  <a:gd name="T23" fmla="*/ 11 h 143"/>
                  <a:gd name="T24" fmla="*/ 110 w 169"/>
                  <a:gd name="T25" fmla="*/ 1 h 143"/>
                  <a:gd name="T26" fmla="*/ 110 w 169"/>
                  <a:gd name="T27" fmla="*/ 1 h 143"/>
                  <a:gd name="T28" fmla="*/ 132 w 169"/>
                  <a:gd name="T29" fmla="*/ 13 h 143"/>
                  <a:gd name="T30" fmla="*/ 113 w 169"/>
                  <a:gd name="T31" fmla="*/ 6 h 143"/>
                  <a:gd name="T32" fmla="*/ 128 w 169"/>
                  <a:gd name="T33" fmla="*/ 138 h 143"/>
                  <a:gd name="T34" fmla="*/ 130 w 169"/>
                  <a:gd name="T35" fmla="*/ 51 h 143"/>
                  <a:gd name="T36" fmla="*/ 132 w 169"/>
                  <a:gd name="T37" fmla="*/ 52 h 143"/>
                  <a:gd name="T38" fmla="*/ 132 w 169"/>
                  <a:gd name="T39" fmla="*/ 51 h 143"/>
                  <a:gd name="T40" fmla="*/ 132 w 169"/>
                  <a:gd name="T41" fmla="*/ 142 h 143"/>
                  <a:gd name="T42" fmla="*/ 85 w 169"/>
                  <a:gd name="T43" fmla="*/ 143 h 143"/>
                  <a:gd name="T44" fmla="*/ 85 w 169"/>
                  <a:gd name="T45" fmla="*/ 16 h 143"/>
                  <a:gd name="T46" fmla="*/ 60 w 169"/>
                  <a:gd name="T47" fmla="*/ 6 h 143"/>
                  <a:gd name="T48" fmla="*/ 19 w 169"/>
                  <a:gd name="T49" fmla="*/ 70 h 143"/>
                  <a:gd name="T50" fmla="*/ 41 w 169"/>
                  <a:gd name="T51" fmla="*/ 52 h 143"/>
                  <a:gd name="T52" fmla="*/ 42 w 169"/>
                  <a:gd name="T53" fmla="*/ 53 h 143"/>
                  <a:gd name="T54" fmla="*/ 85 w 169"/>
                  <a:gd name="T55" fmla="*/ 138 h 143"/>
                  <a:gd name="T56" fmla="*/ 85 w 169"/>
                  <a:gd name="T57" fmla="*/ 143 h 143"/>
                  <a:gd name="T58" fmla="*/ 39 w 169"/>
                  <a:gd name="T59" fmla="*/ 143 h 143"/>
                  <a:gd name="T60" fmla="*/ 37 w 169"/>
                  <a:gd name="T61" fmla="*/ 140 h 143"/>
                  <a:gd name="T62" fmla="*/ 20 w 169"/>
                  <a:gd name="T63" fmla="*/ 76 h 143"/>
                  <a:gd name="T64" fmla="*/ 16 w 169"/>
                  <a:gd name="T65" fmla="*/ 75 h 143"/>
                  <a:gd name="T66" fmla="*/ 1 w 169"/>
                  <a:gd name="T67" fmla="*/ 52 h 143"/>
                  <a:gd name="T68" fmla="*/ 60 w 169"/>
                  <a:gd name="T69" fmla="*/ 1 h 143"/>
                  <a:gd name="T70" fmla="*/ 63 w 169"/>
                  <a:gd name="T71" fmla="*/ 1 h 143"/>
                  <a:gd name="T72" fmla="*/ 85 w 169"/>
                  <a:gd name="T73" fmla="*/ 1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143">
                    <a:moveTo>
                      <a:pt x="132" y="52"/>
                    </a:moveTo>
                    <a:cubicBezTo>
                      <a:pt x="137" y="56"/>
                      <a:pt x="147" y="66"/>
                      <a:pt x="151" y="70"/>
                    </a:cubicBezTo>
                    <a:cubicBezTo>
                      <a:pt x="164" y="51"/>
                      <a:pt x="164" y="51"/>
                      <a:pt x="164" y="51"/>
                    </a:cubicBezTo>
                    <a:cubicBezTo>
                      <a:pt x="159" y="40"/>
                      <a:pt x="145" y="28"/>
                      <a:pt x="132" y="19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46" y="23"/>
                      <a:pt x="164" y="38"/>
                      <a:pt x="169" y="50"/>
                    </a:cubicBezTo>
                    <a:cubicBezTo>
                      <a:pt x="169" y="51"/>
                      <a:pt x="169" y="52"/>
                      <a:pt x="169" y="52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2" y="77"/>
                      <a:pt x="150" y="77"/>
                      <a:pt x="149" y="76"/>
                    </a:cubicBezTo>
                    <a:cubicBezTo>
                      <a:pt x="149" y="76"/>
                      <a:pt x="139" y="65"/>
                      <a:pt x="132" y="59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133" y="141"/>
                      <a:pt x="132" y="141"/>
                      <a:pt x="132" y="14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2"/>
                      <a:pt x="132" y="52"/>
                    </a:cubicBezTo>
                    <a:close/>
                    <a:moveTo>
                      <a:pt x="113" y="6"/>
                    </a:moveTo>
                    <a:cubicBezTo>
                      <a:pt x="111" y="8"/>
                      <a:pt x="109" y="9"/>
                      <a:pt x="107" y="11"/>
                    </a:cubicBezTo>
                    <a:cubicBezTo>
                      <a:pt x="101" y="14"/>
                      <a:pt x="94" y="16"/>
                      <a:pt x="86" y="16"/>
                    </a:cubicBezTo>
                    <a:cubicBezTo>
                      <a:pt x="86" y="16"/>
                      <a:pt x="85" y="16"/>
                      <a:pt x="85" y="16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6" y="11"/>
                      <a:pt x="86" y="11"/>
                    </a:cubicBezTo>
                    <a:cubicBezTo>
                      <a:pt x="93" y="11"/>
                      <a:pt x="100" y="10"/>
                      <a:pt x="104" y="7"/>
                    </a:cubicBezTo>
                    <a:cubicBezTo>
                      <a:pt x="107" y="5"/>
                      <a:pt x="109" y="4"/>
                      <a:pt x="110" y="1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11" y="0"/>
                      <a:pt x="112" y="0"/>
                      <a:pt x="113" y="1"/>
                    </a:cubicBezTo>
                    <a:cubicBezTo>
                      <a:pt x="113" y="1"/>
                      <a:pt x="122" y="6"/>
                      <a:pt x="132" y="13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4" y="13"/>
                      <a:pt x="116" y="8"/>
                      <a:pt x="113" y="6"/>
                    </a:cubicBezTo>
                    <a:close/>
                    <a:moveTo>
                      <a:pt x="85" y="138"/>
                    </a:move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8" y="53"/>
                      <a:pt x="128" y="53"/>
                      <a:pt x="128" y="53"/>
                    </a:cubicBezTo>
                    <a:cubicBezTo>
                      <a:pt x="128" y="52"/>
                      <a:pt x="129" y="51"/>
                      <a:pt x="130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1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32" y="142"/>
                      <a:pt x="131" y="143"/>
                      <a:pt x="130" y="143"/>
                    </a:cubicBezTo>
                    <a:cubicBezTo>
                      <a:pt x="85" y="143"/>
                      <a:pt x="85" y="143"/>
                      <a:pt x="85" y="143"/>
                    </a:cubicBezTo>
                    <a:lnTo>
                      <a:pt x="85" y="138"/>
                    </a:lnTo>
                    <a:close/>
                    <a:moveTo>
                      <a:pt x="85" y="16"/>
                    </a:moveTo>
                    <a:cubicBezTo>
                      <a:pt x="78" y="16"/>
                      <a:pt x="71" y="14"/>
                      <a:pt x="66" y="11"/>
                    </a:cubicBezTo>
                    <a:cubicBezTo>
                      <a:pt x="64" y="9"/>
                      <a:pt x="62" y="8"/>
                      <a:pt x="60" y="6"/>
                    </a:cubicBezTo>
                    <a:cubicBezTo>
                      <a:pt x="51" y="11"/>
                      <a:pt x="14" y="34"/>
                      <a:pt x="6" y="51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3" y="66"/>
                      <a:pt x="33" y="56"/>
                      <a:pt x="38" y="51"/>
                    </a:cubicBezTo>
                    <a:cubicBezTo>
                      <a:pt x="39" y="50"/>
                      <a:pt x="41" y="51"/>
                      <a:pt x="41" y="52"/>
                    </a:cubicBezTo>
                    <a:cubicBezTo>
                      <a:pt x="42" y="52"/>
                      <a:pt x="42" y="53"/>
                      <a:pt x="42" y="5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8" y="143"/>
                      <a:pt x="37" y="141"/>
                      <a:pt x="37" y="14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0" y="65"/>
                      <a:pt x="21" y="75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9" y="77"/>
                      <a:pt x="17" y="77"/>
                      <a:pt x="16" y="7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2"/>
                      <a:pt x="0" y="51"/>
                      <a:pt x="1" y="50"/>
                    </a:cubicBezTo>
                    <a:cubicBezTo>
                      <a:pt x="9" y="29"/>
                      <a:pt x="59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0"/>
                      <a:pt x="62" y="0"/>
                      <a:pt x="63" y="1"/>
                    </a:cubicBezTo>
                    <a:cubicBezTo>
                      <a:pt x="64" y="4"/>
                      <a:pt x="66" y="5"/>
                      <a:pt x="68" y="7"/>
                    </a:cubicBezTo>
                    <a:cubicBezTo>
                      <a:pt x="73" y="9"/>
                      <a:pt x="79" y="11"/>
                      <a:pt x="85" y="11"/>
                    </a:cubicBezTo>
                    <a:lnTo>
                      <a:pt x="85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7" name="Freeform 264"/>
              <p:cNvSpPr>
                <a:spLocks noEditPoints="1"/>
              </p:cNvSpPr>
              <p:nvPr/>
            </p:nvSpPr>
            <p:spPr bwMode="auto">
              <a:xfrm>
                <a:off x="8318500" y="4514850"/>
                <a:ext cx="115888" cy="39688"/>
              </a:xfrm>
              <a:custGeom>
                <a:avLst/>
                <a:gdLst>
                  <a:gd name="T0" fmla="*/ 25 w 51"/>
                  <a:gd name="T1" fmla="*/ 13 h 18"/>
                  <a:gd name="T2" fmla="*/ 38 w 51"/>
                  <a:gd name="T3" fmla="*/ 11 h 18"/>
                  <a:gd name="T4" fmla="*/ 46 w 51"/>
                  <a:gd name="T5" fmla="*/ 5 h 18"/>
                  <a:gd name="T6" fmla="*/ 46 w 51"/>
                  <a:gd name="T7" fmla="*/ 5 h 18"/>
                  <a:gd name="T8" fmla="*/ 46 w 51"/>
                  <a:gd name="T9" fmla="*/ 5 h 18"/>
                  <a:gd name="T10" fmla="*/ 46 w 51"/>
                  <a:gd name="T11" fmla="*/ 5 h 18"/>
                  <a:gd name="T12" fmla="*/ 46 w 51"/>
                  <a:gd name="T13" fmla="*/ 5 h 18"/>
                  <a:gd name="T14" fmla="*/ 46 w 51"/>
                  <a:gd name="T15" fmla="*/ 5 h 18"/>
                  <a:gd name="T16" fmla="*/ 46 w 51"/>
                  <a:gd name="T17" fmla="*/ 5 h 18"/>
                  <a:gd name="T18" fmla="*/ 46 w 51"/>
                  <a:gd name="T19" fmla="*/ 5 h 18"/>
                  <a:gd name="T20" fmla="*/ 46 w 51"/>
                  <a:gd name="T21" fmla="*/ 5 h 18"/>
                  <a:gd name="T22" fmla="*/ 46 w 51"/>
                  <a:gd name="T23" fmla="*/ 5 h 18"/>
                  <a:gd name="T24" fmla="*/ 38 w 51"/>
                  <a:gd name="T25" fmla="*/ 11 h 18"/>
                  <a:gd name="T26" fmla="*/ 25 w 51"/>
                  <a:gd name="T27" fmla="*/ 13 h 18"/>
                  <a:gd name="T28" fmla="*/ 25 w 51"/>
                  <a:gd name="T29" fmla="*/ 13 h 18"/>
                  <a:gd name="T30" fmla="*/ 25 w 51"/>
                  <a:gd name="T31" fmla="*/ 8 h 18"/>
                  <a:gd name="T32" fmla="*/ 25 w 51"/>
                  <a:gd name="T33" fmla="*/ 8 h 18"/>
                  <a:gd name="T34" fmla="*/ 36 w 51"/>
                  <a:gd name="T35" fmla="*/ 7 h 18"/>
                  <a:gd name="T36" fmla="*/ 41 w 51"/>
                  <a:gd name="T37" fmla="*/ 3 h 18"/>
                  <a:gd name="T38" fmla="*/ 42 w 51"/>
                  <a:gd name="T39" fmla="*/ 3 h 18"/>
                  <a:gd name="T40" fmla="*/ 42 w 51"/>
                  <a:gd name="T41" fmla="*/ 3 h 18"/>
                  <a:gd name="T42" fmla="*/ 42 w 51"/>
                  <a:gd name="T43" fmla="*/ 3 h 18"/>
                  <a:gd name="T44" fmla="*/ 44 w 51"/>
                  <a:gd name="T45" fmla="*/ 0 h 18"/>
                  <a:gd name="T46" fmla="*/ 48 w 51"/>
                  <a:gd name="T47" fmla="*/ 1 h 18"/>
                  <a:gd name="T48" fmla="*/ 48 w 51"/>
                  <a:gd name="T49" fmla="*/ 1 h 18"/>
                  <a:gd name="T50" fmla="*/ 48 w 51"/>
                  <a:gd name="T51" fmla="*/ 1 h 18"/>
                  <a:gd name="T52" fmla="*/ 48 w 51"/>
                  <a:gd name="T53" fmla="*/ 1 h 18"/>
                  <a:gd name="T54" fmla="*/ 50 w 51"/>
                  <a:gd name="T55" fmla="*/ 4 h 18"/>
                  <a:gd name="T56" fmla="*/ 50 w 51"/>
                  <a:gd name="T57" fmla="*/ 7 h 18"/>
                  <a:gd name="T58" fmla="*/ 50 w 51"/>
                  <a:gd name="T59" fmla="*/ 7 h 18"/>
                  <a:gd name="T60" fmla="*/ 40 w 51"/>
                  <a:gd name="T61" fmla="*/ 15 h 18"/>
                  <a:gd name="T62" fmla="*/ 25 w 51"/>
                  <a:gd name="T63" fmla="*/ 18 h 18"/>
                  <a:gd name="T64" fmla="*/ 25 w 51"/>
                  <a:gd name="T65" fmla="*/ 18 h 18"/>
                  <a:gd name="T66" fmla="*/ 25 w 51"/>
                  <a:gd name="T67" fmla="*/ 13 h 18"/>
                  <a:gd name="T68" fmla="*/ 25 w 51"/>
                  <a:gd name="T69" fmla="*/ 13 h 18"/>
                  <a:gd name="T70" fmla="*/ 13 w 51"/>
                  <a:gd name="T71" fmla="*/ 11 h 18"/>
                  <a:gd name="T72" fmla="*/ 5 w 51"/>
                  <a:gd name="T73" fmla="*/ 5 h 18"/>
                  <a:gd name="T74" fmla="*/ 5 w 51"/>
                  <a:gd name="T75" fmla="*/ 5 h 18"/>
                  <a:gd name="T76" fmla="*/ 5 w 51"/>
                  <a:gd name="T77" fmla="*/ 5 h 18"/>
                  <a:gd name="T78" fmla="*/ 5 w 51"/>
                  <a:gd name="T79" fmla="*/ 5 h 18"/>
                  <a:gd name="T80" fmla="*/ 5 w 51"/>
                  <a:gd name="T81" fmla="*/ 5 h 18"/>
                  <a:gd name="T82" fmla="*/ 5 w 51"/>
                  <a:gd name="T83" fmla="*/ 5 h 18"/>
                  <a:gd name="T84" fmla="*/ 12 w 51"/>
                  <a:gd name="T85" fmla="*/ 11 h 18"/>
                  <a:gd name="T86" fmla="*/ 25 w 51"/>
                  <a:gd name="T87" fmla="*/ 13 h 18"/>
                  <a:gd name="T88" fmla="*/ 25 w 51"/>
                  <a:gd name="T89" fmla="*/ 18 h 18"/>
                  <a:gd name="T90" fmla="*/ 11 w 51"/>
                  <a:gd name="T91" fmla="*/ 15 h 18"/>
                  <a:gd name="T92" fmla="*/ 1 w 51"/>
                  <a:gd name="T93" fmla="*/ 7 h 18"/>
                  <a:gd name="T94" fmla="*/ 0 w 51"/>
                  <a:gd name="T95" fmla="*/ 4 h 18"/>
                  <a:gd name="T96" fmla="*/ 3 w 51"/>
                  <a:gd name="T97" fmla="*/ 1 h 18"/>
                  <a:gd name="T98" fmla="*/ 3 w 51"/>
                  <a:gd name="T99" fmla="*/ 1 h 18"/>
                  <a:gd name="T100" fmla="*/ 3 w 51"/>
                  <a:gd name="T101" fmla="*/ 1 h 18"/>
                  <a:gd name="T102" fmla="*/ 6 w 51"/>
                  <a:gd name="T103" fmla="*/ 0 h 18"/>
                  <a:gd name="T104" fmla="*/ 9 w 51"/>
                  <a:gd name="T105" fmla="*/ 3 h 18"/>
                  <a:gd name="T106" fmla="*/ 9 w 51"/>
                  <a:gd name="T107" fmla="*/ 3 h 18"/>
                  <a:gd name="T108" fmla="*/ 9 w 51"/>
                  <a:gd name="T109" fmla="*/ 3 h 18"/>
                  <a:gd name="T110" fmla="*/ 15 w 51"/>
                  <a:gd name="T111" fmla="*/ 7 h 18"/>
                  <a:gd name="T112" fmla="*/ 25 w 51"/>
                  <a:gd name="T113" fmla="*/ 8 h 18"/>
                  <a:gd name="T114" fmla="*/ 25 w 51"/>
                  <a:gd name="T11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" h="18">
                    <a:moveTo>
                      <a:pt x="25" y="13"/>
                    </a:moveTo>
                    <a:cubicBezTo>
                      <a:pt x="30" y="13"/>
                      <a:pt x="35" y="12"/>
                      <a:pt x="38" y="11"/>
                    </a:cubicBezTo>
                    <a:cubicBezTo>
                      <a:pt x="42" y="9"/>
                      <a:pt x="44" y="7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4" y="7"/>
                      <a:pt x="41" y="10"/>
                      <a:pt x="38" y="11"/>
                    </a:cubicBezTo>
                    <a:cubicBezTo>
                      <a:pt x="34" y="12"/>
                      <a:pt x="30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0" y="8"/>
                      <a:pt x="33" y="8"/>
                      <a:pt x="36" y="7"/>
                    </a:cubicBezTo>
                    <a:cubicBezTo>
                      <a:pt x="39" y="5"/>
                      <a:pt x="41" y="4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3" y="1"/>
                      <a:pt x="44" y="0"/>
                    </a:cubicBezTo>
                    <a:cubicBezTo>
                      <a:pt x="46" y="0"/>
                      <a:pt x="47" y="0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50" y="3"/>
                      <a:pt x="50" y="4"/>
                    </a:cubicBezTo>
                    <a:cubicBezTo>
                      <a:pt x="51" y="5"/>
                      <a:pt x="51" y="6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11"/>
                      <a:pt x="45" y="13"/>
                      <a:pt x="40" y="15"/>
                    </a:cubicBezTo>
                    <a:cubicBezTo>
                      <a:pt x="36" y="17"/>
                      <a:pt x="31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3"/>
                      <a:pt x="25" y="13"/>
                      <a:pt x="25" y="13"/>
                    </a:cubicBezTo>
                    <a:close/>
                    <a:moveTo>
                      <a:pt x="25" y="13"/>
                    </a:moveTo>
                    <a:cubicBezTo>
                      <a:pt x="21" y="13"/>
                      <a:pt x="17" y="12"/>
                      <a:pt x="13" y="11"/>
                    </a:cubicBezTo>
                    <a:cubicBezTo>
                      <a:pt x="9" y="10"/>
                      <a:pt x="6" y="7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7"/>
                      <a:pt x="9" y="9"/>
                      <a:pt x="12" y="11"/>
                    </a:cubicBezTo>
                    <a:cubicBezTo>
                      <a:pt x="16" y="12"/>
                      <a:pt x="21" y="13"/>
                      <a:pt x="25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0" y="18"/>
                      <a:pt x="15" y="17"/>
                      <a:pt x="11" y="15"/>
                    </a:cubicBezTo>
                    <a:cubicBezTo>
                      <a:pt x="6" y="13"/>
                      <a:pt x="3" y="11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1"/>
                      <a:pt x="9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2" y="5"/>
                      <a:pt x="15" y="7"/>
                    </a:cubicBezTo>
                    <a:cubicBezTo>
                      <a:pt x="18" y="8"/>
                      <a:pt x="21" y="8"/>
                      <a:pt x="25" y="8"/>
                    </a:cubicBezTo>
                    <a:lnTo>
                      <a:pt x="2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8" name="Freeform 265"/>
              <p:cNvSpPr>
                <a:spLocks noEditPoints="1"/>
              </p:cNvSpPr>
              <p:nvPr/>
            </p:nvSpPr>
            <p:spPr bwMode="auto">
              <a:xfrm>
                <a:off x="8796338" y="3886200"/>
                <a:ext cx="295275" cy="150813"/>
              </a:xfrm>
              <a:custGeom>
                <a:avLst/>
                <a:gdLst>
                  <a:gd name="T0" fmla="*/ 121 w 131"/>
                  <a:gd name="T1" fmla="*/ 39 h 67"/>
                  <a:gd name="T2" fmla="*/ 121 w 131"/>
                  <a:gd name="T3" fmla="*/ 39 h 67"/>
                  <a:gd name="T4" fmla="*/ 121 w 131"/>
                  <a:gd name="T5" fmla="*/ 11 h 67"/>
                  <a:gd name="T6" fmla="*/ 111 w 131"/>
                  <a:gd name="T7" fmla="*/ 0 h 67"/>
                  <a:gd name="T8" fmla="*/ 131 w 131"/>
                  <a:gd name="T9" fmla="*/ 24 h 67"/>
                  <a:gd name="T10" fmla="*/ 124 w 131"/>
                  <a:gd name="T11" fmla="*/ 42 h 67"/>
                  <a:gd name="T12" fmla="*/ 111 w 131"/>
                  <a:gd name="T13" fmla="*/ 44 h 67"/>
                  <a:gd name="T14" fmla="*/ 117 w 131"/>
                  <a:gd name="T15" fmla="*/ 35 h 67"/>
                  <a:gd name="T16" fmla="*/ 122 w 131"/>
                  <a:gd name="T17" fmla="*/ 24 h 67"/>
                  <a:gd name="T18" fmla="*/ 111 w 131"/>
                  <a:gd name="T19" fmla="*/ 10 h 67"/>
                  <a:gd name="T20" fmla="*/ 114 w 131"/>
                  <a:gd name="T21" fmla="*/ 18 h 67"/>
                  <a:gd name="T22" fmla="*/ 114 w 131"/>
                  <a:gd name="T23" fmla="*/ 32 h 67"/>
                  <a:gd name="T24" fmla="*/ 111 w 131"/>
                  <a:gd name="T25" fmla="*/ 34 h 67"/>
                  <a:gd name="T26" fmla="*/ 66 w 131"/>
                  <a:gd name="T27" fmla="*/ 62 h 67"/>
                  <a:gd name="T28" fmla="*/ 95 w 131"/>
                  <a:gd name="T29" fmla="*/ 43 h 67"/>
                  <a:gd name="T30" fmla="*/ 98 w 131"/>
                  <a:gd name="T31" fmla="*/ 43 h 67"/>
                  <a:gd name="T32" fmla="*/ 106 w 131"/>
                  <a:gd name="T33" fmla="*/ 44 h 67"/>
                  <a:gd name="T34" fmla="*/ 111 w 131"/>
                  <a:gd name="T35" fmla="*/ 49 h 67"/>
                  <a:gd name="T36" fmla="*/ 101 w 131"/>
                  <a:gd name="T37" fmla="*/ 49 h 67"/>
                  <a:gd name="T38" fmla="*/ 80 w 131"/>
                  <a:gd name="T39" fmla="*/ 62 h 67"/>
                  <a:gd name="T40" fmla="*/ 66 w 131"/>
                  <a:gd name="T41" fmla="*/ 62 h 67"/>
                  <a:gd name="T42" fmla="*/ 107 w 131"/>
                  <a:gd name="T43" fmla="*/ 4 h 67"/>
                  <a:gd name="T44" fmla="*/ 66 w 131"/>
                  <a:gd name="T45" fmla="*/ 4 h 67"/>
                  <a:gd name="T46" fmla="*/ 107 w 131"/>
                  <a:gd name="T47" fmla="*/ 0 h 67"/>
                  <a:gd name="T48" fmla="*/ 108 w 131"/>
                  <a:gd name="T49" fmla="*/ 0 h 67"/>
                  <a:gd name="T50" fmla="*/ 111 w 131"/>
                  <a:gd name="T51" fmla="*/ 5 h 67"/>
                  <a:gd name="T52" fmla="*/ 111 w 131"/>
                  <a:gd name="T53" fmla="*/ 15 h 67"/>
                  <a:gd name="T54" fmla="*/ 109 w 131"/>
                  <a:gd name="T55" fmla="*/ 25 h 67"/>
                  <a:gd name="T56" fmla="*/ 106 w 131"/>
                  <a:gd name="T57" fmla="*/ 35 h 67"/>
                  <a:gd name="T58" fmla="*/ 111 w 131"/>
                  <a:gd name="T59" fmla="*/ 39 h 67"/>
                  <a:gd name="T60" fmla="*/ 104 w 131"/>
                  <a:gd name="T61" fmla="*/ 39 h 67"/>
                  <a:gd name="T62" fmla="*/ 100 w 131"/>
                  <a:gd name="T63" fmla="*/ 36 h 67"/>
                  <a:gd name="T64" fmla="*/ 100 w 131"/>
                  <a:gd name="T65" fmla="*/ 35 h 67"/>
                  <a:gd name="T66" fmla="*/ 106 w 131"/>
                  <a:gd name="T67" fmla="*/ 12 h 67"/>
                  <a:gd name="T68" fmla="*/ 108 w 131"/>
                  <a:gd name="T69" fmla="*/ 10 h 67"/>
                  <a:gd name="T70" fmla="*/ 109 w 131"/>
                  <a:gd name="T71" fmla="*/ 10 h 67"/>
                  <a:gd name="T72" fmla="*/ 55 w 131"/>
                  <a:gd name="T73" fmla="*/ 63 h 67"/>
                  <a:gd name="T74" fmla="*/ 66 w 131"/>
                  <a:gd name="T75" fmla="*/ 67 h 67"/>
                  <a:gd name="T76" fmla="*/ 16 w 131"/>
                  <a:gd name="T77" fmla="*/ 51 h 67"/>
                  <a:gd name="T78" fmla="*/ 0 w 131"/>
                  <a:gd name="T79" fmla="*/ 7 h 67"/>
                  <a:gd name="T80" fmla="*/ 3 w 131"/>
                  <a:gd name="T81" fmla="*/ 0 h 67"/>
                  <a:gd name="T82" fmla="*/ 66 w 131"/>
                  <a:gd name="T83" fmla="*/ 4 h 67"/>
                  <a:gd name="T84" fmla="*/ 5 w 131"/>
                  <a:gd name="T85" fmla="*/ 7 h 67"/>
                  <a:gd name="T86" fmla="*/ 20 w 131"/>
                  <a:gd name="T87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1" h="67">
                    <a:moveTo>
                      <a:pt x="111" y="44"/>
                    </a:moveTo>
                    <a:cubicBezTo>
                      <a:pt x="115" y="43"/>
                      <a:pt x="118" y="41"/>
                      <a:pt x="121" y="39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4" y="35"/>
                      <a:pt x="126" y="30"/>
                      <a:pt x="126" y="24"/>
                    </a:cubicBezTo>
                    <a:cubicBezTo>
                      <a:pt x="126" y="19"/>
                      <a:pt x="124" y="14"/>
                      <a:pt x="121" y="11"/>
                    </a:cubicBezTo>
                    <a:cubicBezTo>
                      <a:pt x="118" y="8"/>
                      <a:pt x="115" y="6"/>
                      <a:pt x="111" y="5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1"/>
                      <a:pt x="121" y="4"/>
                      <a:pt x="124" y="7"/>
                    </a:cubicBezTo>
                    <a:cubicBezTo>
                      <a:pt x="129" y="12"/>
                      <a:pt x="131" y="18"/>
                      <a:pt x="131" y="24"/>
                    </a:cubicBezTo>
                    <a:cubicBezTo>
                      <a:pt x="131" y="31"/>
                      <a:pt x="129" y="38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0" y="46"/>
                      <a:pt x="116" y="48"/>
                      <a:pt x="111" y="49"/>
                    </a:cubicBezTo>
                    <a:cubicBezTo>
                      <a:pt x="111" y="44"/>
                      <a:pt x="111" y="44"/>
                      <a:pt x="111" y="44"/>
                    </a:cubicBezTo>
                    <a:close/>
                    <a:moveTo>
                      <a:pt x="111" y="39"/>
                    </a:moveTo>
                    <a:cubicBezTo>
                      <a:pt x="113" y="38"/>
                      <a:pt x="115" y="37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20" y="32"/>
                      <a:pt x="122" y="29"/>
                      <a:pt x="122" y="24"/>
                    </a:cubicBezTo>
                    <a:cubicBezTo>
                      <a:pt x="122" y="21"/>
                      <a:pt x="120" y="17"/>
                      <a:pt x="118" y="15"/>
                    </a:cubicBezTo>
                    <a:cubicBezTo>
                      <a:pt x="116" y="13"/>
                      <a:pt x="114" y="11"/>
                      <a:pt x="111" y="10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2" y="16"/>
                      <a:pt x="113" y="17"/>
                      <a:pt x="114" y="18"/>
                    </a:cubicBezTo>
                    <a:cubicBezTo>
                      <a:pt x="116" y="20"/>
                      <a:pt x="117" y="22"/>
                      <a:pt x="117" y="24"/>
                    </a:cubicBezTo>
                    <a:cubicBezTo>
                      <a:pt x="117" y="27"/>
                      <a:pt x="116" y="30"/>
                      <a:pt x="114" y="32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3"/>
                      <a:pt x="112" y="33"/>
                      <a:pt x="111" y="34"/>
                    </a:cubicBezTo>
                    <a:lnTo>
                      <a:pt x="111" y="39"/>
                    </a:lnTo>
                    <a:close/>
                    <a:moveTo>
                      <a:pt x="66" y="62"/>
                    </a:moveTo>
                    <a:cubicBezTo>
                      <a:pt x="70" y="61"/>
                      <a:pt x="74" y="59"/>
                      <a:pt x="77" y="58"/>
                    </a:cubicBezTo>
                    <a:cubicBezTo>
                      <a:pt x="84" y="54"/>
                      <a:pt x="90" y="49"/>
                      <a:pt x="95" y="43"/>
                    </a:cubicBezTo>
                    <a:cubicBezTo>
                      <a:pt x="96" y="42"/>
                      <a:pt x="97" y="42"/>
                      <a:pt x="98" y="43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9" y="43"/>
                      <a:pt x="101" y="44"/>
                      <a:pt x="102" y="44"/>
                    </a:cubicBezTo>
                    <a:cubicBezTo>
                      <a:pt x="104" y="44"/>
                      <a:pt x="105" y="44"/>
                      <a:pt x="106" y="44"/>
                    </a:cubicBezTo>
                    <a:cubicBezTo>
                      <a:pt x="108" y="44"/>
                      <a:pt x="109" y="44"/>
                      <a:pt x="111" y="44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09" y="49"/>
                      <a:pt x="108" y="49"/>
                      <a:pt x="106" y="49"/>
                    </a:cubicBezTo>
                    <a:cubicBezTo>
                      <a:pt x="105" y="49"/>
                      <a:pt x="103" y="49"/>
                      <a:pt x="101" y="49"/>
                    </a:cubicBezTo>
                    <a:cubicBezTo>
                      <a:pt x="100" y="48"/>
                      <a:pt x="99" y="48"/>
                      <a:pt x="98" y="48"/>
                    </a:cubicBezTo>
                    <a:cubicBezTo>
                      <a:pt x="93" y="54"/>
                      <a:pt x="87" y="58"/>
                      <a:pt x="80" y="62"/>
                    </a:cubicBezTo>
                    <a:cubicBezTo>
                      <a:pt x="75" y="64"/>
                      <a:pt x="70" y="66"/>
                      <a:pt x="66" y="67"/>
                    </a:cubicBezTo>
                    <a:cubicBezTo>
                      <a:pt x="66" y="62"/>
                      <a:pt x="66" y="62"/>
                      <a:pt x="66" y="62"/>
                    </a:cubicBezTo>
                    <a:close/>
                    <a:moveTo>
                      <a:pt x="111" y="5"/>
                    </a:moveTo>
                    <a:cubicBezTo>
                      <a:pt x="110" y="5"/>
                      <a:pt x="109" y="5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9" y="0"/>
                      <a:pt x="110" y="0"/>
                      <a:pt x="111" y="0"/>
                    </a:cubicBezTo>
                    <a:cubicBezTo>
                      <a:pt x="111" y="5"/>
                      <a:pt x="111" y="5"/>
                      <a:pt x="111" y="5"/>
                    </a:cubicBezTo>
                    <a:close/>
                    <a:moveTo>
                      <a:pt x="111" y="10"/>
                    </a:move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9"/>
                      <a:pt x="110" y="22"/>
                      <a:pt x="109" y="25"/>
                    </a:cubicBezTo>
                    <a:cubicBezTo>
                      <a:pt x="108" y="28"/>
                      <a:pt x="107" y="32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8" y="35"/>
                      <a:pt x="109" y="34"/>
                      <a:pt x="111" y="34"/>
                    </a:cubicBezTo>
                    <a:cubicBezTo>
                      <a:pt x="111" y="39"/>
                      <a:pt x="111" y="39"/>
                      <a:pt x="111" y="39"/>
                    </a:cubicBezTo>
                    <a:cubicBezTo>
                      <a:pt x="109" y="39"/>
                      <a:pt x="108" y="40"/>
                      <a:pt x="106" y="40"/>
                    </a:cubicBezTo>
                    <a:cubicBezTo>
                      <a:pt x="106" y="40"/>
                      <a:pt x="105" y="39"/>
                      <a:pt x="104" y="39"/>
                    </a:cubicBezTo>
                    <a:cubicBezTo>
                      <a:pt x="103" y="39"/>
                      <a:pt x="102" y="39"/>
                      <a:pt x="102" y="39"/>
                    </a:cubicBezTo>
                    <a:cubicBezTo>
                      <a:pt x="100" y="38"/>
                      <a:pt x="100" y="37"/>
                      <a:pt x="100" y="36"/>
                    </a:cubicBezTo>
                    <a:cubicBezTo>
                      <a:pt x="100" y="36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2" y="32"/>
                      <a:pt x="104" y="28"/>
                      <a:pt x="105" y="24"/>
                    </a:cubicBezTo>
                    <a:cubicBezTo>
                      <a:pt x="105" y="20"/>
                      <a:pt x="106" y="16"/>
                      <a:pt x="106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10" y="10"/>
                      <a:pt x="111" y="10"/>
                    </a:cubicBezTo>
                    <a:close/>
                    <a:moveTo>
                      <a:pt x="55" y="63"/>
                    </a:moveTo>
                    <a:cubicBezTo>
                      <a:pt x="59" y="63"/>
                      <a:pt x="62" y="62"/>
                      <a:pt x="66" y="62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2" y="67"/>
                      <a:pt x="59" y="67"/>
                      <a:pt x="55" y="67"/>
                    </a:cubicBezTo>
                    <a:cubicBezTo>
                      <a:pt x="40" y="67"/>
                      <a:pt x="26" y="61"/>
                      <a:pt x="16" y="51"/>
                    </a:cubicBezTo>
                    <a:cubicBezTo>
                      <a:pt x="6" y="41"/>
                      <a:pt x="0" y="27"/>
                      <a:pt x="0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5" y="9"/>
                      <a:pt x="5" y="10"/>
                      <a:pt x="5" y="12"/>
                    </a:cubicBezTo>
                    <a:cubicBezTo>
                      <a:pt x="5" y="26"/>
                      <a:pt x="10" y="39"/>
                      <a:pt x="20" y="48"/>
                    </a:cubicBezTo>
                    <a:cubicBezTo>
                      <a:pt x="29" y="57"/>
                      <a:pt x="41" y="63"/>
                      <a:pt x="5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9" name="Freeform 266"/>
              <p:cNvSpPr>
                <a:spLocks noEditPoints="1"/>
              </p:cNvSpPr>
              <p:nvPr/>
            </p:nvSpPr>
            <p:spPr bwMode="auto">
              <a:xfrm>
                <a:off x="8796338" y="4040188"/>
                <a:ext cx="268288" cy="33338"/>
              </a:xfrm>
              <a:custGeom>
                <a:avLst/>
                <a:gdLst>
                  <a:gd name="T0" fmla="*/ 59 w 119"/>
                  <a:gd name="T1" fmla="*/ 0 h 15"/>
                  <a:gd name="T2" fmla="*/ 117 w 119"/>
                  <a:gd name="T3" fmla="*/ 0 h 15"/>
                  <a:gd name="T4" fmla="*/ 119 w 119"/>
                  <a:gd name="T5" fmla="*/ 3 h 15"/>
                  <a:gd name="T6" fmla="*/ 119 w 119"/>
                  <a:gd name="T7" fmla="*/ 12 h 15"/>
                  <a:gd name="T8" fmla="*/ 117 w 119"/>
                  <a:gd name="T9" fmla="*/ 15 h 15"/>
                  <a:gd name="T10" fmla="*/ 59 w 119"/>
                  <a:gd name="T11" fmla="*/ 15 h 15"/>
                  <a:gd name="T12" fmla="*/ 59 w 119"/>
                  <a:gd name="T13" fmla="*/ 10 h 15"/>
                  <a:gd name="T14" fmla="*/ 114 w 119"/>
                  <a:gd name="T15" fmla="*/ 10 h 15"/>
                  <a:gd name="T16" fmla="*/ 114 w 119"/>
                  <a:gd name="T17" fmla="*/ 5 h 15"/>
                  <a:gd name="T18" fmla="*/ 59 w 119"/>
                  <a:gd name="T19" fmla="*/ 5 h 15"/>
                  <a:gd name="T20" fmla="*/ 59 w 119"/>
                  <a:gd name="T21" fmla="*/ 0 h 15"/>
                  <a:gd name="T22" fmla="*/ 2 w 119"/>
                  <a:gd name="T23" fmla="*/ 0 h 15"/>
                  <a:gd name="T24" fmla="*/ 59 w 119"/>
                  <a:gd name="T25" fmla="*/ 0 h 15"/>
                  <a:gd name="T26" fmla="*/ 59 w 119"/>
                  <a:gd name="T27" fmla="*/ 5 h 15"/>
                  <a:gd name="T28" fmla="*/ 5 w 119"/>
                  <a:gd name="T29" fmla="*/ 5 h 15"/>
                  <a:gd name="T30" fmla="*/ 5 w 119"/>
                  <a:gd name="T31" fmla="*/ 10 h 15"/>
                  <a:gd name="T32" fmla="*/ 59 w 119"/>
                  <a:gd name="T33" fmla="*/ 10 h 15"/>
                  <a:gd name="T34" fmla="*/ 59 w 119"/>
                  <a:gd name="T35" fmla="*/ 15 h 15"/>
                  <a:gd name="T36" fmla="*/ 2 w 119"/>
                  <a:gd name="T37" fmla="*/ 15 h 15"/>
                  <a:gd name="T38" fmla="*/ 0 w 119"/>
                  <a:gd name="T39" fmla="*/ 12 h 15"/>
                  <a:gd name="T40" fmla="*/ 0 w 119"/>
                  <a:gd name="T41" fmla="*/ 3 h 15"/>
                  <a:gd name="T42" fmla="*/ 2 w 119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" h="15">
                    <a:moveTo>
                      <a:pt x="59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9" y="1"/>
                      <a:pt x="119" y="3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3"/>
                      <a:pt x="118" y="15"/>
                      <a:pt x="117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59" y="5"/>
                      <a:pt x="59" y="5"/>
                      <a:pt x="59" y="5"/>
                    </a:cubicBezTo>
                    <a:lnTo>
                      <a:pt x="59" y="0"/>
                    </a:lnTo>
                    <a:close/>
                    <a:moveTo>
                      <a:pt x="2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0" name="Freeform 268"/>
              <p:cNvSpPr>
                <a:spLocks noEditPoints="1"/>
              </p:cNvSpPr>
              <p:nvPr/>
            </p:nvSpPr>
            <p:spPr bwMode="auto">
              <a:xfrm>
                <a:off x="8924925" y="3765550"/>
                <a:ext cx="50800" cy="120650"/>
              </a:xfrm>
              <a:custGeom>
                <a:avLst/>
                <a:gdLst>
                  <a:gd name="T0" fmla="*/ 12 w 23"/>
                  <a:gd name="T1" fmla="*/ 47 h 53"/>
                  <a:gd name="T2" fmla="*/ 17 w 23"/>
                  <a:gd name="T3" fmla="*/ 42 h 53"/>
                  <a:gd name="T4" fmla="*/ 18 w 23"/>
                  <a:gd name="T5" fmla="*/ 32 h 53"/>
                  <a:gd name="T6" fmla="*/ 14 w 23"/>
                  <a:gd name="T7" fmla="*/ 24 h 53"/>
                  <a:gd name="T8" fmla="*/ 13 w 23"/>
                  <a:gd name="T9" fmla="*/ 22 h 53"/>
                  <a:gd name="T10" fmla="*/ 12 w 23"/>
                  <a:gd name="T11" fmla="*/ 19 h 53"/>
                  <a:gd name="T12" fmla="*/ 12 w 23"/>
                  <a:gd name="T13" fmla="*/ 12 h 53"/>
                  <a:gd name="T14" fmla="*/ 13 w 23"/>
                  <a:gd name="T15" fmla="*/ 10 h 53"/>
                  <a:gd name="T16" fmla="*/ 15 w 23"/>
                  <a:gd name="T17" fmla="*/ 7 h 53"/>
                  <a:gd name="T18" fmla="*/ 14 w 23"/>
                  <a:gd name="T19" fmla="*/ 6 h 53"/>
                  <a:gd name="T20" fmla="*/ 14 w 23"/>
                  <a:gd name="T21" fmla="*/ 6 h 53"/>
                  <a:gd name="T22" fmla="*/ 13 w 23"/>
                  <a:gd name="T23" fmla="*/ 5 h 53"/>
                  <a:gd name="T24" fmla="*/ 12 w 23"/>
                  <a:gd name="T25" fmla="*/ 5 h 53"/>
                  <a:gd name="T26" fmla="*/ 12 w 23"/>
                  <a:gd name="T27" fmla="*/ 0 h 53"/>
                  <a:gd name="T28" fmla="*/ 16 w 23"/>
                  <a:gd name="T29" fmla="*/ 1 h 53"/>
                  <a:gd name="T30" fmla="*/ 18 w 23"/>
                  <a:gd name="T31" fmla="*/ 3 h 53"/>
                  <a:gd name="T32" fmla="*/ 18 w 23"/>
                  <a:gd name="T33" fmla="*/ 4 h 53"/>
                  <a:gd name="T34" fmla="*/ 19 w 23"/>
                  <a:gd name="T35" fmla="*/ 6 h 53"/>
                  <a:gd name="T36" fmla="*/ 16 w 23"/>
                  <a:gd name="T37" fmla="*/ 14 h 53"/>
                  <a:gd name="T38" fmla="*/ 16 w 23"/>
                  <a:gd name="T39" fmla="*/ 16 h 53"/>
                  <a:gd name="T40" fmla="*/ 17 w 23"/>
                  <a:gd name="T41" fmla="*/ 19 h 53"/>
                  <a:gd name="T42" fmla="*/ 18 w 23"/>
                  <a:gd name="T43" fmla="*/ 22 h 53"/>
                  <a:gd name="T44" fmla="*/ 22 w 23"/>
                  <a:gd name="T45" fmla="*/ 31 h 53"/>
                  <a:gd name="T46" fmla="*/ 21 w 23"/>
                  <a:gd name="T47" fmla="*/ 44 h 53"/>
                  <a:gd name="T48" fmla="*/ 12 w 23"/>
                  <a:gd name="T49" fmla="*/ 52 h 53"/>
                  <a:gd name="T50" fmla="*/ 12 w 23"/>
                  <a:gd name="T51" fmla="*/ 52 h 53"/>
                  <a:gd name="T52" fmla="*/ 12 w 23"/>
                  <a:gd name="T53" fmla="*/ 47 h 53"/>
                  <a:gd name="T54" fmla="*/ 12 w 23"/>
                  <a:gd name="T55" fmla="*/ 32 h 53"/>
                  <a:gd name="T56" fmla="*/ 12 w 23"/>
                  <a:gd name="T57" fmla="*/ 40 h 53"/>
                  <a:gd name="T58" fmla="*/ 12 w 23"/>
                  <a:gd name="T59" fmla="*/ 32 h 53"/>
                  <a:gd name="T60" fmla="*/ 9 w 23"/>
                  <a:gd name="T61" fmla="*/ 41 h 53"/>
                  <a:gd name="T62" fmla="*/ 7 w 23"/>
                  <a:gd name="T63" fmla="*/ 44 h 53"/>
                  <a:gd name="T64" fmla="*/ 7 w 23"/>
                  <a:gd name="T65" fmla="*/ 45 h 53"/>
                  <a:gd name="T66" fmla="*/ 8 w 23"/>
                  <a:gd name="T67" fmla="*/ 46 h 53"/>
                  <a:gd name="T68" fmla="*/ 11 w 23"/>
                  <a:gd name="T69" fmla="*/ 47 h 53"/>
                  <a:gd name="T70" fmla="*/ 12 w 23"/>
                  <a:gd name="T71" fmla="*/ 47 h 53"/>
                  <a:gd name="T72" fmla="*/ 12 w 23"/>
                  <a:gd name="T73" fmla="*/ 52 h 53"/>
                  <a:gd name="T74" fmla="*/ 4 w 23"/>
                  <a:gd name="T75" fmla="*/ 50 h 53"/>
                  <a:gd name="T76" fmla="*/ 3 w 23"/>
                  <a:gd name="T77" fmla="*/ 47 h 53"/>
                  <a:gd name="T78" fmla="*/ 2 w 23"/>
                  <a:gd name="T79" fmla="*/ 44 h 53"/>
                  <a:gd name="T80" fmla="*/ 8 w 23"/>
                  <a:gd name="T81" fmla="*/ 37 h 53"/>
                  <a:gd name="T82" fmla="*/ 7 w 23"/>
                  <a:gd name="T83" fmla="*/ 34 h 53"/>
                  <a:gd name="T84" fmla="*/ 3 w 23"/>
                  <a:gd name="T85" fmla="*/ 26 h 53"/>
                  <a:gd name="T86" fmla="*/ 1 w 23"/>
                  <a:gd name="T87" fmla="*/ 22 h 53"/>
                  <a:gd name="T88" fmla="*/ 1 w 23"/>
                  <a:gd name="T89" fmla="*/ 22 h 53"/>
                  <a:gd name="T90" fmla="*/ 1 w 23"/>
                  <a:gd name="T91" fmla="*/ 22 h 53"/>
                  <a:gd name="T92" fmla="*/ 1 w 23"/>
                  <a:gd name="T93" fmla="*/ 10 h 53"/>
                  <a:gd name="T94" fmla="*/ 8 w 23"/>
                  <a:gd name="T95" fmla="*/ 1 h 53"/>
                  <a:gd name="T96" fmla="*/ 12 w 23"/>
                  <a:gd name="T97" fmla="*/ 0 h 53"/>
                  <a:gd name="T98" fmla="*/ 12 w 23"/>
                  <a:gd name="T99" fmla="*/ 5 h 53"/>
                  <a:gd name="T100" fmla="*/ 10 w 23"/>
                  <a:gd name="T101" fmla="*/ 5 h 53"/>
                  <a:gd name="T102" fmla="*/ 5 w 23"/>
                  <a:gd name="T103" fmla="*/ 11 h 53"/>
                  <a:gd name="T104" fmla="*/ 6 w 23"/>
                  <a:gd name="T105" fmla="*/ 21 h 53"/>
                  <a:gd name="T106" fmla="*/ 6 w 23"/>
                  <a:gd name="T107" fmla="*/ 21 h 53"/>
                  <a:gd name="T108" fmla="*/ 7 w 23"/>
                  <a:gd name="T109" fmla="*/ 23 h 53"/>
                  <a:gd name="T110" fmla="*/ 12 w 23"/>
                  <a:gd name="T111" fmla="*/ 32 h 53"/>
                  <a:gd name="T112" fmla="*/ 12 w 23"/>
                  <a:gd name="T113" fmla="*/ 40 h 53"/>
                  <a:gd name="T114" fmla="*/ 9 w 23"/>
                  <a:gd name="T115" fmla="*/ 41 h 53"/>
                  <a:gd name="T116" fmla="*/ 12 w 23"/>
                  <a:gd name="T117" fmla="*/ 19 h 53"/>
                  <a:gd name="T118" fmla="*/ 12 w 23"/>
                  <a:gd name="T119" fmla="*/ 12 h 53"/>
                  <a:gd name="T120" fmla="*/ 11 w 23"/>
                  <a:gd name="T121" fmla="*/ 17 h 53"/>
                  <a:gd name="T122" fmla="*/ 12 w 23"/>
                  <a:gd name="T123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53">
                    <a:moveTo>
                      <a:pt x="12" y="47"/>
                    </a:moveTo>
                    <a:cubicBezTo>
                      <a:pt x="14" y="46"/>
                      <a:pt x="16" y="44"/>
                      <a:pt x="17" y="42"/>
                    </a:cubicBezTo>
                    <a:cubicBezTo>
                      <a:pt x="18" y="39"/>
                      <a:pt x="18" y="35"/>
                      <a:pt x="18" y="32"/>
                    </a:cubicBezTo>
                    <a:cubicBezTo>
                      <a:pt x="17" y="29"/>
                      <a:pt x="16" y="27"/>
                      <a:pt x="14" y="24"/>
                    </a:cubicBezTo>
                    <a:cubicBezTo>
                      <a:pt x="14" y="23"/>
                      <a:pt x="13" y="22"/>
                      <a:pt x="13" y="22"/>
                    </a:cubicBezTo>
                    <a:cubicBezTo>
                      <a:pt x="12" y="21"/>
                      <a:pt x="12" y="20"/>
                      <a:pt x="12" y="1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3" y="10"/>
                    </a:cubicBezTo>
                    <a:cubicBezTo>
                      <a:pt x="14" y="10"/>
                      <a:pt x="15" y="8"/>
                      <a:pt x="15" y="7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5"/>
                      <a:pt x="19" y="6"/>
                    </a:cubicBezTo>
                    <a:cubicBezTo>
                      <a:pt x="20" y="9"/>
                      <a:pt x="19" y="12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ubicBezTo>
                      <a:pt x="16" y="17"/>
                      <a:pt x="17" y="18"/>
                      <a:pt x="17" y="19"/>
                    </a:cubicBezTo>
                    <a:cubicBezTo>
                      <a:pt x="17" y="20"/>
                      <a:pt x="18" y="21"/>
                      <a:pt x="18" y="22"/>
                    </a:cubicBezTo>
                    <a:cubicBezTo>
                      <a:pt x="20" y="24"/>
                      <a:pt x="21" y="27"/>
                      <a:pt x="22" y="31"/>
                    </a:cubicBezTo>
                    <a:cubicBezTo>
                      <a:pt x="23" y="35"/>
                      <a:pt x="23" y="40"/>
                      <a:pt x="21" y="44"/>
                    </a:cubicBezTo>
                    <a:cubicBezTo>
                      <a:pt x="20" y="47"/>
                      <a:pt x="17" y="50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" y="32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8"/>
                      <a:pt x="12" y="35"/>
                      <a:pt x="12" y="32"/>
                    </a:cubicBezTo>
                    <a:close/>
                    <a:moveTo>
                      <a:pt x="9" y="41"/>
                    </a:moveTo>
                    <a:cubicBezTo>
                      <a:pt x="8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8" y="46"/>
                      <a:pt x="8" y="46"/>
                    </a:cubicBezTo>
                    <a:cubicBezTo>
                      <a:pt x="9" y="47"/>
                      <a:pt x="9" y="47"/>
                      <a:pt x="11" y="47"/>
                    </a:cubicBezTo>
                    <a:cubicBezTo>
                      <a:pt x="11" y="47"/>
                      <a:pt x="11" y="47"/>
                      <a:pt x="12" y="47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8" y="53"/>
                      <a:pt x="6" y="51"/>
                      <a:pt x="4" y="50"/>
                    </a:cubicBezTo>
                    <a:cubicBezTo>
                      <a:pt x="4" y="49"/>
                      <a:pt x="3" y="48"/>
                      <a:pt x="3" y="47"/>
                    </a:cubicBezTo>
                    <a:cubicBezTo>
                      <a:pt x="2" y="46"/>
                      <a:pt x="2" y="45"/>
                      <a:pt x="2" y="44"/>
                    </a:cubicBezTo>
                    <a:cubicBezTo>
                      <a:pt x="3" y="41"/>
                      <a:pt x="4" y="38"/>
                      <a:pt x="8" y="37"/>
                    </a:cubicBezTo>
                    <a:cubicBezTo>
                      <a:pt x="8" y="37"/>
                      <a:pt x="7" y="35"/>
                      <a:pt x="7" y="34"/>
                    </a:cubicBezTo>
                    <a:cubicBezTo>
                      <a:pt x="6" y="31"/>
                      <a:pt x="4" y="28"/>
                      <a:pt x="3" y="26"/>
                    </a:cubicBezTo>
                    <a:cubicBezTo>
                      <a:pt x="2" y="24"/>
                      <a:pt x="2" y="23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18"/>
                      <a:pt x="0" y="14"/>
                      <a:pt x="1" y="10"/>
                    </a:cubicBezTo>
                    <a:cubicBezTo>
                      <a:pt x="2" y="6"/>
                      <a:pt x="4" y="3"/>
                      <a:pt x="8" y="1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8" y="7"/>
                      <a:pt x="6" y="9"/>
                      <a:pt x="5" y="11"/>
                    </a:cubicBezTo>
                    <a:cubicBezTo>
                      <a:pt x="5" y="14"/>
                      <a:pt x="5" y="18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9" y="26"/>
                      <a:pt x="10" y="29"/>
                      <a:pt x="12" y="32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0" y="41"/>
                      <a:pt x="9" y="41"/>
                    </a:cubicBezTo>
                    <a:close/>
                    <a:moveTo>
                      <a:pt x="12" y="19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7"/>
                      <a:pt x="11" y="18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1" name="Freeform 269"/>
              <p:cNvSpPr>
                <a:spLocks noEditPoints="1"/>
              </p:cNvSpPr>
              <p:nvPr/>
            </p:nvSpPr>
            <p:spPr bwMode="auto">
              <a:xfrm>
                <a:off x="8890000" y="3101975"/>
                <a:ext cx="109538" cy="107950"/>
              </a:xfrm>
              <a:custGeom>
                <a:avLst/>
                <a:gdLst>
                  <a:gd name="T0" fmla="*/ 24 w 48"/>
                  <a:gd name="T1" fmla="*/ 0 h 48"/>
                  <a:gd name="T2" fmla="*/ 41 w 48"/>
                  <a:gd name="T3" fmla="*/ 7 h 48"/>
                  <a:gd name="T4" fmla="*/ 41 w 48"/>
                  <a:gd name="T5" fmla="*/ 7 h 48"/>
                  <a:gd name="T6" fmla="*/ 48 w 48"/>
                  <a:gd name="T7" fmla="*/ 24 h 48"/>
                  <a:gd name="T8" fmla="*/ 41 w 48"/>
                  <a:gd name="T9" fmla="*/ 41 h 48"/>
                  <a:gd name="T10" fmla="*/ 41 w 48"/>
                  <a:gd name="T11" fmla="*/ 41 h 48"/>
                  <a:gd name="T12" fmla="*/ 24 w 48"/>
                  <a:gd name="T13" fmla="*/ 48 h 48"/>
                  <a:gd name="T14" fmla="*/ 24 w 48"/>
                  <a:gd name="T15" fmla="*/ 43 h 48"/>
                  <a:gd name="T16" fmla="*/ 37 w 48"/>
                  <a:gd name="T17" fmla="*/ 37 h 48"/>
                  <a:gd name="T18" fmla="*/ 37 w 48"/>
                  <a:gd name="T19" fmla="*/ 37 h 48"/>
                  <a:gd name="T20" fmla="*/ 37 w 48"/>
                  <a:gd name="T21" fmla="*/ 37 h 48"/>
                  <a:gd name="T22" fmla="*/ 43 w 48"/>
                  <a:gd name="T23" fmla="*/ 24 h 48"/>
                  <a:gd name="T24" fmla="*/ 37 w 48"/>
                  <a:gd name="T25" fmla="*/ 11 h 48"/>
                  <a:gd name="T26" fmla="*/ 37 w 48"/>
                  <a:gd name="T27" fmla="*/ 11 h 48"/>
                  <a:gd name="T28" fmla="*/ 24 w 48"/>
                  <a:gd name="T29" fmla="*/ 5 h 48"/>
                  <a:gd name="T30" fmla="*/ 24 w 48"/>
                  <a:gd name="T31" fmla="*/ 0 h 48"/>
                  <a:gd name="T32" fmla="*/ 24 w 48"/>
                  <a:gd name="T33" fmla="*/ 0 h 48"/>
                  <a:gd name="T34" fmla="*/ 24 w 48"/>
                  <a:gd name="T35" fmla="*/ 0 h 48"/>
                  <a:gd name="T36" fmla="*/ 24 w 48"/>
                  <a:gd name="T37" fmla="*/ 5 h 48"/>
                  <a:gd name="T38" fmla="*/ 24 w 48"/>
                  <a:gd name="T39" fmla="*/ 5 h 48"/>
                  <a:gd name="T40" fmla="*/ 11 w 48"/>
                  <a:gd name="T41" fmla="*/ 11 h 48"/>
                  <a:gd name="T42" fmla="*/ 5 w 48"/>
                  <a:gd name="T43" fmla="*/ 24 h 48"/>
                  <a:gd name="T44" fmla="*/ 11 w 48"/>
                  <a:gd name="T45" fmla="*/ 37 h 48"/>
                  <a:gd name="T46" fmla="*/ 24 w 48"/>
                  <a:gd name="T47" fmla="*/ 43 h 48"/>
                  <a:gd name="T48" fmla="*/ 24 w 48"/>
                  <a:gd name="T49" fmla="*/ 43 h 48"/>
                  <a:gd name="T50" fmla="*/ 24 w 48"/>
                  <a:gd name="T51" fmla="*/ 48 h 48"/>
                  <a:gd name="T52" fmla="*/ 24 w 48"/>
                  <a:gd name="T53" fmla="*/ 48 h 48"/>
                  <a:gd name="T54" fmla="*/ 7 w 48"/>
                  <a:gd name="T55" fmla="*/ 41 h 48"/>
                  <a:gd name="T56" fmla="*/ 0 w 48"/>
                  <a:gd name="T57" fmla="*/ 24 h 48"/>
                  <a:gd name="T58" fmla="*/ 7 w 48"/>
                  <a:gd name="T59" fmla="*/ 7 h 48"/>
                  <a:gd name="T60" fmla="*/ 24 w 48"/>
                  <a:gd name="T6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30" y="0"/>
                      <a:pt x="36" y="3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5" y="12"/>
                      <a:pt x="48" y="18"/>
                      <a:pt x="48" y="24"/>
                    </a:cubicBezTo>
                    <a:cubicBezTo>
                      <a:pt x="48" y="31"/>
                      <a:pt x="45" y="36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6" y="45"/>
                      <a:pt x="30" y="48"/>
                      <a:pt x="24" y="48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4" y="41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1" y="34"/>
                      <a:pt x="43" y="29"/>
                      <a:pt x="43" y="24"/>
                    </a:cubicBezTo>
                    <a:cubicBezTo>
                      <a:pt x="43" y="19"/>
                      <a:pt x="41" y="14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4" y="7"/>
                      <a:pt x="29" y="5"/>
                      <a:pt x="24" y="5"/>
                    </a:cubicBezTo>
                    <a:lnTo>
                      <a:pt x="24" y="0"/>
                    </a:lnTo>
                    <a:close/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9" y="5"/>
                      <a:pt x="14" y="7"/>
                      <a:pt x="11" y="11"/>
                    </a:cubicBezTo>
                    <a:cubicBezTo>
                      <a:pt x="7" y="14"/>
                      <a:pt x="5" y="19"/>
                      <a:pt x="5" y="24"/>
                    </a:cubicBezTo>
                    <a:cubicBezTo>
                      <a:pt x="5" y="29"/>
                      <a:pt x="7" y="34"/>
                      <a:pt x="11" y="37"/>
                    </a:cubicBezTo>
                    <a:cubicBezTo>
                      <a:pt x="14" y="41"/>
                      <a:pt x="19" y="43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7" y="48"/>
                      <a:pt x="12" y="45"/>
                      <a:pt x="7" y="41"/>
                    </a:cubicBezTo>
                    <a:cubicBezTo>
                      <a:pt x="3" y="36"/>
                      <a:pt x="0" y="31"/>
                      <a:pt x="0" y="24"/>
                    </a:cubicBezTo>
                    <a:cubicBezTo>
                      <a:pt x="0" y="18"/>
                      <a:pt x="3" y="12"/>
                      <a:pt x="7" y="7"/>
                    </a:cubicBezTo>
                    <a:cubicBezTo>
                      <a:pt x="12" y="3"/>
                      <a:pt x="1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2" name="Freeform 270"/>
              <p:cNvSpPr>
                <a:spLocks noEditPoints="1"/>
              </p:cNvSpPr>
              <p:nvPr/>
            </p:nvSpPr>
            <p:spPr bwMode="auto">
              <a:xfrm>
                <a:off x="8639175" y="3192463"/>
                <a:ext cx="468313" cy="363538"/>
              </a:xfrm>
              <a:custGeom>
                <a:avLst/>
                <a:gdLst>
                  <a:gd name="T0" fmla="*/ 137 w 207"/>
                  <a:gd name="T1" fmla="*/ 18 h 161"/>
                  <a:gd name="T2" fmla="*/ 144 w 207"/>
                  <a:gd name="T3" fmla="*/ 15 h 161"/>
                  <a:gd name="T4" fmla="*/ 196 w 207"/>
                  <a:gd name="T5" fmla="*/ 7 h 161"/>
                  <a:gd name="T6" fmla="*/ 167 w 207"/>
                  <a:gd name="T7" fmla="*/ 56 h 161"/>
                  <a:gd name="T8" fmla="*/ 137 w 207"/>
                  <a:gd name="T9" fmla="*/ 32 h 161"/>
                  <a:gd name="T10" fmla="*/ 137 w 207"/>
                  <a:gd name="T11" fmla="*/ 30 h 161"/>
                  <a:gd name="T12" fmla="*/ 194 w 207"/>
                  <a:gd name="T13" fmla="*/ 12 h 161"/>
                  <a:gd name="T14" fmla="*/ 163 w 207"/>
                  <a:gd name="T15" fmla="*/ 36 h 161"/>
                  <a:gd name="T16" fmla="*/ 142 w 207"/>
                  <a:gd name="T17" fmla="*/ 100 h 161"/>
                  <a:gd name="T18" fmla="*/ 146 w 207"/>
                  <a:gd name="T19" fmla="*/ 97 h 161"/>
                  <a:gd name="T20" fmla="*/ 147 w 207"/>
                  <a:gd name="T21" fmla="*/ 160 h 161"/>
                  <a:gd name="T22" fmla="*/ 137 w 207"/>
                  <a:gd name="T23" fmla="*/ 18 h 161"/>
                  <a:gd name="T24" fmla="*/ 104 w 207"/>
                  <a:gd name="T25" fmla="*/ 0 h 161"/>
                  <a:gd name="T26" fmla="*/ 106 w 207"/>
                  <a:gd name="T27" fmla="*/ 0 h 161"/>
                  <a:gd name="T28" fmla="*/ 104 w 207"/>
                  <a:gd name="T29" fmla="*/ 92 h 161"/>
                  <a:gd name="T30" fmla="*/ 126 w 207"/>
                  <a:gd name="T31" fmla="*/ 109 h 161"/>
                  <a:gd name="T32" fmla="*/ 137 w 207"/>
                  <a:gd name="T33" fmla="*/ 161 h 161"/>
                  <a:gd name="T34" fmla="*/ 121 w 207"/>
                  <a:gd name="T35" fmla="*/ 111 h 161"/>
                  <a:gd name="T36" fmla="*/ 137 w 207"/>
                  <a:gd name="T37" fmla="*/ 97 h 161"/>
                  <a:gd name="T38" fmla="*/ 136 w 207"/>
                  <a:gd name="T39" fmla="*/ 35 h 161"/>
                  <a:gd name="T40" fmla="*/ 137 w 207"/>
                  <a:gd name="T41" fmla="*/ 30 h 161"/>
                  <a:gd name="T42" fmla="*/ 137 w 207"/>
                  <a:gd name="T43" fmla="*/ 30 h 161"/>
                  <a:gd name="T44" fmla="*/ 112 w 207"/>
                  <a:gd name="T45" fmla="*/ 75 h 161"/>
                  <a:gd name="T46" fmla="*/ 137 w 207"/>
                  <a:gd name="T47" fmla="*/ 97 h 161"/>
                  <a:gd name="T48" fmla="*/ 70 w 207"/>
                  <a:gd name="T49" fmla="*/ 0 h 161"/>
                  <a:gd name="T50" fmla="*/ 70 w 207"/>
                  <a:gd name="T51" fmla="*/ 16 h 161"/>
                  <a:gd name="T52" fmla="*/ 101 w 207"/>
                  <a:gd name="T53" fmla="*/ 19 h 161"/>
                  <a:gd name="T54" fmla="*/ 73 w 207"/>
                  <a:gd name="T55" fmla="*/ 111 h 161"/>
                  <a:gd name="T56" fmla="*/ 70 w 207"/>
                  <a:gd name="T57" fmla="*/ 106 h 161"/>
                  <a:gd name="T58" fmla="*/ 76 w 207"/>
                  <a:gd name="T59" fmla="*/ 76 h 161"/>
                  <a:gd name="T60" fmla="*/ 70 w 207"/>
                  <a:gd name="T61" fmla="*/ 22 h 161"/>
                  <a:gd name="T62" fmla="*/ 70 w 207"/>
                  <a:gd name="T63" fmla="*/ 132 h 161"/>
                  <a:gd name="T64" fmla="*/ 99 w 207"/>
                  <a:gd name="T65" fmla="*/ 94 h 161"/>
                  <a:gd name="T66" fmla="*/ 100 w 207"/>
                  <a:gd name="T67" fmla="*/ 89 h 161"/>
                  <a:gd name="T68" fmla="*/ 98 w 207"/>
                  <a:gd name="T69" fmla="*/ 88 h 161"/>
                  <a:gd name="T70" fmla="*/ 70 w 207"/>
                  <a:gd name="T71" fmla="*/ 127 h 161"/>
                  <a:gd name="T72" fmla="*/ 38 w 207"/>
                  <a:gd name="T73" fmla="*/ 54 h 161"/>
                  <a:gd name="T74" fmla="*/ 31 w 207"/>
                  <a:gd name="T75" fmla="*/ 53 h 161"/>
                  <a:gd name="T76" fmla="*/ 28 w 207"/>
                  <a:gd name="T77" fmla="*/ 61 h 161"/>
                  <a:gd name="T78" fmla="*/ 6 w 207"/>
                  <a:gd name="T79" fmla="*/ 94 h 161"/>
                  <a:gd name="T80" fmla="*/ 56 w 207"/>
                  <a:gd name="T81" fmla="*/ 75 h 161"/>
                  <a:gd name="T82" fmla="*/ 51 w 207"/>
                  <a:gd name="T83" fmla="*/ 68 h 161"/>
                  <a:gd name="T84" fmla="*/ 50 w 207"/>
                  <a:gd name="T85" fmla="*/ 61 h 161"/>
                  <a:gd name="T86" fmla="*/ 48 w 207"/>
                  <a:gd name="T87" fmla="*/ 58 h 161"/>
                  <a:gd name="T88" fmla="*/ 69 w 207"/>
                  <a:gd name="T89" fmla="*/ 16 h 161"/>
                  <a:gd name="T90" fmla="*/ 54 w 207"/>
                  <a:gd name="T91" fmla="*/ 57 h 161"/>
                  <a:gd name="T92" fmla="*/ 57 w 207"/>
                  <a:gd name="T93" fmla="*/ 68 h 161"/>
                  <a:gd name="T94" fmla="*/ 62 w 207"/>
                  <a:gd name="T95" fmla="*/ 75 h 161"/>
                  <a:gd name="T96" fmla="*/ 43 w 207"/>
                  <a:gd name="T97" fmla="*/ 115 h 161"/>
                  <a:gd name="T98" fmla="*/ 57 w 207"/>
                  <a:gd name="T99" fmla="*/ 118 h 161"/>
                  <a:gd name="T100" fmla="*/ 70 w 207"/>
                  <a:gd name="T101" fmla="*/ 106 h 161"/>
                  <a:gd name="T102" fmla="*/ 62 w 207"/>
                  <a:gd name="T103" fmla="*/ 120 h 161"/>
                  <a:gd name="T104" fmla="*/ 53 w 207"/>
                  <a:gd name="T105" fmla="*/ 124 h 161"/>
                  <a:gd name="T106" fmla="*/ 30 w 207"/>
                  <a:gd name="T107" fmla="*/ 130 h 161"/>
                  <a:gd name="T108" fmla="*/ 28 w 207"/>
                  <a:gd name="T109" fmla="*/ 135 h 161"/>
                  <a:gd name="T110" fmla="*/ 26 w 207"/>
                  <a:gd name="T111" fmla="*/ 110 h 161"/>
                  <a:gd name="T112" fmla="*/ 30 w 207"/>
                  <a:gd name="T113" fmla="*/ 109 h 161"/>
                  <a:gd name="T114" fmla="*/ 17 w 207"/>
                  <a:gd name="T115" fmla="*/ 56 h 161"/>
                  <a:gd name="T116" fmla="*/ 26 w 207"/>
                  <a:gd name="T117" fmla="*/ 55 h 161"/>
                  <a:gd name="T118" fmla="*/ 35 w 207"/>
                  <a:gd name="T119" fmla="*/ 49 h 161"/>
                  <a:gd name="T120" fmla="*/ 70 w 207"/>
                  <a:gd name="T12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" h="161">
                    <a:moveTo>
                      <a:pt x="163" y="36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93" y="7"/>
                      <a:pt x="193" y="7"/>
                      <a:pt x="193" y="7"/>
                    </a:cubicBezTo>
                    <a:cubicBezTo>
                      <a:pt x="194" y="6"/>
                      <a:pt x="195" y="6"/>
                      <a:pt x="196" y="7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207" y="20"/>
                      <a:pt x="207" y="21"/>
                      <a:pt x="206" y="22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6" y="57"/>
                      <a:pt x="165" y="57"/>
                      <a:pt x="164" y="56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8" y="33"/>
                      <a:pt x="138" y="33"/>
                      <a:pt x="138" y="33"/>
                    </a:cubicBezTo>
                    <a:cubicBezTo>
                      <a:pt x="138" y="32"/>
                      <a:pt x="138" y="31"/>
                      <a:pt x="137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65" y="51"/>
                      <a:pt x="165" y="51"/>
                      <a:pt x="165" y="51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5" y="37"/>
                      <a:pt x="164" y="37"/>
                      <a:pt x="163" y="36"/>
                    </a:cubicBezTo>
                    <a:cubicBezTo>
                      <a:pt x="163" y="36"/>
                      <a:pt x="163" y="36"/>
                      <a:pt x="163" y="36"/>
                    </a:cubicBezTo>
                    <a:close/>
                    <a:moveTo>
                      <a:pt x="137" y="156"/>
                    </a:move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1"/>
                      <a:pt x="137" y="91"/>
                      <a:pt x="137" y="91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6" y="97"/>
                      <a:pt x="146" y="98"/>
                      <a:pt x="147" y="98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50" y="159"/>
                      <a:pt x="149" y="160"/>
                      <a:pt x="147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lnTo>
                      <a:pt x="137" y="156"/>
                    </a:lnTo>
                    <a:close/>
                    <a:moveTo>
                      <a:pt x="137" y="18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6" y="0"/>
                      <a:pt x="106" y="0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8"/>
                      <a:pt x="137" y="18"/>
                      <a:pt x="137" y="18"/>
                    </a:cubicBezTo>
                    <a:close/>
                    <a:moveTo>
                      <a:pt x="104" y="92"/>
                    </a:moveTo>
                    <a:cubicBezTo>
                      <a:pt x="125" y="108"/>
                      <a:pt x="125" y="108"/>
                      <a:pt x="125" y="108"/>
                    </a:cubicBezTo>
                    <a:cubicBezTo>
                      <a:pt x="126" y="108"/>
                      <a:pt x="126" y="109"/>
                      <a:pt x="126" y="109"/>
                    </a:cubicBezTo>
                    <a:cubicBezTo>
                      <a:pt x="126" y="109"/>
                      <a:pt x="126" y="109"/>
                      <a:pt x="126" y="109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37" y="156"/>
                      <a:pt x="137" y="156"/>
                      <a:pt x="137" y="156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5" y="161"/>
                      <a:pt x="124" y="160"/>
                      <a:pt x="124" y="159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2"/>
                      <a:pt x="104" y="92"/>
                      <a:pt x="104" y="92"/>
                    </a:cubicBezTo>
                    <a:close/>
                    <a:moveTo>
                      <a:pt x="137" y="97"/>
                    </a:moveTo>
                    <a:cubicBezTo>
                      <a:pt x="137" y="91"/>
                      <a:pt x="137" y="91"/>
                      <a:pt x="137" y="91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7" y="29"/>
                      <a:pt x="136" y="29"/>
                    </a:cubicBezTo>
                    <a:cubicBezTo>
                      <a:pt x="135" y="29"/>
                      <a:pt x="134" y="29"/>
                      <a:pt x="133" y="30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1" y="76"/>
                      <a:pt x="111" y="77"/>
                      <a:pt x="112" y="78"/>
                    </a:cubicBezTo>
                    <a:lnTo>
                      <a:pt x="137" y="97"/>
                    </a:lnTo>
                    <a:close/>
                    <a:moveTo>
                      <a:pt x="104" y="5"/>
                    </a:moveTo>
                    <a:cubicBezTo>
                      <a:pt x="70" y="5"/>
                      <a:pt x="70" y="5"/>
                      <a:pt x="70" y="5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5"/>
                      <a:pt x="104" y="5"/>
                      <a:pt x="104" y="5"/>
                    </a:cubicBezTo>
                    <a:close/>
                    <a:moveTo>
                      <a:pt x="70" y="16"/>
                    </a:moveTo>
                    <a:cubicBezTo>
                      <a:pt x="99" y="16"/>
                      <a:pt x="99" y="16"/>
                      <a:pt x="99" y="16"/>
                    </a:cubicBezTo>
                    <a:cubicBezTo>
                      <a:pt x="101" y="16"/>
                      <a:pt x="102" y="17"/>
                      <a:pt x="102" y="18"/>
                    </a:cubicBezTo>
                    <a:cubicBezTo>
                      <a:pt x="102" y="18"/>
                      <a:pt x="102" y="19"/>
                      <a:pt x="101" y="19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5" y="110"/>
                      <a:pt x="74" y="111"/>
                      <a:pt x="73" y="111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16"/>
                      <a:pt x="70" y="16"/>
                      <a:pt x="70" y="16"/>
                    </a:cubicBezTo>
                    <a:close/>
                    <a:moveTo>
                      <a:pt x="70" y="127"/>
                    </a:moveTo>
                    <a:cubicBezTo>
                      <a:pt x="70" y="132"/>
                      <a:pt x="70" y="132"/>
                      <a:pt x="70" y="132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2" y="130"/>
                      <a:pt x="93" y="130"/>
                      <a:pt x="93" y="128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6" y="87"/>
                      <a:pt x="95" y="88"/>
                      <a:pt x="95" y="90"/>
                    </a:cubicBezTo>
                    <a:cubicBezTo>
                      <a:pt x="89" y="126"/>
                      <a:pt x="89" y="126"/>
                      <a:pt x="89" y="126"/>
                    </a:cubicBezTo>
                    <a:lnTo>
                      <a:pt x="70" y="127"/>
                    </a:lnTo>
                    <a:close/>
                    <a:moveTo>
                      <a:pt x="70" y="5"/>
                    </a:moveTo>
                    <a:cubicBezTo>
                      <a:pt x="60" y="5"/>
                      <a:pt x="60" y="5"/>
                      <a:pt x="60" y="5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5"/>
                      <a:pt x="36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2"/>
                      <a:pt x="26" y="63"/>
                      <a:pt x="25" y="62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0" y="73"/>
                      <a:pt x="50" y="71"/>
                      <a:pt x="50" y="70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49" y="60"/>
                      <a:pt x="48" y="59"/>
                      <a:pt x="48" y="5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7" y="16"/>
                      <a:pt x="68" y="16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59"/>
                      <a:pt x="59" y="61"/>
                      <a:pt x="59" y="62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2"/>
                      <a:pt x="62" y="74"/>
                      <a:pt x="62" y="7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3"/>
                      <a:pt x="46" y="113"/>
                      <a:pt x="46" y="113"/>
                    </a:cubicBezTo>
                    <a:cubicBezTo>
                      <a:pt x="45" y="114"/>
                      <a:pt x="44" y="115"/>
                      <a:pt x="4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2" y="107"/>
                      <a:pt x="62" y="107"/>
                      <a:pt x="63" y="107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59" y="125"/>
                      <a:pt x="58" y="126"/>
                      <a:pt x="57" y="125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7" y="135"/>
                      <a:pt x="26" y="134"/>
                      <a:pt x="26" y="133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1"/>
                      <a:pt x="25" y="110"/>
                      <a:pt x="26" y="11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1" y="97"/>
                      <a:pt x="0" y="96"/>
                      <a:pt x="1" y="9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5"/>
                      <a:pt x="19" y="54"/>
                      <a:pt x="20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8"/>
                      <a:pt x="30" y="47"/>
                      <a:pt x="31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7" y="0"/>
                      <a:pt x="58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7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3" name="Freeform 271"/>
              <p:cNvSpPr>
                <a:spLocks noEditPoints="1"/>
              </p:cNvSpPr>
              <p:nvPr/>
            </p:nvSpPr>
            <p:spPr bwMode="auto">
              <a:xfrm>
                <a:off x="8615363" y="3305175"/>
                <a:ext cx="61913" cy="103188"/>
              </a:xfrm>
              <a:custGeom>
                <a:avLst/>
                <a:gdLst>
                  <a:gd name="T0" fmla="*/ 14 w 28"/>
                  <a:gd name="T1" fmla="*/ 8 h 46"/>
                  <a:gd name="T2" fmla="*/ 16 w 28"/>
                  <a:gd name="T3" fmla="*/ 1 h 46"/>
                  <a:gd name="T4" fmla="*/ 19 w 28"/>
                  <a:gd name="T5" fmla="*/ 0 h 46"/>
                  <a:gd name="T6" fmla="*/ 26 w 28"/>
                  <a:gd name="T7" fmla="*/ 3 h 46"/>
                  <a:gd name="T8" fmla="*/ 27 w 28"/>
                  <a:gd name="T9" fmla="*/ 6 h 46"/>
                  <a:gd name="T10" fmla="*/ 14 w 28"/>
                  <a:gd name="T11" fmla="*/ 38 h 46"/>
                  <a:gd name="T12" fmla="*/ 14 w 28"/>
                  <a:gd name="T13" fmla="*/ 26 h 46"/>
                  <a:gd name="T14" fmla="*/ 22 w 28"/>
                  <a:gd name="T15" fmla="*/ 6 h 46"/>
                  <a:gd name="T16" fmla="*/ 20 w 28"/>
                  <a:gd name="T17" fmla="*/ 5 h 46"/>
                  <a:gd name="T18" fmla="*/ 14 w 28"/>
                  <a:gd name="T19" fmla="*/ 20 h 46"/>
                  <a:gd name="T20" fmla="*/ 14 w 28"/>
                  <a:gd name="T21" fmla="*/ 8 h 46"/>
                  <a:gd name="T22" fmla="*/ 0 w 28"/>
                  <a:gd name="T23" fmla="*/ 40 h 46"/>
                  <a:gd name="T24" fmla="*/ 14 w 28"/>
                  <a:gd name="T25" fmla="*/ 8 h 46"/>
                  <a:gd name="T26" fmla="*/ 14 w 28"/>
                  <a:gd name="T27" fmla="*/ 20 h 46"/>
                  <a:gd name="T28" fmla="*/ 6 w 28"/>
                  <a:gd name="T29" fmla="*/ 39 h 46"/>
                  <a:gd name="T30" fmla="*/ 8 w 28"/>
                  <a:gd name="T31" fmla="*/ 40 h 46"/>
                  <a:gd name="T32" fmla="*/ 14 w 28"/>
                  <a:gd name="T33" fmla="*/ 26 h 46"/>
                  <a:gd name="T34" fmla="*/ 14 w 28"/>
                  <a:gd name="T35" fmla="*/ 38 h 46"/>
                  <a:gd name="T36" fmla="*/ 11 w 28"/>
                  <a:gd name="T37" fmla="*/ 44 h 46"/>
                  <a:gd name="T38" fmla="*/ 8 w 28"/>
                  <a:gd name="T39" fmla="*/ 45 h 46"/>
                  <a:gd name="T40" fmla="*/ 2 w 28"/>
                  <a:gd name="T41" fmla="*/ 43 h 46"/>
                  <a:gd name="T42" fmla="*/ 0 w 28"/>
                  <a:gd name="T43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46">
                    <a:moveTo>
                      <a:pt x="14" y="8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5"/>
                      <a:pt x="27" y="6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4" y="20"/>
                      <a:pt x="14" y="20"/>
                      <a:pt x="14" y="20"/>
                    </a:cubicBezTo>
                    <a:lnTo>
                      <a:pt x="14" y="8"/>
                    </a:lnTo>
                    <a:close/>
                    <a:moveTo>
                      <a:pt x="0" y="4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5"/>
                      <a:pt x="9" y="46"/>
                      <a:pt x="8" y="45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0" y="42"/>
                      <a:pt x="0" y="41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4" name="Freeform 272"/>
              <p:cNvSpPr>
                <a:spLocks noEditPoints="1"/>
              </p:cNvSpPr>
              <p:nvPr/>
            </p:nvSpPr>
            <p:spPr bwMode="auto">
              <a:xfrm>
                <a:off x="8743950" y="3357563"/>
                <a:ext cx="63500" cy="106363"/>
              </a:xfrm>
              <a:custGeom>
                <a:avLst/>
                <a:gdLst>
                  <a:gd name="T0" fmla="*/ 14 w 28"/>
                  <a:gd name="T1" fmla="*/ 27 h 47"/>
                  <a:gd name="T2" fmla="*/ 22 w 28"/>
                  <a:gd name="T3" fmla="*/ 7 h 47"/>
                  <a:gd name="T4" fmla="*/ 20 w 28"/>
                  <a:gd name="T5" fmla="*/ 6 h 47"/>
                  <a:gd name="T6" fmla="*/ 14 w 28"/>
                  <a:gd name="T7" fmla="*/ 21 h 47"/>
                  <a:gd name="T8" fmla="*/ 14 w 28"/>
                  <a:gd name="T9" fmla="*/ 8 h 47"/>
                  <a:gd name="T10" fmla="*/ 16 w 28"/>
                  <a:gd name="T11" fmla="*/ 2 h 47"/>
                  <a:gd name="T12" fmla="*/ 20 w 28"/>
                  <a:gd name="T13" fmla="*/ 1 h 47"/>
                  <a:gd name="T14" fmla="*/ 26 w 28"/>
                  <a:gd name="T15" fmla="*/ 4 h 47"/>
                  <a:gd name="T16" fmla="*/ 27 w 28"/>
                  <a:gd name="T17" fmla="*/ 7 h 47"/>
                  <a:gd name="T18" fmla="*/ 15 w 28"/>
                  <a:gd name="T19" fmla="*/ 37 h 47"/>
                  <a:gd name="T20" fmla="*/ 14 w 28"/>
                  <a:gd name="T21" fmla="*/ 39 h 47"/>
                  <a:gd name="T22" fmla="*/ 14 w 28"/>
                  <a:gd name="T23" fmla="*/ 27 h 47"/>
                  <a:gd name="T24" fmla="*/ 10 w 28"/>
                  <a:gd name="T25" fmla="*/ 36 h 47"/>
                  <a:gd name="T26" fmla="*/ 14 w 28"/>
                  <a:gd name="T27" fmla="*/ 27 h 47"/>
                  <a:gd name="T28" fmla="*/ 14 w 28"/>
                  <a:gd name="T29" fmla="*/ 39 h 47"/>
                  <a:gd name="T30" fmla="*/ 11 w 28"/>
                  <a:gd name="T31" fmla="*/ 45 h 47"/>
                  <a:gd name="T32" fmla="*/ 8 w 28"/>
                  <a:gd name="T33" fmla="*/ 46 h 47"/>
                  <a:gd name="T34" fmla="*/ 2 w 28"/>
                  <a:gd name="T35" fmla="*/ 44 h 47"/>
                  <a:gd name="T36" fmla="*/ 0 w 28"/>
                  <a:gd name="T37" fmla="*/ 40 h 47"/>
                  <a:gd name="T38" fmla="*/ 2 w 28"/>
                  <a:gd name="T39" fmla="*/ 36 h 47"/>
                  <a:gd name="T40" fmla="*/ 14 w 28"/>
                  <a:gd name="T41" fmla="*/ 8 h 47"/>
                  <a:gd name="T42" fmla="*/ 14 w 28"/>
                  <a:gd name="T43" fmla="*/ 21 h 47"/>
                  <a:gd name="T44" fmla="*/ 7 w 28"/>
                  <a:gd name="T45" fmla="*/ 38 h 47"/>
                  <a:gd name="T46" fmla="*/ 6 w 28"/>
                  <a:gd name="T47" fmla="*/ 40 h 47"/>
                  <a:gd name="T48" fmla="*/ 8 w 28"/>
                  <a:gd name="T49" fmla="*/ 41 h 47"/>
                  <a:gd name="T50" fmla="*/ 10 w 28"/>
                  <a:gd name="T51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47">
                    <a:moveTo>
                      <a:pt x="14" y="27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8" y="0"/>
                      <a:pt x="20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6"/>
                      <a:pt x="27" y="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9"/>
                      <a:pt x="14" y="39"/>
                      <a:pt x="14" y="39"/>
                    </a:cubicBezTo>
                    <a:lnTo>
                      <a:pt x="14" y="27"/>
                    </a:lnTo>
                    <a:close/>
                    <a:moveTo>
                      <a:pt x="10" y="36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0" y="47"/>
                      <a:pt x="8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41"/>
                      <a:pt x="8" y="41"/>
                      <a:pt x="8" y="41"/>
                    </a:cubicBezTo>
                    <a:lnTo>
                      <a:pt x="1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5" name="Freeform 273"/>
              <p:cNvSpPr>
                <a:spLocks noEditPoints="1"/>
              </p:cNvSpPr>
              <p:nvPr/>
            </p:nvSpPr>
            <p:spPr bwMode="auto">
              <a:xfrm>
                <a:off x="8972550" y="225425"/>
                <a:ext cx="290513" cy="393700"/>
              </a:xfrm>
              <a:custGeom>
                <a:avLst/>
                <a:gdLst>
                  <a:gd name="T0" fmla="*/ 72 w 129"/>
                  <a:gd name="T1" fmla="*/ 34 h 174"/>
                  <a:gd name="T2" fmla="*/ 72 w 129"/>
                  <a:gd name="T3" fmla="*/ 137 h 174"/>
                  <a:gd name="T4" fmla="*/ 72 w 129"/>
                  <a:gd name="T5" fmla="*/ 138 h 174"/>
                  <a:gd name="T6" fmla="*/ 65 w 129"/>
                  <a:gd name="T7" fmla="*/ 155 h 174"/>
                  <a:gd name="T8" fmla="*/ 68 w 129"/>
                  <a:gd name="T9" fmla="*/ 138 h 174"/>
                  <a:gd name="T10" fmla="*/ 67 w 129"/>
                  <a:gd name="T11" fmla="*/ 110 h 174"/>
                  <a:gd name="T12" fmla="*/ 67 w 129"/>
                  <a:gd name="T13" fmla="*/ 34 h 174"/>
                  <a:gd name="T14" fmla="*/ 76 w 129"/>
                  <a:gd name="T15" fmla="*/ 10 h 174"/>
                  <a:gd name="T16" fmla="*/ 99 w 129"/>
                  <a:gd name="T17" fmla="*/ 0 h 174"/>
                  <a:gd name="T18" fmla="*/ 129 w 129"/>
                  <a:gd name="T19" fmla="*/ 33 h 174"/>
                  <a:gd name="T20" fmla="*/ 129 w 129"/>
                  <a:gd name="T21" fmla="*/ 150 h 174"/>
                  <a:gd name="T22" fmla="*/ 122 w 129"/>
                  <a:gd name="T23" fmla="*/ 157 h 174"/>
                  <a:gd name="T24" fmla="*/ 114 w 129"/>
                  <a:gd name="T25" fmla="*/ 150 h 174"/>
                  <a:gd name="T26" fmla="*/ 114 w 129"/>
                  <a:gd name="T27" fmla="*/ 35 h 174"/>
                  <a:gd name="T28" fmla="*/ 114 w 129"/>
                  <a:gd name="T29" fmla="*/ 34 h 174"/>
                  <a:gd name="T30" fmla="*/ 98 w 129"/>
                  <a:gd name="T31" fmla="*/ 14 h 174"/>
                  <a:gd name="T32" fmla="*/ 98 w 129"/>
                  <a:gd name="T33" fmla="*/ 14 h 174"/>
                  <a:gd name="T34" fmla="*/ 81 w 129"/>
                  <a:gd name="T35" fmla="*/ 34 h 174"/>
                  <a:gd name="T36" fmla="*/ 82 w 129"/>
                  <a:gd name="T37" fmla="*/ 63 h 174"/>
                  <a:gd name="T38" fmla="*/ 71 w 129"/>
                  <a:gd name="T39" fmla="*/ 161 h 174"/>
                  <a:gd name="T40" fmla="*/ 65 w 129"/>
                  <a:gd name="T41" fmla="*/ 161 h 174"/>
                  <a:gd name="T42" fmla="*/ 78 w 129"/>
                  <a:gd name="T43" fmla="*/ 136 h 174"/>
                  <a:gd name="T44" fmla="*/ 77 w 129"/>
                  <a:gd name="T45" fmla="*/ 34 h 174"/>
                  <a:gd name="T46" fmla="*/ 77 w 129"/>
                  <a:gd name="T47" fmla="*/ 34 h 174"/>
                  <a:gd name="T48" fmla="*/ 98 w 129"/>
                  <a:gd name="T49" fmla="*/ 10 h 174"/>
                  <a:gd name="T50" fmla="*/ 114 w 129"/>
                  <a:gd name="T51" fmla="*/ 17 h 174"/>
                  <a:gd name="T52" fmla="*/ 119 w 129"/>
                  <a:gd name="T53" fmla="*/ 35 h 174"/>
                  <a:gd name="T54" fmla="*/ 119 w 129"/>
                  <a:gd name="T55" fmla="*/ 150 h 174"/>
                  <a:gd name="T56" fmla="*/ 121 w 129"/>
                  <a:gd name="T57" fmla="*/ 152 h 174"/>
                  <a:gd name="T58" fmla="*/ 123 w 129"/>
                  <a:gd name="T59" fmla="*/ 152 h 174"/>
                  <a:gd name="T60" fmla="*/ 124 w 129"/>
                  <a:gd name="T61" fmla="*/ 34 h 174"/>
                  <a:gd name="T62" fmla="*/ 124 w 129"/>
                  <a:gd name="T63" fmla="*/ 33 h 174"/>
                  <a:gd name="T64" fmla="*/ 99 w 129"/>
                  <a:gd name="T65" fmla="*/ 5 h 174"/>
                  <a:gd name="T66" fmla="*/ 80 w 129"/>
                  <a:gd name="T67" fmla="*/ 13 h 174"/>
                  <a:gd name="T68" fmla="*/ 72 w 129"/>
                  <a:gd name="T69" fmla="*/ 34 h 174"/>
                  <a:gd name="T70" fmla="*/ 49 w 129"/>
                  <a:gd name="T71" fmla="*/ 164 h 174"/>
                  <a:gd name="T72" fmla="*/ 24 w 129"/>
                  <a:gd name="T73" fmla="*/ 160 h 174"/>
                  <a:gd name="T74" fmla="*/ 15 w 129"/>
                  <a:gd name="T75" fmla="*/ 144 h 174"/>
                  <a:gd name="T76" fmla="*/ 18 w 129"/>
                  <a:gd name="T77" fmla="*/ 142 h 174"/>
                  <a:gd name="T78" fmla="*/ 20 w 129"/>
                  <a:gd name="T79" fmla="*/ 138 h 174"/>
                  <a:gd name="T80" fmla="*/ 5 w 129"/>
                  <a:gd name="T81" fmla="*/ 142 h 174"/>
                  <a:gd name="T82" fmla="*/ 11 w 129"/>
                  <a:gd name="T83" fmla="*/ 145 h 174"/>
                  <a:gd name="T84" fmla="*/ 11 w 129"/>
                  <a:gd name="T85" fmla="*/ 148 h 174"/>
                  <a:gd name="T86" fmla="*/ 20 w 129"/>
                  <a:gd name="T87" fmla="*/ 163 h 174"/>
                  <a:gd name="T88" fmla="*/ 44 w 129"/>
                  <a:gd name="T89" fmla="*/ 169 h 174"/>
                  <a:gd name="T90" fmla="*/ 65 w 129"/>
                  <a:gd name="T91" fmla="*/ 167 h 174"/>
                  <a:gd name="T92" fmla="*/ 39 w 129"/>
                  <a:gd name="T93" fmla="*/ 174 h 174"/>
                  <a:gd name="T94" fmla="*/ 6 w 129"/>
                  <a:gd name="T95" fmla="*/ 148 h 174"/>
                  <a:gd name="T96" fmla="*/ 6 w 129"/>
                  <a:gd name="T97" fmla="*/ 147 h 174"/>
                  <a:gd name="T98" fmla="*/ 0 w 129"/>
                  <a:gd name="T99" fmla="*/ 145 h 174"/>
                  <a:gd name="T100" fmla="*/ 2 w 129"/>
                  <a:gd name="T101" fmla="*/ 134 h 174"/>
                  <a:gd name="T102" fmla="*/ 25 w 129"/>
                  <a:gd name="T103" fmla="*/ 136 h 174"/>
                  <a:gd name="T104" fmla="*/ 23 w 129"/>
                  <a:gd name="T105" fmla="*/ 147 h 174"/>
                  <a:gd name="T106" fmla="*/ 20 w 129"/>
                  <a:gd name="T107" fmla="*/ 149 h 174"/>
                  <a:gd name="T108" fmla="*/ 37 w 129"/>
                  <a:gd name="T109" fmla="*/ 159 h 174"/>
                  <a:gd name="T110" fmla="*/ 62 w 129"/>
                  <a:gd name="T111" fmla="*/ 150 h 174"/>
                  <a:gd name="T112" fmla="*/ 65 w 129"/>
                  <a:gd name="T113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9" h="174">
                    <a:moveTo>
                      <a:pt x="72" y="34"/>
                    </a:move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34"/>
                      <a:pt x="72" y="79"/>
                      <a:pt x="72" y="110"/>
                    </a:cubicBezTo>
                    <a:cubicBezTo>
                      <a:pt x="72" y="125"/>
                      <a:pt x="72" y="136"/>
                      <a:pt x="72" y="137"/>
                    </a:cubicBezTo>
                    <a:cubicBezTo>
                      <a:pt x="72" y="137"/>
                      <a:pt x="72" y="137"/>
                      <a:pt x="72" y="138"/>
                    </a:cubicBezTo>
                    <a:cubicBezTo>
                      <a:pt x="72" y="138"/>
                      <a:pt x="72" y="138"/>
                      <a:pt x="72" y="138"/>
                    </a:cubicBezTo>
                    <a:cubicBezTo>
                      <a:pt x="72" y="144"/>
                      <a:pt x="70" y="149"/>
                      <a:pt x="66" y="154"/>
                    </a:cubicBezTo>
                    <a:cubicBezTo>
                      <a:pt x="65" y="154"/>
                      <a:pt x="65" y="154"/>
                      <a:pt x="65" y="155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7" y="145"/>
                      <a:pt x="68" y="141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4"/>
                      <a:pt x="67" y="123"/>
                      <a:pt x="67" y="110"/>
                    </a:cubicBezTo>
                    <a:cubicBezTo>
                      <a:pt x="67" y="81"/>
                      <a:pt x="67" y="39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3"/>
                      <a:pt x="67" y="32"/>
                      <a:pt x="67" y="31"/>
                    </a:cubicBezTo>
                    <a:cubicBezTo>
                      <a:pt x="68" y="23"/>
                      <a:pt x="71" y="16"/>
                      <a:pt x="76" y="10"/>
                    </a:cubicBezTo>
                    <a:cubicBezTo>
                      <a:pt x="82" y="4"/>
                      <a:pt x="89" y="0"/>
                      <a:pt x="97" y="0"/>
                    </a:cubicBezTo>
                    <a:cubicBezTo>
                      <a:pt x="98" y="0"/>
                      <a:pt x="99" y="0"/>
                      <a:pt x="99" y="0"/>
                    </a:cubicBezTo>
                    <a:cubicBezTo>
                      <a:pt x="108" y="1"/>
                      <a:pt x="115" y="5"/>
                      <a:pt x="120" y="11"/>
                    </a:cubicBezTo>
                    <a:cubicBezTo>
                      <a:pt x="126" y="16"/>
                      <a:pt x="129" y="24"/>
                      <a:pt x="129" y="33"/>
                    </a:cubicBezTo>
                    <a:cubicBezTo>
                      <a:pt x="129" y="33"/>
                      <a:pt x="129" y="33"/>
                      <a:pt x="129" y="33"/>
                    </a:cubicBezTo>
                    <a:cubicBezTo>
                      <a:pt x="129" y="45"/>
                      <a:pt x="129" y="149"/>
                      <a:pt x="129" y="150"/>
                    </a:cubicBezTo>
                    <a:cubicBezTo>
                      <a:pt x="129" y="153"/>
                      <a:pt x="127" y="155"/>
                      <a:pt x="125" y="156"/>
                    </a:cubicBezTo>
                    <a:cubicBezTo>
                      <a:pt x="124" y="157"/>
                      <a:pt x="123" y="157"/>
                      <a:pt x="122" y="157"/>
                    </a:cubicBezTo>
                    <a:cubicBezTo>
                      <a:pt x="121" y="157"/>
                      <a:pt x="120" y="157"/>
                      <a:pt x="119" y="156"/>
                    </a:cubicBezTo>
                    <a:cubicBezTo>
                      <a:pt x="116" y="155"/>
                      <a:pt x="114" y="153"/>
                      <a:pt x="114" y="150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29"/>
                      <a:pt x="113" y="24"/>
                      <a:pt x="110" y="20"/>
                    </a:cubicBezTo>
                    <a:cubicBezTo>
                      <a:pt x="107" y="17"/>
                      <a:pt x="103" y="14"/>
                      <a:pt x="98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3" y="15"/>
                      <a:pt x="89" y="17"/>
                      <a:pt x="86" y="20"/>
                    </a:cubicBezTo>
                    <a:cubicBezTo>
                      <a:pt x="83" y="24"/>
                      <a:pt x="81" y="29"/>
                      <a:pt x="81" y="34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45"/>
                      <a:pt x="78" y="155"/>
                      <a:pt x="71" y="161"/>
                    </a:cubicBezTo>
                    <a:cubicBezTo>
                      <a:pt x="69" y="163"/>
                      <a:pt x="67" y="165"/>
                      <a:pt x="65" y="167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6" y="160"/>
                      <a:pt x="67" y="159"/>
                      <a:pt x="68" y="158"/>
                    </a:cubicBezTo>
                    <a:cubicBezTo>
                      <a:pt x="74" y="152"/>
                      <a:pt x="78" y="144"/>
                      <a:pt x="78" y="136"/>
                    </a:cubicBezTo>
                    <a:cubicBezTo>
                      <a:pt x="78" y="134"/>
                      <a:pt x="77" y="92"/>
                      <a:pt x="77" y="63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8"/>
                      <a:pt x="79" y="22"/>
                      <a:pt x="83" y="17"/>
                    </a:cubicBezTo>
                    <a:cubicBezTo>
                      <a:pt x="86" y="13"/>
                      <a:pt x="91" y="10"/>
                      <a:pt x="98" y="10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105" y="10"/>
                      <a:pt x="110" y="13"/>
                      <a:pt x="114" y="17"/>
                    </a:cubicBezTo>
                    <a:cubicBezTo>
                      <a:pt x="117" y="22"/>
                      <a:pt x="119" y="28"/>
                      <a:pt x="119" y="34"/>
                    </a:cubicBezTo>
                    <a:cubicBezTo>
                      <a:pt x="119" y="34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51"/>
                      <a:pt x="120" y="152"/>
                      <a:pt x="121" y="152"/>
                    </a:cubicBezTo>
                    <a:cubicBezTo>
                      <a:pt x="121" y="152"/>
                      <a:pt x="121" y="152"/>
                      <a:pt x="122" y="152"/>
                    </a:cubicBezTo>
                    <a:cubicBezTo>
                      <a:pt x="122" y="152"/>
                      <a:pt x="123" y="152"/>
                      <a:pt x="123" y="152"/>
                    </a:cubicBezTo>
                    <a:cubicBezTo>
                      <a:pt x="124" y="152"/>
                      <a:pt x="125" y="151"/>
                      <a:pt x="125" y="150"/>
                    </a:cubicBezTo>
                    <a:cubicBezTo>
                      <a:pt x="125" y="149"/>
                      <a:pt x="125" y="35"/>
                      <a:pt x="124" y="34"/>
                    </a:cubicBezTo>
                    <a:cubicBezTo>
                      <a:pt x="124" y="34"/>
                      <a:pt x="124" y="34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26"/>
                      <a:pt x="121" y="19"/>
                      <a:pt x="117" y="14"/>
                    </a:cubicBezTo>
                    <a:cubicBezTo>
                      <a:pt x="112" y="9"/>
                      <a:pt x="106" y="5"/>
                      <a:pt x="99" y="5"/>
                    </a:cubicBezTo>
                    <a:cubicBezTo>
                      <a:pt x="98" y="5"/>
                      <a:pt x="98" y="5"/>
                      <a:pt x="97" y="5"/>
                    </a:cubicBezTo>
                    <a:cubicBezTo>
                      <a:pt x="90" y="5"/>
                      <a:pt x="84" y="8"/>
                      <a:pt x="80" y="13"/>
                    </a:cubicBezTo>
                    <a:cubicBezTo>
                      <a:pt x="75" y="18"/>
                      <a:pt x="73" y="25"/>
                      <a:pt x="72" y="32"/>
                    </a:cubicBezTo>
                    <a:cubicBezTo>
                      <a:pt x="72" y="32"/>
                      <a:pt x="72" y="33"/>
                      <a:pt x="72" y="34"/>
                    </a:cubicBezTo>
                    <a:close/>
                    <a:moveTo>
                      <a:pt x="65" y="155"/>
                    </a:moveTo>
                    <a:cubicBezTo>
                      <a:pt x="60" y="159"/>
                      <a:pt x="54" y="162"/>
                      <a:pt x="49" y="164"/>
                    </a:cubicBezTo>
                    <a:cubicBezTo>
                      <a:pt x="45" y="165"/>
                      <a:pt x="40" y="165"/>
                      <a:pt x="36" y="164"/>
                    </a:cubicBezTo>
                    <a:cubicBezTo>
                      <a:pt x="32" y="163"/>
                      <a:pt x="27" y="162"/>
                      <a:pt x="24" y="160"/>
                    </a:cubicBezTo>
                    <a:cubicBezTo>
                      <a:pt x="20" y="158"/>
                      <a:pt x="17" y="154"/>
                      <a:pt x="16" y="150"/>
                    </a:cubicBezTo>
                    <a:cubicBezTo>
                      <a:pt x="15" y="148"/>
                      <a:pt x="15" y="146"/>
                      <a:pt x="15" y="144"/>
                    </a:cubicBezTo>
                    <a:cubicBezTo>
                      <a:pt x="16" y="143"/>
                      <a:pt x="17" y="142"/>
                      <a:pt x="18" y="142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20" y="142"/>
                      <a:pt x="20" y="142"/>
                      <a:pt x="20" y="142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8" y="142"/>
                      <a:pt x="8" y="142"/>
                      <a:pt x="8" y="142"/>
                    </a:cubicBezTo>
                    <a:cubicBezTo>
                      <a:pt x="10" y="142"/>
                      <a:pt x="11" y="143"/>
                      <a:pt x="11" y="145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1" y="154"/>
                      <a:pt x="15" y="159"/>
                      <a:pt x="20" y="163"/>
                    </a:cubicBezTo>
                    <a:cubicBezTo>
                      <a:pt x="26" y="167"/>
                      <a:pt x="33" y="169"/>
                      <a:pt x="39" y="169"/>
                    </a:cubicBezTo>
                    <a:cubicBezTo>
                      <a:pt x="41" y="169"/>
                      <a:pt x="43" y="169"/>
                      <a:pt x="44" y="169"/>
                    </a:cubicBezTo>
                    <a:cubicBezTo>
                      <a:pt x="52" y="168"/>
                      <a:pt x="59" y="165"/>
                      <a:pt x="65" y="161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59" y="171"/>
                      <a:pt x="52" y="173"/>
                      <a:pt x="45" y="174"/>
                    </a:cubicBezTo>
                    <a:cubicBezTo>
                      <a:pt x="43" y="174"/>
                      <a:pt x="41" y="174"/>
                      <a:pt x="39" y="174"/>
                    </a:cubicBezTo>
                    <a:cubicBezTo>
                      <a:pt x="32" y="174"/>
                      <a:pt x="24" y="171"/>
                      <a:pt x="17" y="167"/>
                    </a:cubicBezTo>
                    <a:cubicBezTo>
                      <a:pt x="11" y="163"/>
                      <a:pt x="7" y="156"/>
                      <a:pt x="6" y="148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6" y="148"/>
                      <a:pt x="6" y="147"/>
                      <a:pt x="6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1" y="147"/>
                      <a:pt x="0" y="146"/>
                      <a:pt x="0" y="14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5"/>
                      <a:pt x="1" y="134"/>
                      <a:pt x="2" y="134"/>
                    </a:cubicBezTo>
                    <a:cubicBezTo>
                      <a:pt x="23" y="134"/>
                      <a:pt x="23" y="134"/>
                      <a:pt x="23" y="134"/>
                    </a:cubicBezTo>
                    <a:cubicBezTo>
                      <a:pt x="24" y="134"/>
                      <a:pt x="25" y="135"/>
                      <a:pt x="25" y="13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5" y="146"/>
                      <a:pt x="24" y="147"/>
                      <a:pt x="23" y="147"/>
                    </a:cubicBezTo>
                    <a:cubicBezTo>
                      <a:pt x="20" y="147"/>
                      <a:pt x="20" y="147"/>
                      <a:pt x="20" y="147"/>
                    </a:cubicBezTo>
                    <a:cubicBezTo>
                      <a:pt x="20" y="148"/>
                      <a:pt x="20" y="148"/>
                      <a:pt x="20" y="149"/>
                    </a:cubicBezTo>
                    <a:cubicBezTo>
                      <a:pt x="21" y="152"/>
                      <a:pt x="23" y="154"/>
                      <a:pt x="26" y="156"/>
                    </a:cubicBezTo>
                    <a:cubicBezTo>
                      <a:pt x="29" y="158"/>
                      <a:pt x="33" y="159"/>
                      <a:pt x="37" y="159"/>
                    </a:cubicBezTo>
                    <a:cubicBezTo>
                      <a:pt x="41" y="160"/>
                      <a:pt x="44" y="160"/>
                      <a:pt x="47" y="159"/>
                    </a:cubicBezTo>
                    <a:cubicBezTo>
                      <a:pt x="53" y="157"/>
                      <a:pt x="58" y="154"/>
                      <a:pt x="62" y="150"/>
                    </a:cubicBezTo>
                    <a:cubicBezTo>
                      <a:pt x="63" y="149"/>
                      <a:pt x="64" y="148"/>
                      <a:pt x="65" y="147"/>
                    </a:cubicBezTo>
                    <a:lnTo>
                      <a:pt x="65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6" name="Freeform 274"/>
              <p:cNvSpPr>
                <a:spLocks noEditPoints="1"/>
              </p:cNvSpPr>
              <p:nvPr/>
            </p:nvSpPr>
            <p:spPr bwMode="auto">
              <a:xfrm>
                <a:off x="8936038" y="314325"/>
                <a:ext cx="128588" cy="214313"/>
              </a:xfrm>
              <a:custGeom>
                <a:avLst/>
                <a:gdLst>
                  <a:gd name="T0" fmla="*/ 29 w 57"/>
                  <a:gd name="T1" fmla="*/ 90 h 95"/>
                  <a:gd name="T2" fmla="*/ 39 w 57"/>
                  <a:gd name="T3" fmla="*/ 90 h 95"/>
                  <a:gd name="T4" fmla="*/ 44 w 57"/>
                  <a:gd name="T5" fmla="*/ 90 h 95"/>
                  <a:gd name="T6" fmla="*/ 52 w 57"/>
                  <a:gd name="T7" fmla="*/ 7 h 95"/>
                  <a:gd name="T8" fmla="*/ 43 w 57"/>
                  <a:gd name="T9" fmla="*/ 11 h 95"/>
                  <a:gd name="T10" fmla="*/ 29 w 57"/>
                  <a:gd name="T11" fmla="*/ 13 h 95"/>
                  <a:gd name="T12" fmla="*/ 29 w 57"/>
                  <a:gd name="T13" fmla="*/ 13 h 95"/>
                  <a:gd name="T14" fmla="*/ 29 w 57"/>
                  <a:gd name="T15" fmla="*/ 8 h 95"/>
                  <a:gd name="T16" fmla="*/ 29 w 57"/>
                  <a:gd name="T17" fmla="*/ 8 h 95"/>
                  <a:gd name="T18" fmla="*/ 42 w 57"/>
                  <a:gd name="T19" fmla="*/ 6 h 95"/>
                  <a:gd name="T20" fmla="*/ 54 w 57"/>
                  <a:gd name="T21" fmla="*/ 1 h 95"/>
                  <a:gd name="T22" fmla="*/ 55 w 57"/>
                  <a:gd name="T23" fmla="*/ 1 h 95"/>
                  <a:gd name="T24" fmla="*/ 57 w 57"/>
                  <a:gd name="T25" fmla="*/ 3 h 95"/>
                  <a:gd name="T26" fmla="*/ 48 w 57"/>
                  <a:gd name="T27" fmla="*/ 92 h 95"/>
                  <a:gd name="T28" fmla="*/ 46 w 57"/>
                  <a:gd name="T29" fmla="*/ 95 h 95"/>
                  <a:gd name="T30" fmla="*/ 39 w 57"/>
                  <a:gd name="T31" fmla="*/ 95 h 95"/>
                  <a:gd name="T32" fmla="*/ 29 w 57"/>
                  <a:gd name="T33" fmla="*/ 95 h 95"/>
                  <a:gd name="T34" fmla="*/ 29 w 57"/>
                  <a:gd name="T35" fmla="*/ 90 h 95"/>
                  <a:gd name="T36" fmla="*/ 18 w 57"/>
                  <a:gd name="T37" fmla="*/ 90 h 95"/>
                  <a:gd name="T38" fmla="*/ 29 w 57"/>
                  <a:gd name="T39" fmla="*/ 90 h 95"/>
                  <a:gd name="T40" fmla="*/ 29 w 57"/>
                  <a:gd name="T41" fmla="*/ 95 h 95"/>
                  <a:gd name="T42" fmla="*/ 18 w 57"/>
                  <a:gd name="T43" fmla="*/ 95 h 95"/>
                  <a:gd name="T44" fmla="*/ 11 w 57"/>
                  <a:gd name="T45" fmla="*/ 95 h 95"/>
                  <a:gd name="T46" fmla="*/ 11 w 57"/>
                  <a:gd name="T47" fmla="*/ 95 h 95"/>
                  <a:gd name="T48" fmla="*/ 9 w 57"/>
                  <a:gd name="T49" fmla="*/ 92 h 95"/>
                  <a:gd name="T50" fmla="*/ 0 w 57"/>
                  <a:gd name="T51" fmla="*/ 3 h 95"/>
                  <a:gd name="T52" fmla="*/ 0 w 57"/>
                  <a:gd name="T53" fmla="*/ 3 h 95"/>
                  <a:gd name="T54" fmla="*/ 0 w 57"/>
                  <a:gd name="T55" fmla="*/ 2 h 95"/>
                  <a:gd name="T56" fmla="*/ 4 w 57"/>
                  <a:gd name="T57" fmla="*/ 1 h 95"/>
                  <a:gd name="T58" fmla="*/ 16 w 57"/>
                  <a:gd name="T59" fmla="*/ 6 h 95"/>
                  <a:gd name="T60" fmla="*/ 29 w 57"/>
                  <a:gd name="T61" fmla="*/ 8 h 95"/>
                  <a:gd name="T62" fmla="*/ 29 w 57"/>
                  <a:gd name="T63" fmla="*/ 13 h 95"/>
                  <a:gd name="T64" fmla="*/ 14 w 57"/>
                  <a:gd name="T65" fmla="*/ 11 h 95"/>
                  <a:gd name="T66" fmla="*/ 5 w 57"/>
                  <a:gd name="T67" fmla="*/ 7 h 95"/>
                  <a:gd name="T68" fmla="*/ 13 w 57"/>
                  <a:gd name="T69" fmla="*/ 90 h 95"/>
                  <a:gd name="T70" fmla="*/ 18 w 57"/>
                  <a:gd name="T71" fmla="*/ 9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95">
                    <a:moveTo>
                      <a:pt x="29" y="90"/>
                    </a:moveTo>
                    <a:cubicBezTo>
                      <a:pt x="39" y="90"/>
                      <a:pt x="39" y="90"/>
                      <a:pt x="39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49" y="9"/>
                      <a:pt x="46" y="10"/>
                      <a:pt x="43" y="11"/>
                    </a:cubicBezTo>
                    <a:cubicBezTo>
                      <a:pt x="38" y="12"/>
                      <a:pt x="34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3" y="8"/>
                      <a:pt x="37" y="7"/>
                      <a:pt x="42" y="6"/>
                    </a:cubicBezTo>
                    <a:cubicBezTo>
                      <a:pt x="46" y="5"/>
                      <a:pt x="50" y="3"/>
                      <a:pt x="54" y="1"/>
                    </a:cubicBezTo>
                    <a:cubicBezTo>
                      <a:pt x="54" y="1"/>
                      <a:pt x="55" y="0"/>
                      <a:pt x="55" y="1"/>
                    </a:cubicBezTo>
                    <a:cubicBezTo>
                      <a:pt x="56" y="1"/>
                      <a:pt x="57" y="2"/>
                      <a:pt x="57" y="3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4"/>
                      <a:pt x="47" y="95"/>
                      <a:pt x="46" y="9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9" y="95"/>
                      <a:pt x="29" y="95"/>
                      <a:pt x="29" y="95"/>
                    </a:cubicBezTo>
                    <a:lnTo>
                      <a:pt x="29" y="90"/>
                    </a:lnTo>
                    <a:close/>
                    <a:moveTo>
                      <a:pt x="18" y="90"/>
                    </a:move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0" y="95"/>
                      <a:pt x="9" y="94"/>
                      <a:pt x="9" y="9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7" y="3"/>
                      <a:pt x="11" y="5"/>
                      <a:pt x="16" y="6"/>
                    </a:cubicBezTo>
                    <a:cubicBezTo>
                      <a:pt x="20" y="7"/>
                      <a:pt x="24" y="8"/>
                      <a:pt x="29" y="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4" y="13"/>
                      <a:pt x="19" y="12"/>
                      <a:pt x="14" y="11"/>
                    </a:cubicBezTo>
                    <a:cubicBezTo>
                      <a:pt x="11" y="10"/>
                      <a:pt x="8" y="9"/>
                      <a:pt x="5" y="7"/>
                    </a:cubicBezTo>
                    <a:cubicBezTo>
                      <a:pt x="13" y="90"/>
                      <a:pt x="13" y="90"/>
                      <a:pt x="13" y="90"/>
                    </a:cubicBezTo>
                    <a:lnTo>
                      <a:pt x="18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7" name="Freeform 275"/>
              <p:cNvSpPr>
                <a:spLocks noEditPoints="1"/>
              </p:cNvSpPr>
              <p:nvPr/>
            </p:nvSpPr>
            <p:spPr bwMode="auto">
              <a:xfrm>
                <a:off x="8920163" y="190500"/>
                <a:ext cx="160338" cy="141288"/>
              </a:xfrm>
              <a:custGeom>
                <a:avLst/>
                <a:gdLst>
                  <a:gd name="T0" fmla="*/ 36 w 71"/>
                  <a:gd name="T1" fmla="*/ 58 h 63"/>
                  <a:gd name="T2" fmla="*/ 36 w 71"/>
                  <a:gd name="T3" fmla="*/ 58 h 63"/>
                  <a:gd name="T4" fmla="*/ 60 w 71"/>
                  <a:gd name="T5" fmla="*/ 51 h 63"/>
                  <a:gd name="T6" fmla="*/ 61 w 71"/>
                  <a:gd name="T7" fmla="*/ 50 h 63"/>
                  <a:gd name="T8" fmla="*/ 63 w 71"/>
                  <a:gd name="T9" fmla="*/ 47 h 63"/>
                  <a:gd name="T10" fmla="*/ 63 w 71"/>
                  <a:gd name="T11" fmla="*/ 46 h 63"/>
                  <a:gd name="T12" fmla="*/ 65 w 71"/>
                  <a:gd name="T13" fmla="*/ 41 h 63"/>
                  <a:gd name="T14" fmla="*/ 57 w 71"/>
                  <a:gd name="T15" fmla="*/ 13 h 63"/>
                  <a:gd name="T16" fmla="*/ 36 w 71"/>
                  <a:gd name="T17" fmla="*/ 0 h 63"/>
                  <a:gd name="T18" fmla="*/ 71 w 71"/>
                  <a:gd name="T19" fmla="*/ 35 h 63"/>
                  <a:gd name="T20" fmla="*/ 70 w 71"/>
                  <a:gd name="T21" fmla="*/ 42 h 63"/>
                  <a:gd name="T22" fmla="*/ 67 w 71"/>
                  <a:gd name="T23" fmla="*/ 49 h 63"/>
                  <a:gd name="T24" fmla="*/ 66 w 71"/>
                  <a:gd name="T25" fmla="*/ 51 h 63"/>
                  <a:gd name="T26" fmla="*/ 64 w 71"/>
                  <a:gd name="T27" fmla="*/ 54 h 63"/>
                  <a:gd name="T28" fmla="*/ 63 w 71"/>
                  <a:gd name="T29" fmla="*/ 54 h 63"/>
                  <a:gd name="T30" fmla="*/ 63 w 71"/>
                  <a:gd name="T31" fmla="*/ 55 h 63"/>
                  <a:gd name="T32" fmla="*/ 63 w 71"/>
                  <a:gd name="T33" fmla="*/ 55 h 63"/>
                  <a:gd name="T34" fmla="*/ 36 w 71"/>
                  <a:gd name="T35" fmla="*/ 63 h 63"/>
                  <a:gd name="T36" fmla="*/ 36 w 71"/>
                  <a:gd name="T37" fmla="*/ 63 h 63"/>
                  <a:gd name="T38" fmla="*/ 36 w 71"/>
                  <a:gd name="T39" fmla="*/ 63 h 63"/>
                  <a:gd name="T40" fmla="*/ 36 w 71"/>
                  <a:gd name="T41" fmla="*/ 58 h 63"/>
                  <a:gd name="T42" fmla="*/ 9 w 71"/>
                  <a:gd name="T43" fmla="*/ 47 h 63"/>
                  <a:gd name="T44" fmla="*/ 9 w 71"/>
                  <a:gd name="T45" fmla="*/ 49 h 63"/>
                  <a:gd name="T46" fmla="*/ 10 w 71"/>
                  <a:gd name="T47" fmla="*/ 50 h 63"/>
                  <a:gd name="T48" fmla="*/ 11 w 71"/>
                  <a:gd name="T49" fmla="*/ 51 h 63"/>
                  <a:gd name="T50" fmla="*/ 35 w 71"/>
                  <a:gd name="T51" fmla="*/ 58 h 63"/>
                  <a:gd name="T52" fmla="*/ 35 w 71"/>
                  <a:gd name="T53" fmla="*/ 58 h 63"/>
                  <a:gd name="T54" fmla="*/ 36 w 71"/>
                  <a:gd name="T55" fmla="*/ 63 h 63"/>
                  <a:gd name="T56" fmla="*/ 35 w 71"/>
                  <a:gd name="T57" fmla="*/ 63 h 63"/>
                  <a:gd name="T58" fmla="*/ 21 w 71"/>
                  <a:gd name="T59" fmla="*/ 61 h 63"/>
                  <a:gd name="T60" fmla="*/ 9 w 71"/>
                  <a:gd name="T61" fmla="*/ 55 h 63"/>
                  <a:gd name="T62" fmla="*/ 8 w 71"/>
                  <a:gd name="T63" fmla="*/ 54 h 63"/>
                  <a:gd name="T64" fmla="*/ 8 w 71"/>
                  <a:gd name="T65" fmla="*/ 54 h 63"/>
                  <a:gd name="T66" fmla="*/ 8 w 71"/>
                  <a:gd name="T67" fmla="*/ 48 h 63"/>
                  <a:gd name="T68" fmla="*/ 8 w 71"/>
                  <a:gd name="T69" fmla="*/ 47 h 63"/>
                  <a:gd name="T70" fmla="*/ 14 w 71"/>
                  <a:gd name="T71" fmla="*/ 13 h 63"/>
                  <a:gd name="T72" fmla="*/ 8 w 71"/>
                  <a:gd name="T73" fmla="*/ 13 h 63"/>
                  <a:gd name="T74" fmla="*/ 36 w 71"/>
                  <a:gd name="T75" fmla="*/ 0 h 63"/>
                  <a:gd name="T76" fmla="*/ 5 w 71"/>
                  <a:gd name="T77" fmla="*/ 35 h 63"/>
                  <a:gd name="T78" fmla="*/ 8 w 71"/>
                  <a:gd name="T79" fmla="*/ 46 h 63"/>
                  <a:gd name="T80" fmla="*/ 8 w 71"/>
                  <a:gd name="T81" fmla="*/ 47 h 63"/>
                  <a:gd name="T82" fmla="*/ 8 w 71"/>
                  <a:gd name="T83" fmla="*/ 46 h 63"/>
                  <a:gd name="T84" fmla="*/ 8 w 71"/>
                  <a:gd name="T85" fmla="*/ 54 h 63"/>
                  <a:gd name="T86" fmla="*/ 7 w 71"/>
                  <a:gd name="T87" fmla="*/ 53 h 63"/>
                  <a:gd name="T88" fmla="*/ 7 w 71"/>
                  <a:gd name="T89" fmla="*/ 53 h 63"/>
                  <a:gd name="T90" fmla="*/ 6 w 71"/>
                  <a:gd name="T91" fmla="*/ 51 h 63"/>
                  <a:gd name="T92" fmla="*/ 4 w 71"/>
                  <a:gd name="T93" fmla="*/ 49 h 63"/>
                  <a:gd name="T94" fmla="*/ 1 w 71"/>
                  <a:gd name="T95" fmla="*/ 42 h 63"/>
                  <a:gd name="T96" fmla="*/ 8 w 71"/>
                  <a:gd name="T97" fmla="*/ 13 h 63"/>
                  <a:gd name="T98" fmla="*/ 5 w 71"/>
                  <a:gd name="T99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63">
                    <a:moveTo>
                      <a:pt x="36" y="58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40" y="58"/>
                      <a:pt x="45" y="57"/>
                      <a:pt x="49" y="56"/>
                    </a:cubicBezTo>
                    <a:cubicBezTo>
                      <a:pt x="53" y="55"/>
                      <a:pt x="56" y="53"/>
                      <a:pt x="60" y="51"/>
                    </a:cubicBezTo>
                    <a:cubicBezTo>
                      <a:pt x="60" y="51"/>
                      <a:pt x="60" y="51"/>
                      <a:pt x="60" y="50"/>
                    </a:cubicBezTo>
                    <a:cubicBezTo>
                      <a:pt x="60" y="50"/>
                      <a:pt x="61" y="50"/>
                      <a:pt x="61" y="50"/>
                    </a:cubicBezTo>
                    <a:cubicBezTo>
                      <a:pt x="61" y="49"/>
                      <a:pt x="62" y="49"/>
                      <a:pt x="62" y="48"/>
                    </a:cubicBezTo>
                    <a:cubicBezTo>
                      <a:pt x="62" y="48"/>
                      <a:pt x="62" y="48"/>
                      <a:pt x="63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5" y="43"/>
                      <a:pt x="65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6" y="39"/>
                      <a:pt x="66" y="37"/>
                      <a:pt x="66" y="35"/>
                    </a:cubicBezTo>
                    <a:cubicBezTo>
                      <a:pt x="66" y="27"/>
                      <a:pt x="63" y="19"/>
                      <a:pt x="57" y="13"/>
                    </a:cubicBezTo>
                    <a:cubicBezTo>
                      <a:pt x="52" y="8"/>
                      <a:pt x="44" y="5"/>
                      <a:pt x="36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5" y="0"/>
                      <a:pt x="54" y="4"/>
                      <a:pt x="60" y="10"/>
                    </a:cubicBezTo>
                    <a:cubicBezTo>
                      <a:pt x="67" y="16"/>
                      <a:pt x="71" y="25"/>
                      <a:pt x="71" y="35"/>
                    </a:cubicBezTo>
                    <a:cubicBezTo>
                      <a:pt x="71" y="38"/>
                      <a:pt x="71" y="40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9" y="45"/>
                      <a:pt x="69" y="47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6" y="50"/>
                      <a:pt x="66" y="51"/>
                      <a:pt x="66" y="51"/>
                    </a:cubicBezTo>
                    <a:cubicBezTo>
                      <a:pt x="65" y="52"/>
                      <a:pt x="65" y="52"/>
                      <a:pt x="64" y="53"/>
                    </a:cubicBezTo>
                    <a:cubicBezTo>
                      <a:pt x="64" y="53"/>
                      <a:pt x="64" y="53"/>
                      <a:pt x="64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59" y="57"/>
                      <a:pt x="54" y="59"/>
                      <a:pt x="50" y="61"/>
                    </a:cubicBezTo>
                    <a:cubicBezTo>
                      <a:pt x="46" y="62"/>
                      <a:pt x="41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lnTo>
                      <a:pt x="36" y="58"/>
                    </a:lnTo>
                    <a:close/>
                    <a:moveTo>
                      <a:pt x="8" y="47"/>
                    </a:moveTo>
                    <a:cubicBezTo>
                      <a:pt x="8" y="47"/>
                      <a:pt x="8" y="47"/>
                      <a:pt x="9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49"/>
                      <a:pt x="10" y="49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50"/>
                      <a:pt x="11" y="50"/>
                      <a:pt x="11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3"/>
                      <a:pt x="19" y="55"/>
                      <a:pt x="23" y="56"/>
                    </a:cubicBezTo>
                    <a:cubicBezTo>
                      <a:pt x="27" y="57"/>
                      <a:pt x="31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0" y="63"/>
                      <a:pt x="26" y="62"/>
                      <a:pt x="21" y="61"/>
                    </a:cubicBezTo>
                    <a:cubicBezTo>
                      <a:pt x="17" y="59"/>
                      <a:pt x="12" y="57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lose/>
                    <a:moveTo>
                      <a:pt x="36" y="5"/>
                    </a:moveTo>
                    <a:cubicBezTo>
                      <a:pt x="27" y="5"/>
                      <a:pt x="20" y="8"/>
                      <a:pt x="14" y="13"/>
                    </a:cubicBezTo>
                    <a:cubicBezTo>
                      <a:pt x="12" y="16"/>
                      <a:pt x="10" y="19"/>
                      <a:pt x="8" y="2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7" y="4"/>
                      <a:pt x="26" y="0"/>
                      <a:pt x="36" y="0"/>
                    </a:cubicBezTo>
                    <a:lnTo>
                      <a:pt x="36" y="5"/>
                    </a:lnTo>
                    <a:close/>
                    <a:moveTo>
                      <a:pt x="5" y="35"/>
                    </a:moveTo>
                    <a:cubicBezTo>
                      <a:pt x="5" y="37"/>
                      <a:pt x="5" y="39"/>
                      <a:pt x="6" y="41"/>
                    </a:cubicBezTo>
                    <a:cubicBezTo>
                      <a:pt x="6" y="43"/>
                      <a:pt x="7" y="45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5" y="51"/>
                      <a:pt x="5" y="51"/>
                      <a:pt x="5" y="50"/>
                    </a:cubicBezTo>
                    <a:cubicBezTo>
                      <a:pt x="4" y="50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47"/>
                      <a:pt x="2" y="45"/>
                      <a:pt x="1" y="42"/>
                    </a:cubicBezTo>
                    <a:cubicBezTo>
                      <a:pt x="1" y="40"/>
                      <a:pt x="0" y="38"/>
                      <a:pt x="0" y="35"/>
                    </a:cubicBezTo>
                    <a:cubicBezTo>
                      <a:pt x="0" y="27"/>
                      <a:pt x="3" y="19"/>
                      <a:pt x="8" y="1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26"/>
                      <a:pt x="5" y="30"/>
                      <a:pt x="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8" name="Freeform 276"/>
              <p:cNvSpPr>
                <a:spLocks noEditPoints="1"/>
              </p:cNvSpPr>
              <p:nvPr/>
            </p:nvSpPr>
            <p:spPr bwMode="auto">
              <a:xfrm>
                <a:off x="10090150" y="676275"/>
                <a:ext cx="307975" cy="192088"/>
              </a:xfrm>
              <a:custGeom>
                <a:avLst/>
                <a:gdLst>
                  <a:gd name="T0" fmla="*/ 68 w 136"/>
                  <a:gd name="T1" fmla="*/ 60 h 85"/>
                  <a:gd name="T2" fmla="*/ 94 w 136"/>
                  <a:gd name="T3" fmla="*/ 53 h 85"/>
                  <a:gd name="T4" fmla="*/ 114 w 136"/>
                  <a:gd name="T5" fmla="*/ 57 h 85"/>
                  <a:gd name="T6" fmla="*/ 130 w 136"/>
                  <a:gd name="T7" fmla="*/ 67 h 85"/>
                  <a:gd name="T8" fmla="*/ 130 w 136"/>
                  <a:gd name="T9" fmla="*/ 65 h 85"/>
                  <a:gd name="T10" fmla="*/ 131 w 136"/>
                  <a:gd name="T11" fmla="*/ 59 h 85"/>
                  <a:gd name="T12" fmla="*/ 125 w 136"/>
                  <a:gd name="T13" fmla="*/ 45 h 85"/>
                  <a:gd name="T14" fmla="*/ 110 w 136"/>
                  <a:gd name="T15" fmla="*/ 38 h 85"/>
                  <a:gd name="T16" fmla="*/ 103 w 136"/>
                  <a:gd name="T17" fmla="*/ 40 h 85"/>
                  <a:gd name="T18" fmla="*/ 97 w 136"/>
                  <a:gd name="T19" fmla="*/ 43 h 85"/>
                  <a:gd name="T20" fmla="*/ 93 w 136"/>
                  <a:gd name="T21" fmla="*/ 43 h 85"/>
                  <a:gd name="T22" fmla="*/ 93 w 136"/>
                  <a:gd name="T23" fmla="*/ 41 h 85"/>
                  <a:gd name="T24" fmla="*/ 81 w 136"/>
                  <a:gd name="T25" fmla="*/ 15 h 85"/>
                  <a:gd name="T26" fmla="*/ 68 w 136"/>
                  <a:gd name="T27" fmla="*/ 7 h 85"/>
                  <a:gd name="T28" fmla="*/ 68 w 136"/>
                  <a:gd name="T29" fmla="*/ 2 h 85"/>
                  <a:gd name="T30" fmla="*/ 85 w 136"/>
                  <a:gd name="T31" fmla="*/ 12 h 85"/>
                  <a:gd name="T32" fmla="*/ 97 w 136"/>
                  <a:gd name="T33" fmla="*/ 37 h 85"/>
                  <a:gd name="T34" fmla="*/ 101 w 136"/>
                  <a:gd name="T35" fmla="*/ 35 h 85"/>
                  <a:gd name="T36" fmla="*/ 110 w 136"/>
                  <a:gd name="T37" fmla="*/ 34 h 85"/>
                  <a:gd name="T38" fmla="*/ 128 w 136"/>
                  <a:gd name="T39" fmla="*/ 41 h 85"/>
                  <a:gd name="T40" fmla="*/ 136 w 136"/>
                  <a:gd name="T41" fmla="*/ 59 h 85"/>
                  <a:gd name="T42" fmla="*/ 135 w 136"/>
                  <a:gd name="T43" fmla="*/ 66 h 85"/>
                  <a:gd name="T44" fmla="*/ 133 w 136"/>
                  <a:gd name="T45" fmla="*/ 72 h 85"/>
                  <a:gd name="T46" fmla="*/ 133 w 136"/>
                  <a:gd name="T47" fmla="*/ 72 h 85"/>
                  <a:gd name="T48" fmla="*/ 132 w 136"/>
                  <a:gd name="T49" fmla="*/ 72 h 85"/>
                  <a:gd name="T50" fmla="*/ 129 w 136"/>
                  <a:gd name="T51" fmla="*/ 72 h 85"/>
                  <a:gd name="T52" fmla="*/ 128 w 136"/>
                  <a:gd name="T53" fmla="*/ 72 h 85"/>
                  <a:gd name="T54" fmla="*/ 113 w 136"/>
                  <a:gd name="T55" fmla="*/ 61 h 85"/>
                  <a:gd name="T56" fmla="*/ 94 w 136"/>
                  <a:gd name="T57" fmla="*/ 58 h 85"/>
                  <a:gd name="T58" fmla="*/ 69 w 136"/>
                  <a:gd name="T59" fmla="*/ 65 h 85"/>
                  <a:gd name="T60" fmla="*/ 68 w 136"/>
                  <a:gd name="T61" fmla="*/ 66 h 85"/>
                  <a:gd name="T62" fmla="*/ 68 w 136"/>
                  <a:gd name="T63" fmla="*/ 60 h 85"/>
                  <a:gd name="T64" fmla="*/ 16 w 136"/>
                  <a:gd name="T65" fmla="*/ 80 h 85"/>
                  <a:gd name="T66" fmla="*/ 48 w 136"/>
                  <a:gd name="T67" fmla="*/ 80 h 85"/>
                  <a:gd name="T68" fmla="*/ 67 w 136"/>
                  <a:gd name="T69" fmla="*/ 61 h 85"/>
                  <a:gd name="T70" fmla="*/ 68 w 136"/>
                  <a:gd name="T71" fmla="*/ 60 h 85"/>
                  <a:gd name="T72" fmla="*/ 68 w 136"/>
                  <a:gd name="T73" fmla="*/ 66 h 85"/>
                  <a:gd name="T74" fmla="*/ 52 w 136"/>
                  <a:gd name="T75" fmla="*/ 84 h 85"/>
                  <a:gd name="T76" fmla="*/ 49 w 136"/>
                  <a:gd name="T77" fmla="*/ 85 h 85"/>
                  <a:gd name="T78" fmla="*/ 16 w 136"/>
                  <a:gd name="T79" fmla="*/ 85 h 85"/>
                  <a:gd name="T80" fmla="*/ 5 w 136"/>
                  <a:gd name="T81" fmla="*/ 80 h 85"/>
                  <a:gd name="T82" fmla="*/ 0 w 136"/>
                  <a:gd name="T83" fmla="*/ 68 h 85"/>
                  <a:gd name="T84" fmla="*/ 4 w 136"/>
                  <a:gd name="T85" fmla="*/ 57 h 85"/>
                  <a:gd name="T86" fmla="*/ 13 w 136"/>
                  <a:gd name="T87" fmla="*/ 52 h 85"/>
                  <a:gd name="T88" fmla="*/ 12 w 136"/>
                  <a:gd name="T89" fmla="*/ 49 h 85"/>
                  <a:gd name="T90" fmla="*/ 12 w 136"/>
                  <a:gd name="T91" fmla="*/ 42 h 85"/>
                  <a:gd name="T92" fmla="*/ 24 w 136"/>
                  <a:gd name="T93" fmla="*/ 12 h 85"/>
                  <a:gd name="T94" fmla="*/ 55 w 136"/>
                  <a:gd name="T95" fmla="*/ 0 h 85"/>
                  <a:gd name="T96" fmla="*/ 68 w 136"/>
                  <a:gd name="T97" fmla="*/ 2 h 85"/>
                  <a:gd name="T98" fmla="*/ 68 w 136"/>
                  <a:gd name="T99" fmla="*/ 7 h 85"/>
                  <a:gd name="T100" fmla="*/ 55 w 136"/>
                  <a:gd name="T101" fmla="*/ 4 h 85"/>
                  <a:gd name="T102" fmla="*/ 28 w 136"/>
                  <a:gd name="T103" fmla="*/ 15 h 85"/>
                  <a:gd name="T104" fmla="*/ 17 w 136"/>
                  <a:gd name="T105" fmla="*/ 42 h 85"/>
                  <a:gd name="T106" fmla="*/ 17 w 136"/>
                  <a:gd name="T107" fmla="*/ 48 h 85"/>
                  <a:gd name="T108" fmla="*/ 18 w 136"/>
                  <a:gd name="T109" fmla="*/ 53 h 85"/>
                  <a:gd name="T110" fmla="*/ 17 w 136"/>
                  <a:gd name="T111" fmla="*/ 56 h 85"/>
                  <a:gd name="T112" fmla="*/ 16 w 136"/>
                  <a:gd name="T113" fmla="*/ 57 h 85"/>
                  <a:gd name="T114" fmla="*/ 8 w 136"/>
                  <a:gd name="T115" fmla="*/ 60 h 85"/>
                  <a:gd name="T116" fmla="*/ 5 w 136"/>
                  <a:gd name="T117" fmla="*/ 68 h 85"/>
                  <a:gd name="T118" fmla="*/ 8 w 136"/>
                  <a:gd name="T119" fmla="*/ 77 h 85"/>
                  <a:gd name="T120" fmla="*/ 16 w 136"/>
                  <a:gd name="T121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6" h="85">
                    <a:moveTo>
                      <a:pt x="68" y="60"/>
                    </a:moveTo>
                    <a:cubicBezTo>
                      <a:pt x="76" y="56"/>
                      <a:pt x="85" y="53"/>
                      <a:pt x="94" y="53"/>
                    </a:cubicBezTo>
                    <a:cubicBezTo>
                      <a:pt x="101" y="53"/>
                      <a:pt x="108" y="54"/>
                      <a:pt x="114" y="57"/>
                    </a:cubicBezTo>
                    <a:cubicBezTo>
                      <a:pt x="120" y="59"/>
                      <a:pt x="125" y="62"/>
                      <a:pt x="130" y="67"/>
                    </a:cubicBezTo>
                    <a:cubicBezTo>
                      <a:pt x="130" y="66"/>
                      <a:pt x="130" y="65"/>
                      <a:pt x="130" y="65"/>
                    </a:cubicBezTo>
                    <a:cubicBezTo>
                      <a:pt x="131" y="63"/>
                      <a:pt x="131" y="61"/>
                      <a:pt x="131" y="59"/>
                    </a:cubicBezTo>
                    <a:cubicBezTo>
                      <a:pt x="131" y="54"/>
                      <a:pt x="129" y="48"/>
                      <a:pt x="125" y="45"/>
                    </a:cubicBezTo>
                    <a:cubicBezTo>
                      <a:pt x="121" y="41"/>
                      <a:pt x="116" y="38"/>
                      <a:pt x="110" y="38"/>
                    </a:cubicBezTo>
                    <a:cubicBezTo>
                      <a:pt x="107" y="38"/>
                      <a:pt x="105" y="39"/>
                      <a:pt x="103" y="40"/>
                    </a:cubicBezTo>
                    <a:cubicBezTo>
                      <a:pt x="101" y="41"/>
                      <a:pt x="98" y="42"/>
                      <a:pt x="97" y="43"/>
                    </a:cubicBezTo>
                    <a:cubicBezTo>
                      <a:pt x="96" y="44"/>
                      <a:pt x="94" y="44"/>
                      <a:pt x="93" y="43"/>
                    </a:cubicBezTo>
                    <a:cubicBezTo>
                      <a:pt x="93" y="43"/>
                      <a:pt x="93" y="42"/>
                      <a:pt x="93" y="41"/>
                    </a:cubicBezTo>
                    <a:cubicBezTo>
                      <a:pt x="92" y="31"/>
                      <a:pt x="88" y="22"/>
                      <a:pt x="81" y="15"/>
                    </a:cubicBezTo>
                    <a:cubicBezTo>
                      <a:pt x="77" y="11"/>
                      <a:pt x="73" y="9"/>
                      <a:pt x="68" y="7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74" y="4"/>
                      <a:pt x="80" y="7"/>
                      <a:pt x="85" y="12"/>
                    </a:cubicBezTo>
                    <a:cubicBezTo>
                      <a:pt x="91" y="18"/>
                      <a:pt x="96" y="27"/>
                      <a:pt x="97" y="37"/>
                    </a:cubicBezTo>
                    <a:cubicBezTo>
                      <a:pt x="98" y="36"/>
                      <a:pt x="100" y="36"/>
                      <a:pt x="101" y="35"/>
                    </a:cubicBezTo>
                    <a:cubicBezTo>
                      <a:pt x="104" y="34"/>
                      <a:pt x="107" y="34"/>
                      <a:pt x="110" y="34"/>
                    </a:cubicBezTo>
                    <a:cubicBezTo>
                      <a:pt x="117" y="34"/>
                      <a:pt x="124" y="37"/>
                      <a:pt x="128" y="41"/>
                    </a:cubicBezTo>
                    <a:cubicBezTo>
                      <a:pt x="133" y="46"/>
                      <a:pt x="136" y="52"/>
                      <a:pt x="136" y="59"/>
                    </a:cubicBezTo>
                    <a:cubicBezTo>
                      <a:pt x="136" y="62"/>
                      <a:pt x="135" y="64"/>
                      <a:pt x="135" y="66"/>
                    </a:cubicBezTo>
                    <a:cubicBezTo>
                      <a:pt x="134" y="68"/>
                      <a:pt x="134" y="70"/>
                      <a:pt x="133" y="72"/>
                    </a:cubicBezTo>
                    <a:cubicBezTo>
                      <a:pt x="133" y="72"/>
                      <a:pt x="133" y="72"/>
                      <a:pt x="133" y="72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31" y="73"/>
                      <a:pt x="130" y="73"/>
                      <a:pt x="129" y="72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3" y="67"/>
                      <a:pt x="118" y="64"/>
                      <a:pt x="113" y="61"/>
                    </a:cubicBezTo>
                    <a:cubicBezTo>
                      <a:pt x="107" y="59"/>
                      <a:pt x="101" y="58"/>
                      <a:pt x="94" y="58"/>
                    </a:cubicBezTo>
                    <a:cubicBezTo>
                      <a:pt x="85" y="58"/>
                      <a:pt x="77" y="60"/>
                      <a:pt x="69" y="65"/>
                    </a:cubicBezTo>
                    <a:cubicBezTo>
                      <a:pt x="69" y="65"/>
                      <a:pt x="68" y="65"/>
                      <a:pt x="68" y="66"/>
                    </a:cubicBezTo>
                    <a:lnTo>
                      <a:pt x="68" y="60"/>
                    </a:lnTo>
                    <a:close/>
                    <a:moveTo>
                      <a:pt x="16" y="80"/>
                    </a:moveTo>
                    <a:cubicBezTo>
                      <a:pt x="48" y="80"/>
                      <a:pt x="48" y="80"/>
                      <a:pt x="48" y="80"/>
                    </a:cubicBezTo>
                    <a:cubicBezTo>
                      <a:pt x="52" y="72"/>
                      <a:pt x="59" y="65"/>
                      <a:pt x="67" y="61"/>
                    </a:cubicBezTo>
                    <a:cubicBezTo>
                      <a:pt x="67" y="60"/>
                      <a:pt x="67" y="60"/>
                      <a:pt x="68" y="6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1" y="70"/>
                      <a:pt x="55" y="76"/>
                      <a:pt x="52" y="84"/>
                    </a:cubicBezTo>
                    <a:cubicBezTo>
                      <a:pt x="51" y="85"/>
                      <a:pt x="50" y="85"/>
                      <a:pt x="49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2" y="85"/>
                      <a:pt x="8" y="83"/>
                      <a:pt x="5" y="80"/>
                    </a:cubicBezTo>
                    <a:cubicBezTo>
                      <a:pt x="2" y="77"/>
                      <a:pt x="0" y="73"/>
                      <a:pt x="0" y="68"/>
                    </a:cubicBezTo>
                    <a:cubicBezTo>
                      <a:pt x="0" y="64"/>
                      <a:pt x="2" y="60"/>
                      <a:pt x="4" y="57"/>
                    </a:cubicBezTo>
                    <a:cubicBezTo>
                      <a:pt x="7" y="54"/>
                      <a:pt x="10" y="53"/>
                      <a:pt x="13" y="52"/>
                    </a:cubicBezTo>
                    <a:cubicBezTo>
                      <a:pt x="13" y="51"/>
                      <a:pt x="13" y="50"/>
                      <a:pt x="12" y="49"/>
                    </a:cubicBezTo>
                    <a:cubicBezTo>
                      <a:pt x="12" y="47"/>
                      <a:pt x="12" y="44"/>
                      <a:pt x="12" y="42"/>
                    </a:cubicBezTo>
                    <a:cubicBezTo>
                      <a:pt x="12" y="31"/>
                      <a:pt x="17" y="20"/>
                      <a:pt x="24" y="12"/>
                    </a:cubicBezTo>
                    <a:cubicBezTo>
                      <a:pt x="32" y="4"/>
                      <a:pt x="43" y="0"/>
                      <a:pt x="55" y="0"/>
                    </a:cubicBezTo>
                    <a:cubicBezTo>
                      <a:pt x="59" y="0"/>
                      <a:pt x="64" y="0"/>
                      <a:pt x="68" y="2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4" y="5"/>
                      <a:pt x="59" y="4"/>
                      <a:pt x="55" y="4"/>
                    </a:cubicBezTo>
                    <a:cubicBezTo>
                      <a:pt x="44" y="4"/>
                      <a:pt x="35" y="9"/>
                      <a:pt x="28" y="15"/>
                    </a:cubicBezTo>
                    <a:cubicBezTo>
                      <a:pt x="21" y="22"/>
                      <a:pt x="17" y="32"/>
                      <a:pt x="17" y="42"/>
                    </a:cubicBezTo>
                    <a:cubicBezTo>
                      <a:pt x="17" y="44"/>
                      <a:pt x="17" y="46"/>
                      <a:pt x="17" y="48"/>
                    </a:cubicBezTo>
                    <a:cubicBezTo>
                      <a:pt x="17" y="50"/>
                      <a:pt x="18" y="52"/>
                      <a:pt x="18" y="53"/>
                    </a:cubicBezTo>
                    <a:cubicBezTo>
                      <a:pt x="19" y="55"/>
                      <a:pt x="18" y="56"/>
                      <a:pt x="17" y="56"/>
                    </a:cubicBezTo>
                    <a:cubicBezTo>
                      <a:pt x="17" y="57"/>
                      <a:pt x="16" y="57"/>
                      <a:pt x="16" y="57"/>
                    </a:cubicBezTo>
                    <a:cubicBezTo>
                      <a:pt x="13" y="57"/>
                      <a:pt x="10" y="58"/>
                      <a:pt x="8" y="60"/>
                    </a:cubicBezTo>
                    <a:cubicBezTo>
                      <a:pt x="6" y="62"/>
                      <a:pt x="5" y="65"/>
                      <a:pt x="5" y="68"/>
                    </a:cubicBezTo>
                    <a:cubicBezTo>
                      <a:pt x="5" y="72"/>
                      <a:pt x="6" y="75"/>
                      <a:pt x="8" y="77"/>
                    </a:cubicBezTo>
                    <a:cubicBezTo>
                      <a:pt x="10" y="79"/>
                      <a:pt x="13" y="80"/>
                      <a:pt x="1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9" name="Freeform 277"/>
              <p:cNvSpPr>
                <a:spLocks noEditPoints="1"/>
              </p:cNvSpPr>
              <p:nvPr/>
            </p:nvSpPr>
            <p:spPr bwMode="auto">
              <a:xfrm>
                <a:off x="10163175" y="806450"/>
                <a:ext cx="347663" cy="217488"/>
              </a:xfrm>
              <a:custGeom>
                <a:avLst/>
                <a:gdLst>
                  <a:gd name="T0" fmla="*/ 117 w 154"/>
                  <a:gd name="T1" fmla="*/ 45 h 96"/>
                  <a:gd name="T2" fmla="*/ 106 w 154"/>
                  <a:gd name="T3" fmla="*/ 49 h 96"/>
                  <a:gd name="T4" fmla="*/ 106 w 154"/>
                  <a:gd name="T5" fmla="*/ 47 h 96"/>
                  <a:gd name="T6" fmla="*/ 94 w 154"/>
                  <a:gd name="T7" fmla="*/ 18 h 96"/>
                  <a:gd name="T8" fmla="*/ 77 w 154"/>
                  <a:gd name="T9" fmla="*/ 7 h 96"/>
                  <a:gd name="T10" fmla="*/ 81 w 154"/>
                  <a:gd name="T11" fmla="*/ 4 h 96"/>
                  <a:gd name="T12" fmla="*/ 107 w 154"/>
                  <a:gd name="T13" fmla="*/ 30 h 96"/>
                  <a:gd name="T14" fmla="*/ 115 w 154"/>
                  <a:gd name="T15" fmla="*/ 40 h 96"/>
                  <a:gd name="T16" fmla="*/ 146 w 154"/>
                  <a:gd name="T17" fmla="*/ 47 h 96"/>
                  <a:gd name="T18" fmla="*/ 146 w 154"/>
                  <a:gd name="T19" fmla="*/ 88 h 96"/>
                  <a:gd name="T20" fmla="*/ 125 w 154"/>
                  <a:gd name="T21" fmla="*/ 96 h 96"/>
                  <a:gd name="T22" fmla="*/ 77 w 154"/>
                  <a:gd name="T23" fmla="*/ 91 h 96"/>
                  <a:gd name="T24" fmla="*/ 142 w 154"/>
                  <a:gd name="T25" fmla="*/ 84 h 96"/>
                  <a:gd name="T26" fmla="*/ 149 w 154"/>
                  <a:gd name="T27" fmla="*/ 67 h 96"/>
                  <a:gd name="T28" fmla="*/ 125 w 154"/>
                  <a:gd name="T29" fmla="*/ 43 h 96"/>
                  <a:gd name="T30" fmla="*/ 62 w 154"/>
                  <a:gd name="T31" fmla="*/ 5 h 96"/>
                  <a:gd name="T32" fmla="*/ 25 w 154"/>
                  <a:gd name="T33" fmla="*/ 26 h 96"/>
                  <a:gd name="T34" fmla="*/ 19 w 154"/>
                  <a:gd name="T35" fmla="*/ 48 h 96"/>
                  <a:gd name="T36" fmla="*/ 21 w 154"/>
                  <a:gd name="T37" fmla="*/ 61 h 96"/>
                  <a:gd name="T38" fmla="*/ 18 w 154"/>
                  <a:gd name="T39" fmla="*/ 64 h 96"/>
                  <a:gd name="T40" fmla="*/ 5 w 154"/>
                  <a:gd name="T41" fmla="*/ 78 h 96"/>
                  <a:gd name="T42" fmla="*/ 9 w 154"/>
                  <a:gd name="T43" fmla="*/ 87 h 96"/>
                  <a:gd name="T44" fmla="*/ 62 w 154"/>
                  <a:gd name="T45" fmla="*/ 91 h 96"/>
                  <a:gd name="T46" fmla="*/ 77 w 154"/>
                  <a:gd name="T47" fmla="*/ 91 h 96"/>
                  <a:gd name="T48" fmla="*/ 64 w 154"/>
                  <a:gd name="T49" fmla="*/ 96 h 96"/>
                  <a:gd name="T50" fmla="*/ 19 w 154"/>
                  <a:gd name="T51" fmla="*/ 96 h 96"/>
                  <a:gd name="T52" fmla="*/ 6 w 154"/>
                  <a:gd name="T53" fmla="*/ 91 h 96"/>
                  <a:gd name="T54" fmla="*/ 6 w 154"/>
                  <a:gd name="T55" fmla="*/ 65 h 96"/>
                  <a:gd name="T56" fmla="*/ 15 w 154"/>
                  <a:gd name="T57" fmla="*/ 55 h 96"/>
                  <a:gd name="T58" fmla="*/ 16 w 154"/>
                  <a:gd name="T59" fmla="*/ 35 h 96"/>
                  <a:gd name="T60" fmla="*/ 38 w 154"/>
                  <a:gd name="T61" fmla="*/ 6 h 96"/>
                  <a:gd name="T62" fmla="*/ 77 w 154"/>
                  <a:gd name="T6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96">
                    <a:moveTo>
                      <a:pt x="125" y="43"/>
                    </a:moveTo>
                    <a:cubicBezTo>
                      <a:pt x="122" y="43"/>
                      <a:pt x="119" y="44"/>
                      <a:pt x="117" y="45"/>
                    </a:cubicBezTo>
                    <a:cubicBezTo>
                      <a:pt x="114" y="46"/>
                      <a:pt x="112" y="47"/>
                      <a:pt x="110" y="49"/>
                    </a:cubicBezTo>
                    <a:cubicBezTo>
                      <a:pt x="109" y="50"/>
                      <a:pt x="107" y="50"/>
                      <a:pt x="106" y="49"/>
                    </a:cubicBezTo>
                    <a:cubicBezTo>
                      <a:pt x="106" y="48"/>
                      <a:pt x="106" y="48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2"/>
                      <a:pt x="104" y="36"/>
                      <a:pt x="102" y="32"/>
                    </a:cubicBezTo>
                    <a:cubicBezTo>
                      <a:pt x="100" y="27"/>
                      <a:pt x="98" y="22"/>
                      <a:pt x="94" y="18"/>
                    </a:cubicBezTo>
                    <a:cubicBezTo>
                      <a:pt x="90" y="14"/>
                      <a:pt x="85" y="10"/>
                      <a:pt x="79" y="8"/>
                    </a:cubicBezTo>
                    <a:cubicBezTo>
                      <a:pt x="79" y="8"/>
                      <a:pt x="78" y="7"/>
                      <a:pt x="77" y="7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9" y="3"/>
                      <a:pt x="80" y="3"/>
                      <a:pt x="81" y="4"/>
                    </a:cubicBezTo>
                    <a:cubicBezTo>
                      <a:pt x="87" y="6"/>
                      <a:pt x="93" y="10"/>
                      <a:pt x="97" y="15"/>
                    </a:cubicBezTo>
                    <a:cubicBezTo>
                      <a:pt x="101" y="19"/>
                      <a:pt x="105" y="24"/>
                      <a:pt x="107" y="30"/>
                    </a:cubicBezTo>
                    <a:cubicBezTo>
                      <a:pt x="109" y="34"/>
                      <a:pt x="110" y="38"/>
                      <a:pt x="110" y="43"/>
                    </a:cubicBezTo>
                    <a:cubicBezTo>
                      <a:pt x="112" y="42"/>
                      <a:pt x="113" y="41"/>
                      <a:pt x="115" y="40"/>
                    </a:cubicBezTo>
                    <a:cubicBezTo>
                      <a:pt x="118" y="39"/>
                      <a:pt x="122" y="38"/>
                      <a:pt x="125" y="38"/>
                    </a:cubicBezTo>
                    <a:cubicBezTo>
                      <a:pt x="133" y="38"/>
                      <a:pt x="140" y="42"/>
                      <a:pt x="146" y="47"/>
                    </a:cubicBezTo>
                    <a:cubicBezTo>
                      <a:pt x="151" y="52"/>
                      <a:pt x="154" y="59"/>
                      <a:pt x="154" y="67"/>
                    </a:cubicBezTo>
                    <a:cubicBezTo>
                      <a:pt x="154" y="75"/>
                      <a:pt x="151" y="82"/>
                      <a:pt x="146" y="88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0" y="93"/>
                      <a:pt x="133" y="96"/>
                      <a:pt x="125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32" y="91"/>
                      <a:pt x="138" y="89"/>
                      <a:pt x="142" y="84"/>
                    </a:cubicBezTo>
                    <a:cubicBezTo>
                      <a:pt x="142" y="84"/>
                      <a:pt x="142" y="84"/>
                      <a:pt x="142" y="84"/>
                    </a:cubicBezTo>
                    <a:cubicBezTo>
                      <a:pt x="147" y="80"/>
                      <a:pt x="149" y="74"/>
                      <a:pt x="149" y="67"/>
                    </a:cubicBezTo>
                    <a:cubicBezTo>
                      <a:pt x="149" y="61"/>
                      <a:pt x="146" y="55"/>
                      <a:pt x="142" y="50"/>
                    </a:cubicBezTo>
                    <a:cubicBezTo>
                      <a:pt x="138" y="46"/>
                      <a:pt x="132" y="43"/>
                      <a:pt x="125" y="43"/>
                    </a:cubicBezTo>
                    <a:close/>
                    <a:moveTo>
                      <a:pt x="77" y="7"/>
                    </a:moveTo>
                    <a:cubicBezTo>
                      <a:pt x="72" y="5"/>
                      <a:pt x="67" y="5"/>
                      <a:pt x="62" y="5"/>
                    </a:cubicBezTo>
                    <a:cubicBezTo>
                      <a:pt x="54" y="5"/>
                      <a:pt x="47" y="7"/>
                      <a:pt x="41" y="10"/>
                    </a:cubicBezTo>
                    <a:cubicBezTo>
                      <a:pt x="34" y="14"/>
                      <a:pt x="29" y="19"/>
                      <a:pt x="25" y="26"/>
                    </a:cubicBezTo>
                    <a:cubicBezTo>
                      <a:pt x="23" y="29"/>
                      <a:pt x="21" y="33"/>
                      <a:pt x="20" y="37"/>
                    </a:cubicBezTo>
                    <a:cubicBezTo>
                      <a:pt x="19" y="40"/>
                      <a:pt x="19" y="44"/>
                      <a:pt x="19" y="48"/>
                    </a:cubicBezTo>
                    <a:cubicBezTo>
                      <a:pt x="19" y="50"/>
                      <a:pt x="19" y="52"/>
                      <a:pt x="19" y="54"/>
                    </a:cubicBezTo>
                    <a:cubicBezTo>
                      <a:pt x="20" y="57"/>
                      <a:pt x="20" y="59"/>
                      <a:pt x="21" y="61"/>
                    </a:cubicBezTo>
                    <a:cubicBezTo>
                      <a:pt x="21" y="62"/>
                      <a:pt x="20" y="63"/>
                      <a:pt x="19" y="64"/>
                    </a:cubicBezTo>
                    <a:cubicBezTo>
                      <a:pt x="19" y="64"/>
                      <a:pt x="19" y="64"/>
                      <a:pt x="18" y="64"/>
                    </a:cubicBezTo>
                    <a:cubicBezTo>
                      <a:pt x="15" y="64"/>
                      <a:pt x="11" y="65"/>
                      <a:pt x="9" y="68"/>
                    </a:cubicBezTo>
                    <a:cubicBezTo>
                      <a:pt x="7" y="70"/>
                      <a:pt x="5" y="74"/>
                      <a:pt x="5" y="78"/>
                    </a:cubicBezTo>
                    <a:cubicBezTo>
                      <a:pt x="5" y="81"/>
                      <a:pt x="7" y="85"/>
                      <a:pt x="9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12" y="90"/>
                      <a:pt x="15" y="91"/>
                      <a:pt x="19" y="91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4" y="96"/>
                      <a:pt x="9" y="94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" y="87"/>
                      <a:pt x="0" y="83"/>
                      <a:pt x="0" y="78"/>
                    </a:cubicBezTo>
                    <a:cubicBezTo>
                      <a:pt x="0" y="73"/>
                      <a:pt x="2" y="68"/>
                      <a:pt x="6" y="65"/>
                    </a:cubicBezTo>
                    <a:cubicBezTo>
                      <a:pt x="8" y="62"/>
                      <a:pt x="12" y="60"/>
                      <a:pt x="15" y="59"/>
                    </a:cubicBezTo>
                    <a:cubicBezTo>
                      <a:pt x="15" y="58"/>
                      <a:pt x="15" y="57"/>
                      <a:pt x="15" y="55"/>
                    </a:cubicBezTo>
                    <a:cubicBezTo>
                      <a:pt x="14" y="53"/>
                      <a:pt x="14" y="50"/>
                      <a:pt x="14" y="48"/>
                    </a:cubicBezTo>
                    <a:cubicBezTo>
                      <a:pt x="14" y="44"/>
                      <a:pt x="15" y="39"/>
                      <a:pt x="16" y="35"/>
                    </a:cubicBezTo>
                    <a:cubicBezTo>
                      <a:pt x="17" y="31"/>
                      <a:pt x="19" y="27"/>
                      <a:pt x="21" y="23"/>
                    </a:cubicBezTo>
                    <a:cubicBezTo>
                      <a:pt x="25" y="16"/>
                      <a:pt x="31" y="10"/>
                      <a:pt x="38" y="6"/>
                    </a:cubicBezTo>
                    <a:cubicBezTo>
                      <a:pt x="45" y="2"/>
                      <a:pt x="54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lnTo>
                      <a:pt x="7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0" name="Freeform 278"/>
              <p:cNvSpPr>
                <a:spLocks noEditPoints="1"/>
              </p:cNvSpPr>
              <p:nvPr/>
            </p:nvSpPr>
            <p:spPr bwMode="auto">
              <a:xfrm>
                <a:off x="6756400" y="2667000"/>
                <a:ext cx="179388" cy="144463"/>
              </a:xfrm>
              <a:custGeom>
                <a:avLst/>
                <a:gdLst>
                  <a:gd name="T0" fmla="*/ 67 w 79"/>
                  <a:gd name="T1" fmla="*/ 17 h 64"/>
                  <a:gd name="T2" fmla="*/ 64 w 79"/>
                  <a:gd name="T3" fmla="*/ 2 h 64"/>
                  <a:gd name="T4" fmla="*/ 79 w 79"/>
                  <a:gd name="T5" fmla="*/ 24 h 64"/>
                  <a:gd name="T6" fmla="*/ 77 w 79"/>
                  <a:gd name="T7" fmla="*/ 62 h 64"/>
                  <a:gd name="T8" fmla="*/ 62 w 79"/>
                  <a:gd name="T9" fmla="*/ 64 h 64"/>
                  <a:gd name="T10" fmla="*/ 74 w 79"/>
                  <a:gd name="T11" fmla="*/ 59 h 64"/>
                  <a:gd name="T12" fmla="*/ 74 w 79"/>
                  <a:gd name="T13" fmla="*/ 50 h 64"/>
                  <a:gd name="T14" fmla="*/ 62 w 79"/>
                  <a:gd name="T15" fmla="*/ 22 h 64"/>
                  <a:gd name="T16" fmla="*/ 65 w 79"/>
                  <a:gd name="T17" fmla="*/ 22 h 64"/>
                  <a:gd name="T18" fmla="*/ 62 w 79"/>
                  <a:gd name="T19" fmla="*/ 46 h 64"/>
                  <a:gd name="T20" fmla="*/ 72 w 79"/>
                  <a:gd name="T21" fmla="*/ 36 h 64"/>
                  <a:gd name="T22" fmla="*/ 62 w 79"/>
                  <a:gd name="T23" fmla="*/ 38 h 64"/>
                  <a:gd name="T24" fmla="*/ 62 w 79"/>
                  <a:gd name="T25" fmla="*/ 41 h 64"/>
                  <a:gd name="T26" fmla="*/ 61 w 79"/>
                  <a:gd name="T27" fmla="*/ 5 h 64"/>
                  <a:gd name="T28" fmla="*/ 62 w 79"/>
                  <a:gd name="T29" fmla="*/ 11 h 64"/>
                  <a:gd name="T30" fmla="*/ 39 w 79"/>
                  <a:gd name="T31" fmla="*/ 17 h 64"/>
                  <a:gd name="T32" fmla="*/ 39 w 79"/>
                  <a:gd name="T33" fmla="*/ 10 h 64"/>
                  <a:gd name="T34" fmla="*/ 62 w 79"/>
                  <a:gd name="T35" fmla="*/ 0 h 64"/>
                  <a:gd name="T36" fmla="*/ 39 w 79"/>
                  <a:gd name="T37" fmla="*/ 47 h 64"/>
                  <a:gd name="T38" fmla="*/ 61 w 79"/>
                  <a:gd name="T39" fmla="*/ 58 h 64"/>
                  <a:gd name="T40" fmla="*/ 62 w 79"/>
                  <a:gd name="T41" fmla="*/ 59 h 64"/>
                  <a:gd name="T42" fmla="*/ 58 w 79"/>
                  <a:gd name="T43" fmla="*/ 62 h 64"/>
                  <a:gd name="T44" fmla="*/ 39 w 79"/>
                  <a:gd name="T45" fmla="*/ 52 h 64"/>
                  <a:gd name="T46" fmla="*/ 62 w 79"/>
                  <a:gd name="T47" fmla="*/ 38 h 64"/>
                  <a:gd name="T48" fmla="*/ 62 w 79"/>
                  <a:gd name="T49" fmla="*/ 41 h 64"/>
                  <a:gd name="T50" fmla="*/ 53 w 79"/>
                  <a:gd name="T51" fmla="*/ 44 h 64"/>
                  <a:gd name="T52" fmla="*/ 62 w 79"/>
                  <a:gd name="T53" fmla="*/ 34 h 64"/>
                  <a:gd name="T54" fmla="*/ 16 w 79"/>
                  <a:gd name="T55" fmla="*/ 11 h 64"/>
                  <a:gd name="T56" fmla="*/ 21 w 79"/>
                  <a:gd name="T57" fmla="*/ 5 h 64"/>
                  <a:gd name="T58" fmla="*/ 16 w 79"/>
                  <a:gd name="T59" fmla="*/ 0 h 64"/>
                  <a:gd name="T60" fmla="*/ 39 w 79"/>
                  <a:gd name="T61" fmla="*/ 10 h 64"/>
                  <a:gd name="T62" fmla="*/ 39 w 79"/>
                  <a:gd name="T63" fmla="*/ 17 h 64"/>
                  <a:gd name="T64" fmla="*/ 17 w 79"/>
                  <a:gd name="T65" fmla="*/ 59 h 64"/>
                  <a:gd name="T66" fmla="*/ 17 w 79"/>
                  <a:gd name="T67" fmla="*/ 59 h 64"/>
                  <a:gd name="T68" fmla="*/ 20 w 79"/>
                  <a:gd name="T69" fmla="*/ 47 h 64"/>
                  <a:gd name="T70" fmla="*/ 22 w 79"/>
                  <a:gd name="T71" fmla="*/ 52 h 64"/>
                  <a:gd name="T72" fmla="*/ 21 w 79"/>
                  <a:gd name="T73" fmla="*/ 62 h 64"/>
                  <a:gd name="T74" fmla="*/ 16 w 79"/>
                  <a:gd name="T75" fmla="*/ 59 h 64"/>
                  <a:gd name="T76" fmla="*/ 21 w 79"/>
                  <a:gd name="T77" fmla="*/ 41 h 64"/>
                  <a:gd name="T78" fmla="*/ 16 w 79"/>
                  <a:gd name="T79" fmla="*/ 34 h 64"/>
                  <a:gd name="T80" fmla="*/ 26 w 79"/>
                  <a:gd name="T81" fmla="*/ 44 h 64"/>
                  <a:gd name="T82" fmla="*/ 16 w 79"/>
                  <a:gd name="T83" fmla="*/ 22 h 64"/>
                  <a:gd name="T84" fmla="*/ 13 w 79"/>
                  <a:gd name="T85" fmla="*/ 18 h 64"/>
                  <a:gd name="T86" fmla="*/ 16 w 79"/>
                  <a:gd name="T87" fmla="*/ 9 h 64"/>
                  <a:gd name="T88" fmla="*/ 8 w 79"/>
                  <a:gd name="T89" fmla="*/ 15 h 64"/>
                  <a:gd name="T90" fmla="*/ 0 w 79"/>
                  <a:gd name="T91" fmla="*/ 24 h 64"/>
                  <a:gd name="T92" fmla="*/ 0 w 79"/>
                  <a:gd name="T93" fmla="*/ 58 h 64"/>
                  <a:gd name="T94" fmla="*/ 2 w 79"/>
                  <a:gd name="T95" fmla="*/ 62 h 64"/>
                  <a:gd name="T96" fmla="*/ 16 w 79"/>
                  <a:gd name="T97" fmla="*/ 59 h 64"/>
                  <a:gd name="T98" fmla="*/ 5 w 79"/>
                  <a:gd name="T99" fmla="*/ 59 h 64"/>
                  <a:gd name="T100" fmla="*/ 5 w 79"/>
                  <a:gd name="T101" fmla="*/ 48 h 64"/>
                  <a:gd name="T102" fmla="*/ 12 w 79"/>
                  <a:gd name="T103" fmla="*/ 18 h 64"/>
                  <a:gd name="T104" fmla="*/ 16 w 79"/>
                  <a:gd name="T105" fmla="*/ 34 h 64"/>
                  <a:gd name="T106" fmla="*/ 11 w 79"/>
                  <a:gd name="T107" fmla="*/ 41 h 64"/>
                  <a:gd name="T108" fmla="*/ 9 w 79"/>
                  <a:gd name="T109" fmla="*/ 46 h 64"/>
                  <a:gd name="T110" fmla="*/ 9 w 79"/>
                  <a:gd name="T111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64">
                    <a:moveTo>
                      <a:pt x="74" y="25"/>
                    </a:move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3"/>
                      <a:pt x="79" y="23"/>
                      <a:pt x="79" y="24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60"/>
                      <a:pt x="78" y="61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3"/>
                      <a:pt x="75" y="64"/>
                      <a:pt x="7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9"/>
                      <a:pt x="74" y="59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4" y="59"/>
                      <a:pt x="74" y="58"/>
                      <a:pt x="74" y="58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25"/>
                      <a:pt x="74" y="25"/>
                      <a:pt x="74" y="25"/>
                    </a:cubicBezTo>
                    <a:close/>
                    <a:moveTo>
                      <a:pt x="62" y="11"/>
                    </a:move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6" y="21"/>
                      <a:pt x="67" y="20"/>
                      <a:pt x="66" y="18"/>
                    </a:cubicBezTo>
                    <a:cubicBezTo>
                      <a:pt x="62" y="11"/>
                      <a:pt x="62" y="11"/>
                      <a:pt x="62" y="11"/>
                    </a:cubicBezTo>
                    <a:close/>
                    <a:moveTo>
                      <a:pt x="62" y="46"/>
                    </a:moveTo>
                    <a:cubicBezTo>
                      <a:pt x="70" y="46"/>
                      <a:pt x="70" y="46"/>
                      <a:pt x="70" y="46"/>
                    </a:cubicBezTo>
                    <a:cubicBezTo>
                      <a:pt x="71" y="46"/>
                      <a:pt x="72" y="45"/>
                      <a:pt x="72" y="44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5"/>
                      <a:pt x="71" y="34"/>
                      <a:pt x="70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2" y="41"/>
                      <a:pt x="62" y="41"/>
                      <a:pt x="62" y="41"/>
                    </a:cubicBezTo>
                    <a:lnTo>
                      <a:pt x="62" y="46"/>
                    </a:lnTo>
                    <a:close/>
                    <a:moveTo>
                      <a:pt x="62" y="9"/>
                    </a:moveTo>
                    <a:cubicBezTo>
                      <a:pt x="61" y="5"/>
                      <a:pt x="61" y="5"/>
                      <a:pt x="61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60" y="6"/>
                      <a:pt x="60" y="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9"/>
                      <a:pt x="62" y="9"/>
                      <a:pt x="62" y="9"/>
                    </a:cubicBezTo>
                    <a:close/>
                    <a:moveTo>
                      <a:pt x="39" y="47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60" y="47"/>
                      <a:pt x="61" y="48"/>
                      <a:pt x="61" y="50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9"/>
                      <a:pt x="62" y="59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1" y="64"/>
                      <a:pt x="59" y="63"/>
                      <a:pt x="58" y="62"/>
                    </a:cubicBezTo>
                    <a:cubicBezTo>
                      <a:pt x="57" y="61"/>
                      <a:pt x="56" y="60"/>
                      <a:pt x="56" y="58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47"/>
                      <a:pt x="39" y="47"/>
                      <a:pt x="39" y="47"/>
                    </a:cubicBezTo>
                    <a:close/>
                    <a:moveTo>
                      <a:pt x="62" y="34"/>
                    </a:moveTo>
                    <a:cubicBezTo>
                      <a:pt x="62" y="38"/>
                      <a:pt x="62" y="38"/>
                      <a:pt x="62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4" y="46"/>
                      <a:pt x="53" y="45"/>
                      <a:pt x="53" y="44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4" y="34"/>
                      <a:pt x="55" y="34"/>
                    </a:cubicBezTo>
                    <a:lnTo>
                      <a:pt x="62" y="34"/>
                    </a:lnTo>
                    <a:close/>
                    <a:moveTo>
                      <a:pt x="39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22"/>
                      <a:pt x="39" y="22"/>
                      <a:pt x="39" y="22"/>
                    </a:cubicBezTo>
                    <a:close/>
                    <a:moveTo>
                      <a:pt x="16" y="59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8" y="58"/>
                      <a:pt x="18" y="5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48"/>
                      <a:pt x="19" y="47"/>
                      <a:pt x="20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60"/>
                      <a:pt x="22" y="61"/>
                      <a:pt x="21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0" y="63"/>
                      <a:pt x="18" y="64"/>
                      <a:pt x="17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6" y="46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6" y="35"/>
                      <a:pt x="26" y="3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5" y="46"/>
                      <a:pt x="24" y="46"/>
                    </a:cubicBezTo>
                    <a:lnTo>
                      <a:pt x="16" y="46"/>
                    </a:lnTo>
                    <a:close/>
                    <a:moveTo>
                      <a:pt x="16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2"/>
                      <a:pt x="12" y="21"/>
                      <a:pt x="12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22"/>
                      <a:pt x="16" y="22"/>
                      <a:pt x="16" y="22"/>
                    </a:cubicBezTo>
                    <a:close/>
                    <a:moveTo>
                      <a:pt x="16" y="9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0"/>
                      <a:pt x="1" y="61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3" y="63"/>
                      <a:pt x="4" y="64"/>
                      <a:pt x="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58"/>
                      <a:pt x="5" y="58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  <a:moveTo>
                      <a:pt x="16" y="34"/>
                    </a:moveTo>
                    <a:cubicBezTo>
                      <a:pt x="16" y="38"/>
                      <a:pt x="16" y="38"/>
                      <a:pt x="1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6"/>
                      <a:pt x="7" y="45"/>
                      <a:pt x="7" y="4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5"/>
                      <a:pt x="8" y="34"/>
                      <a:pt x="9" y="34"/>
                    </a:cubicBezTo>
                    <a:lnTo>
                      <a:pt x="1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1" name="Freeform 279"/>
              <p:cNvSpPr>
                <a:spLocks noEditPoints="1"/>
              </p:cNvSpPr>
              <p:nvPr/>
            </p:nvSpPr>
            <p:spPr bwMode="auto">
              <a:xfrm>
                <a:off x="7064375" y="3757613"/>
                <a:ext cx="254000" cy="284163"/>
              </a:xfrm>
              <a:custGeom>
                <a:avLst/>
                <a:gdLst>
                  <a:gd name="T0" fmla="*/ 100 w 112"/>
                  <a:gd name="T1" fmla="*/ 23 h 126"/>
                  <a:gd name="T2" fmla="*/ 109 w 112"/>
                  <a:gd name="T3" fmla="*/ 35 h 126"/>
                  <a:gd name="T4" fmla="*/ 108 w 112"/>
                  <a:gd name="T5" fmla="*/ 38 h 126"/>
                  <a:gd name="T6" fmla="*/ 79 w 112"/>
                  <a:gd name="T7" fmla="*/ 73 h 126"/>
                  <a:gd name="T8" fmla="*/ 105 w 112"/>
                  <a:gd name="T9" fmla="*/ 75 h 126"/>
                  <a:gd name="T10" fmla="*/ 112 w 112"/>
                  <a:gd name="T11" fmla="*/ 86 h 126"/>
                  <a:gd name="T12" fmla="*/ 110 w 112"/>
                  <a:gd name="T13" fmla="*/ 90 h 126"/>
                  <a:gd name="T14" fmla="*/ 78 w 112"/>
                  <a:gd name="T15" fmla="*/ 98 h 126"/>
                  <a:gd name="T16" fmla="*/ 55 w 112"/>
                  <a:gd name="T17" fmla="*/ 126 h 126"/>
                  <a:gd name="T18" fmla="*/ 56 w 112"/>
                  <a:gd name="T19" fmla="*/ 119 h 126"/>
                  <a:gd name="T20" fmla="*/ 76 w 112"/>
                  <a:gd name="T21" fmla="*/ 93 h 126"/>
                  <a:gd name="T22" fmla="*/ 101 w 112"/>
                  <a:gd name="T23" fmla="*/ 79 h 126"/>
                  <a:gd name="T24" fmla="*/ 76 w 112"/>
                  <a:gd name="T25" fmla="*/ 77 h 126"/>
                  <a:gd name="T26" fmla="*/ 62 w 112"/>
                  <a:gd name="T27" fmla="*/ 55 h 126"/>
                  <a:gd name="T28" fmla="*/ 104 w 112"/>
                  <a:gd name="T29" fmla="*/ 35 h 126"/>
                  <a:gd name="T30" fmla="*/ 55 w 112"/>
                  <a:gd name="T31" fmla="*/ 36 h 126"/>
                  <a:gd name="T32" fmla="*/ 55 w 112"/>
                  <a:gd name="T33" fmla="*/ 100 h 126"/>
                  <a:gd name="T34" fmla="*/ 58 w 112"/>
                  <a:gd name="T35" fmla="*/ 89 h 126"/>
                  <a:gd name="T36" fmla="*/ 55 w 112"/>
                  <a:gd name="T37" fmla="*/ 100 h 126"/>
                  <a:gd name="T38" fmla="*/ 14 w 112"/>
                  <a:gd name="T39" fmla="*/ 3 h 126"/>
                  <a:gd name="T40" fmla="*/ 43 w 112"/>
                  <a:gd name="T41" fmla="*/ 18 h 126"/>
                  <a:gd name="T42" fmla="*/ 43 w 112"/>
                  <a:gd name="T43" fmla="*/ 18 h 126"/>
                  <a:gd name="T44" fmla="*/ 52 w 112"/>
                  <a:gd name="T45" fmla="*/ 32 h 126"/>
                  <a:gd name="T46" fmla="*/ 55 w 112"/>
                  <a:gd name="T47" fmla="*/ 36 h 126"/>
                  <a:gd name="T48" fmla="*/ 49 w 112"/>
                  <a:gd name="T49" fmla="*/ 36 h 126"/>
                  <a:gd name="T50" fmla="*/ 39 w 112"/>
                  <a:gd name="T51" fmla="*/ 21 h 126"/>
                  <a:gd name="T52" fmla="*/ 39 w 112"/>
                  <a:gd name="T53" fmla="*/ 21 h 126"/>
                  <a:gd name="T54" fmla="*/ 39 w 112"/>
                  <a:gd name="T55" fmla="*/ 21 h 126"/>
                  <a:gd name="T56" fmla="*/ 17 w 112"/>
                  <a:gd name="T57" fmla="*/ 7 h 126"/>
                  <a:gd name="T58" fmla="*/ 16 w 112"/>
                  <a:gd name="T59" fmla="*/ 18 h 126"/>
                  <a:gd name="T60" fmla="*/ 21 w 112"/>
                  <a:gd name="T61" fmla="*/ 32 h 126"/>
                  <a:gd name="T62" fmla="*/ 21 w 112"/>
                  <a:gd name="T63" fmla="*/ 32 h 126"/>
                  <a:gd name="T64" fmla="*/ 21 w 112"/>
                  <a:gd name="T65" fmla="*/ 32 h 126"/>
                  <a:gd name="T66" fmla="*/ 31 w 112"/>
                  <a:gd name="T67" fmla="*/ 50 h 126"/>
                  <a:gd name="T68" fmla="*/ 10 w 112"/>
                  <a:gd name="T69" fmla="*/ 97 h 126"/>
                  <a:gd name="T70" fmla="*/ 41 w 112"/>
                  <a:gd name="T71" fmla="*/ 67 h 126"/>
                  <a:gd name="T72" fmla="*/ 55 w 112"/>
                  <a:gd name="T73" fmla="*/ 84 h 126"/>
                  <a:gd name="T74" fmla="*/ 51 w 112"/>
                  <a:gd name="T75" fmla="*/ 112 h 126"/>
                  <a:gd name="T76" fmla="*/ 55 w 112"/>
                  <a:gd name="T77" fmla="*/ 126 h 126"/>
                  <a:gd name="T78" fmla="*/ 54 w 112"/>
                  <a:gd name="T79" fmla="*/ 124 h 126"/>
                  <a:gd name="T80" fmla="*/ 46 w 112"/>
                  <a:gd name="T81" fmla="*/ 114 h 126"/>
                  <a:gd name="T82" fmla="*/ 46 w 112"/>
                  <a:gd name="T83" fmla="*/ 112 h 126"/>
                  <a:gd name="T84" fmla="*/ 42 w 112"/>
                  <a:gd name="T85" fmla="*/ 72 h 126"/>
                  <a:gd name="T86" fmla="*/ 8 w 112"/>
                  <a:gd name="T87" fmla="*/ 103 h 126"/>
                  <a:gd name="T88" fmla="*/ 7 w 112"/>
                  <a:gd name="T89" fmla="*/ 102 h 126"/>
                  <a:gd name="T90" fmla="*/ 0 w 112"/>
                  <a:gd name="T91" fmla="*/ 89 h 126"/>
                  <a:gd name="T92" fmla="*/ 26 w 112"/>
                  <a:gd name="T93" fmla="*/ 49 h 126"/>
                  <a:gd name="T94" fmla="*/ 17 w 112"/>
                  <a:gd name="T95" fmla="*/ 35 h 126"/>
                  <a:gd name="T96" fmla="*/ 17 w 112"/>
                  <a:gd name="T97" fmla="*/ 35 h 126"/>
                  <a:gd name="T98" fmla="*/ 14 w 112"/>
                  <a:gd name="T99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26">
                    <a:moveTo>
                      <a:pt x="55" y="31"/>
                    </a:moveTo>
                    <a:cubicBezTo>
                      <a:pt x="100" y="23"/>
                      <a:pt x="100" y="23"/>
                      <a:pt x="100" y="23"/>
                    </a:cubicBezTo>
                    <a:cubicBezTo>
                      <a:pt x="101" y="23"/>
                      <a:pt x="102" y="23"/>
                      <a:pt x="102" y="2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10" y="36"/>
                      <a:pt x="110" y="37"/>
                      <a:pt x="109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4"/>
                      <a:pt x="104" y="74"/>
                      <a:pt x="105" y="75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2" y="86"/>
                      <a:pt x="112" y="86"/>
                      <a:pt x="112" y="86"/>
                    </a:cubicBezTo>
                    <a:cubicBezTo>
                      <a:pt x="112" y="87"/>
                      <a:pt x="112" y="88"/>
                      <a:pt x="111" y="89"/>
                    </a:cubicBezTo>
                    <a:cubicBezTo>
                      <a:pt x="111" y="89"/>
                      <a:pt x="111" y="89"/>
                      <a:pt x="110" y="90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58" y="125"/>
                      <a:pt x="58" y="125"/>
                      <a:pt x="58" y="125"/>
                    </a:cubicBezTo>
                    <a:cubicBezTo>
                      <a:pt x="57" y="125"/>
                      <a:pt x="56" y="126"/>
                      <a:pt x="55" y="126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5" y="94"/>
                      <a:pt x="76" y="93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7" y="78"/>
                      <a:pt x="76" y="77"/>
                      <a:pt x="76" y="77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1" y="54"/>
                      <a:pt x="62" y="52"/>
                      <a:pt x="63" y="52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1"/>
                      <a:pt x="55" y="31"/>
                      <a:pt x="55" y="31"/>
                    </a:cubicBezTo>
                    <a:close/>
                    <a:moveTo>
                      <a:pt x="55" y="100"/>
                    </a:move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0"/>
                      <a:pt x="59" y="89"/>
                      <a:pt x="58" y="89"/>
                    </a:cubicBezTo>
                    <a:cubicBezTo>
                      <a:pt x="55" y="84"/>
                      <a:pt x="55" y="84"/>
                      <a:pt x="55" y="84"/>
                    </a:cubicBezTo>
                    <a:lnTo>
                      <a:pt x="55" y="100"/>
                    </a:lnTo>
                    <a:close/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8" y="0"/>
                      <a:pt x="24" y="2"/>
                      <a:pt x="30" y="6"/>
                    </a:cubicBezTo>
                    <a:cubicBezTo>
                      <a:pt x="35" y="10"/>
                      <a:pt x="41" y="15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7"/>
                      <a:pt x="49" y="37"/>
                      <a:pt x="49" y="36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7" y="18"/>
                      <a:pt x="32" y="13"/>
                      <a:pt x="27" y="10"/>
                    </a:cubicBezTo>
                    <a:cubicBezTo>
                      <a:pt x="23" y="7"/>
                      <a:pt x="19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5" y="13"/>
                      <a:pt x="16" y="18"/>
                    </a:cubicBezTo>
                    <a:cubicBezTo>
                      <a:pt x="17" y="24"/>
                      <a:pt x="19" y="29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2" y="50"/>
                      <a:pt x="31" y="50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2" y="66"/>
                      <a:pt x="43" y="66"/>
                      <a:pt x="44" y="6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55" y="126"/>
                      <a:pt x="55" y="126"/>
                      <a:pt x="55" y="126"/>
                    </a:cubicBezTo>
                    <a:cubicBezTo>
                      <a:pt x="55" y="125"/>
                      <a:pt x="55" y="125"/>
                      <a:pt x="54" y="125"/>
                    </a:cubicBezTo>
                    <a:cubicBezTo>
                      <a:pt x="54" y="125"/>
                      <a:pt x="54" y="125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6" y="113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0" y="104"/>
                      <a:pt x="9" y="104"/>
                      <a:pt x="8" y="103"/>
                    </a:cubicBezTo>
                    <a:cubicBezTo>
                      <a:pt x="8" y="103"/>
                      <a:pt x="7" y="102"/>
                      <a:pt x="7" y="102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1"/>
                      <a:pt x="0" y="90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5" y="32"/>
                      <a:pt x="12" y="25"/>
                      <a:pt x="11" y="19"/>
                    </a:cubicBezTo>
                    <a:cubicBezTo>
                      <a:pt x="10" y="12"/>
                      <a:pt x="10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2" name="Freeform 280"/>
              <p:cNvSpPr>
                <a:spLocks noEditPoints="1"/>
              </p:cNvSpPr>
              <p:nvPr/>
            </p:nvSpPr>
            <p:spPr bwMode="auto">
              <a:xfrm>
                <a:off x="11010900" y="595313"/>
                <a:ext cx="266700" cy="130175"/>
              </a:xfrm>
              <a:custGeom>
                <a:avLst/>
                <a:gdLst>
                  <a:gd name="T0" fmla="*/ 116 w 118"/>
                  <a:gd name="T1" fmla="*/ 58 h 58"/>
                  <a:gd name="T2" fmla="*/ 103 w 118"/>
                  <a:gd name="T3" fmla="*/ 13 h 58"/>
                  <a:gd name="T4" fmla="*/ 96 w 118"/>
                  <a:gd name="T5" fmla="*/ 53 h 58"/>
                  <a:gd name="T6" fmla="*/ 101 w 118"/>
                  <a:gd name="T7" fmla="*/ 18 h 58"/>
                  <a:gd name="T8" fmla="*/ 96 w 118"/>
                  <a:gd name="T9" fmla="*/ 38 h 58"/>
                  <a:gd name="T10" fmla="*/ 98 w 118"/>
                  <a:gd name="T11" fmla="*/ 27 h 58"/>
                  <a:gd name="T12" fmla="*/ 96 w 118"/>
                  <a:gd name="T13" fmla="*/ 53 h 58"/>
                  <a:gd name="T14" fmla="*/ 96 w 118"/>
                  <a:gd name="T15" fmla="*/ 23 h 58"/>
                  <a:gd name="T16" fmla="*/ 91 w 118"/>
                  <a:gd name="T17" fmla="*/ 23 h 58"/>
                  <a:gd name="T18" fmla="*/ 88 w 118"/>
                  <a:gd name="T19" fmla="*/ 38 h 58"/>
                  <a:gd name="T20" fmla="*/ 96 w 118"/>
                  <a:gd name="T21" fmla="*/ 10 h 58"/>
                  <a:gd name="T22" fmla="*/ 88 w 118"/>
                  <a:gd name="T23" fmla="*/ 5 h 58"/>
                  <a:gd name="T24" fmla="*/ 88 w 118"/>
                  <a:gd name="T25" fmla="*/ 18 h 58"/>
                  <a:gd name="T26" fmla="*/ 81 w 118"/>
                  <a:gd name="T27" fmla="*/ 43 h 58"/>
                  <a:gd name="T28" fmla="*/ 81 w 118"/>
                  <a:gd name="T29" fmla="*/ 33 h 58"/>
                  <a:gd name="T30" fmla="*/ 81 w 118"/>
                  <a:gd name="T31" fmla="*/ 37 h 58"/>
                  <a:gd name="T32" fmla="*/ 81 w 118"/>
                  <a:gd name="T33" fmla="*/ 0 h 58"/>
                  <a:gd name="T34" fmla="*/ 74 w 118"/>
                  <a:gd name="T35" fmla="*/ 35 h 58"/>
                  <a:gd name="T36" fmla="*/ 81 w 118"/>
                  <a:gd name="T37" fmla="*/ 48 h 58"/>
                  <a:gd name="T38" fmla="*/ 74 w 118"/>
                  <a:gd name="T39" fmla="*/ 13 h 58"/>
                  <a:gd name="T40" fmla="*/ 74 w 118"/>
                  <a:gd name="T41" fmla="*/ 58 h 58"/>
                  <a:gd name="T42" fmla="*/ 74 w 118"/>
                  <a:gd name="T43" fmla="*/ 13 h 58"/>
                  <a:gd name="T44" fmla="*/ 74 w 118"/>
                  <a:gd name="T45" fmla="*/ 8 h 58"/>
                  <a:gd name="T46" fmla="*/ 66 w 118"/>
                  <a:gd name="T47" fmla="*/ 48 h 58"/>
                  <a:gd name="T48" fmla="*/ 73 w 118"/>
                  <a:gd name="T49" fmla="*/ 25 h 58"/>
                  <a:gd name="T50" fmla="*/ 66 w 118"/>
                  <a:gd name="T51" fmla="*/ 5 h 58"/>
                  <a:gd name="T52" fmla="*/ 66 w 118"/>
                  <a:gd name="T53" fmla="*/ 33 h 58"/>
                  <a:gd name="T54" fmla="*/ 59 w 118"/>
                  <a:gd name="T55" fmla="*/ 43 h 58"/>
                  <a:gd name="T56" fmla="*/ 59 w 118"/>
                  <a:gd name="T57" fmla="*/ 18 h 58"/>
                  <a:gd name="T58" fmla="*/ 59 w 118"/>
                  <a:gd name="T59" fmla="*/ 23 h 58"/>
                  <a:gd name="T60" fmla="*/ 59 w 118"/>
                  <a:gd name="T61" fmla="*/ 0 h 58"/>
                  <a:gd name="T62" fmla="*/ 51 w 118"/>
                  <a:gd name="T63" fmla="*/ 20 h 58"/>
                  <a:gd name="T64" fmla="*/ 59 w 118"/>
                  <a:gd name="T65" fmla="*/ 38 h 58"/>
                  <a:gd name="T66" fmla="*/ 59 w 118"/>
                  <a:gd name="T67" fmla="*/ 48 h 58"/>
                  <a:gd name="T68" fmla="*/ 59 w 118"/>
                  <a:gd name="T69" fmla="*/ 35 h 58"/>
                  <a:gd name="T70" fmla="*/ 44 w 118"/>
                  <a:gd name="T71" fmla="*/ 5 h 58"/>
                  <a:gd name="T72" fmla="*/ 51 w 118"/>
                  <a:gd name="T73" fmla="*/ 37 h 58"/>
                  <a:gd name="T74" fmla="*/ 44 w 118"/>
                  <a:gd name="T75" fmla="*/ 38 h 58"/>
                  <a:gd name="T76" fmla="*/ 46 w 118"/>
                  <a:gd name="T77" fmla="*/ 18 h 58"/>
                  <a:gd name="T78" fmla="*/ 36 w 118"/>
                  <a:gd name="T79" fmla="*/ 53 h 58"/>
                  <a:gd name="T80" fmla="*/ 44 w 118"/>
                  <a:gd name="T81" fmla="*/ 5 h 58"/>
                  <a:gd name="T82" fmla="*/ 36 w 118"/>
                  <a:gd name="T83" fmla="*/ 10 h 58"/>
                  <a:gd name="T84" fmla="*/ 44 w 118"/>
                  <a:gd name="T85" fmla="*/ 53 h 58"/>
                  <a:gd name="T86" fmla="*/ 36 w 118"/>
                  <a:gd name="T87" fmla="*/ 23 h 58"/>
                  <a:gd name="T88" fmla="*/ 29 w 118"/>
                  <a:gd name="T89" fmla="*/ 58 h 58"/>
                  <a:gd name="T90" fmla="*/ 34 w 118"/>
                  <a:gd name="T91" fmla="*/ 27 h 58"/>
                  <a:gd name="T92" fmla="*/ 36 w 118"/>
                  <a:gd name="T93" fmla="*/ 38 h 58"/>
                  <a:gd name="T94" fmla="*/ 36 w 118"/>
                  <a:gd name="T95" fmla="*/ 48 h 58"/>
                  <a:gd name="T96" fmla="*/ 36 w 118"/>
                  <a:gd name="T97" fmla="*/ 20 h 58"/>
                  <a:gd name="T98" fmla="*/ 22 w 118"/>
                  <a:gd name="T99" fmla="*/ 5 h 58"/>
                  <a:gd name="T100" fmla="*/ 29 w 118"/>
                  <a:gd name="T101" fmla="*/ 23 h 58"/>
                  <a:gd name="T102" fmla="*/ 24 w 118"/>
                  <a:gd name="T103" fmla="*/ 48 h 58"/>
                  <a:gd name="T104" fmla="*/ 24 w 118"/>
                  <a:gd name="T105" fmla="*/ 27 h 58"/>
                  <a:gd name="T106" fmla="*/ 22 w 118"/>
                  <a:gd name="T107" fmla="*/ 53 h 58"/>
                  <a:gd name="T108" fmla="*/ 22 w 118"/>
                  <a:gd name="T109" fmla="*/ 23 h 58"/>
                  <a:gd name="T110" fmla="*/ 17 w 118"/>
                  <a:gd name="T111" fmla="*/ 23 h 58"/>
                  <a:gd name="T112" fmla="*/ 17 w 118"/>
                  <a:gd name="T113" fmla="*/ 18 h 58"/>
                  <a:gd name="T114" fmla="*/ 5 w 118"/>
                  <a:gd name="T115" fmla="*/ 53 h 58"/>
                  <a:gd name="T116" fmla="*/ 5 w 118"/>
                  <a:gd name="T117" fmla="*/ 5 h 58"/>
                  <a:gd name="T118" fmla="*/ 12 w 118"/>
                  <a:gd name="T1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58">
                    <a:moveTo>
                      <a:pt x="103" y="53"/>
                    </a:moveTo>
                    <a:cubicBezTo>
                      <a:pt x="113" y="53"/>
                      <a:pt x="113" y="53"/>
                      <a:pt x="113" y="53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7" y="0"/>
                      <a:pt x="118" y="1"/>
                      <a:pt x="118" y="3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18" y="57"/>
                      <a:pt x="117" y="58"/>
                      <a:pt x="116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3"/>
                      <a:pt x="103" y="53"/>
                      <a:pt x="103" y="53"/>
                    </a:cubicBezTo>
                    <a:close/>
                    <a:moveTo>
                      <a:pt x="103" y="23"/>
                    </a:move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1" y="21"/>
                      <a:pt x="111" y="2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9"/>
                      <a:pt x="110" y="8"/>
                      <a:pt x="108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3" y="18"/>
                      <a:pt x="103" y="18"/>
                      <a:pt x="103" y="18"/>
                    </a:cubicBezTo>
                    <a:lnTo>
                      <a:pt x="103" y="23"/>
                    </a:lnTo>
                    <a:close/>
                    <a:moveTo>
                      <a:pt x="96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3"/>
                      <a:pt x="96" y="53"/>
                      <a:pt x="96" y="53"/>
                    </a:cubicBezTo>
                    <a:close/>
                    <a:moveTo>
                      <a:pt x="103" y="5"/>
                    </a:move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5"/>
                      <a:pt x="103" y="5"/>
                      <a:pt x="103" y="5"/>
                    </a:cubicBezTo>
                    <a:close/>
                    <a:moveTo>
                      <a:pt x="103" y="8"/>
                    </a:moveTo>
                    <a:cubicBezTo>
                      <a:pt x="103" y="13"/>
                      <a:pt x="103" y="13"/>
                      <a:pt x="103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7" y="23"/>
                      <a:pt x="96" y="21"/>
                      <a:pt x="96" y="2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9"/>
                      <a:pt x="97" y="8"/>
                      <a:pt x="98" y="8"/>
                    </a:cubicBezTo>
                    <a:cubicBezTo>
                      <a:pt x="103" y="8"/>
                      <a:pt x="103" y="8"/>
                      <a:pt x="103" y="8"/>
                    </a:cubicBezTo>
                    <a:close/>
                    <a:moveTo>
                      <a:pt x="96" y="53"/>
                    </a:move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8"/>
                      <a:pt x="98" y="39"/>
                      <a:pt x="98" y="4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2"/>
                      <a:pt x="97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lose/>
                    <a:moveTo>
                      <a:pt x="96" y="37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3" y="24"/>
                      <a:pt x="103" y="2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6"/>
                      <a:pt x="102" y="37"/>
                      <a:pt x="101" y="37"/>
                    </a:cubicBezTo>
                    <a:lnTo>
                      <a:pt x="96" y="37"/>
                    </a:lnTo>
                    <a:close/>
                    <a:moveTo>
                      <a:pt x="88" y="53"/>
                    </a:moveTo>
                    <a:cubicBezTo>
                      <a:pt x="96" y="53"/>
                      <a:pt x="96" y="53"/>
                      <a:pt x="96" y="53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53"/>
                      <a:pt x="88" y="53"/>
                      <a:pt x="88" y="53"/>
                    </a:cubicBezTo>
                    <a:close/>
                    <a:moveTo>
                      <a:pt x="96" y="5"/>
                    </a:moveTo>
                    <a:cubicBezTo>
                      <a:pt x="88" y="5"/>
                      <a:pt x="88" y="5"/>
                      <a:pt x="88" y="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5"/>
                      <a:pt x="96" y="5"/>
                      <a:pt x="96" y="5"/>
                    </a:cubicBezTo>
                    <a:close/>
                    <a:moveTo>
                      <a:pt x="96" y="23"/>
                    </a:moveTo>
                    <a:cubicBezTo>
                      <a:pt x="96" y="27"/>
                      <a:pt x="96" y="27"/>
                      <a:pt x="96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1" y="37"/>
                      <a:pt x="91" y="37"/>
                      <a:pt x="91" y="37"/>
                    </a:cubicBezTo>
                    <a:cubicBezTo>
                      <a:pt x="90" y="37"/>
                      <a:pt x="89" y="36"/>
                      <a:pt x="89" y="3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90" y="23"/>
                      <a:pt x="91" y="23"/>
                    </a:cubicBezTo>
                    <a:cubicBezTo>
                      <a:pt x="96" y="23"/>
                      <a:pt x="96" y="23"/>
                      <a:pt x="96" y="23"/>
                    </a:cubicBezTo>
                    <a:close/>
                    <a:moveTo>
                      <a:pt x="96" y="38"/>
                    </a:moveTo>
                    <a:cubicBezTo>
                      <a:pt x="96" y="53"/>
                      <a:pt x="96" y="53"/>
                      <a:pt x="96" y="53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96" y="38"/>
                      <a:pt x="96" y="38"/>
                      <a:pt x="96" y="38"/>
                    </a:cubicBezTo>
                    <a:close/>
                    <a:moveTo>
                      <a:pt x="88" y="23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6" y="9"/>
                      <a:pt x="96" y="1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1"/>
                      <a:pt x="95" y="23"/>
                      <a:pt x="93" y="23"/>
                    </a:cubicBezTo>
                    <a:lnTo>
                      <a:pt x="88" y="23"/>
                    </a:lnTo>
                    <a:close/>
                    <a:moveTo>
                      <a:pt x="81" y="53"/>
                    </a:moveTo>
                    <a:cubicBezTo>
                      <a:pt x="88" y="53"/>
                      <a:pt x="88" y="53"/>
                      <a:pt x="88" y="53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3"/>
                      <a:pt x="81" y="53"/>
                      <a:pt x="81" y="53"/>
                    </a:cubicBezTo>
                    <a:close/>
                    <a:moveTo>
                      <a:pt x="88" y="5"/>
                    </a:moveTo>
                    <a:cubicBezTo>
                      <a:pt x="81" y="5"/>
                      <a:pt x="81" y="5"/>
                      <a:pt x="81" y="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5"/>
                      <a:pt x="88" y="5"/>
                      <a:pt x="88" y="5"/>
                    </a:cubicBezTo>
                    <a:close/>
                    <a:moveTo>
                      <a:pt x="88" y="8"/>
                    </a:moveTo>
                    <a:cubicBezTo>
                      <a:pt x="88" y="13"/>
                      <a:pt x="88" y="13"/>
                      <a:pt x="88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1" y="21"/>
                      <a:pt x="81" y="2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2" y="8"/>
                      <a:pt x="83" y="8"/>
                    </a:cubicBezTo>
                    <a:cubicBezTo>
                      <a:pt x="88" y="8"/>
                      <a:pt x="88" y="8"/>
                      <a:pt x="88" y="8"/>
                    </a:cubicBezTo>
                    <a:close/>
                    <a:moveTo>
                      <a:pt x="88" y="38"/>
                    </a:moveTo>
                    <a:cubicBezTo>
                      <a:pt x="88" y="43"/>
                      <a:pt x="88" y="43"/>
                      <a:pt x="88" y="43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8" y="38"/>
                      <a:pt x="88" y="38"/>
                      <a:pt x="88" y="38"/>
                    </a:cubicBezTo>
                    <a:close/>
                    <a:moveTo>
                      <a:pt x="88" y="48"/>
                    </a:moveTo>
                    <a:cubicBezTo>
                      <a:pt x="88" y="53"/>
                      <a:pt x="88" y="53"/>
                      <a:pt x="88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8" y="48"/>
                      <a:pt x="88" y="48"/>
                      <a:pt x="88" y="48"/>
                    </a:cubicBezTo>
                    <a:close/>
                    <a:moveTo>
                      <a:pt x="81" y="37"/>
                    </a:moveTo>
                    <a:cubicBezTo>
                      <a:pt x="81" y="33"/>
                      <a:pt x="81" y="33"/>
                      <a:pt x="81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7" y="23"/>
                      <a:pt x="88" y="24"/>
                      <a:pt x="88" y="2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8" y="36"/>
                      <a:pt x="87" y="37"/>
                      <a:pt x="86" y="37"/>
                    </a:cubicBezTo>
                    <a:lnTo>
                      <a:pt x="81" y="37"/>
                    </a:lnTo>
                    <a:close/>
                    <a:moveTo>
                      <a:pt x="74" y="53"/>
                    </a:move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3"/>
                      <a:pt x="74" y="53"/>
                      <a:pt x="74" y="53"/>
                    </a:cubicBezTo>
                    <a:close/>
                    <a:moveTo>
                      <a:pt x="81" y="5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5"/>
                      <a:pt x="81" y="5"/>
                      <a:pt x="81" y="5"/>
                    </a:cubicBezTo>
                    <a:close/>
                    <a:moveTo>
                      <a:pt x="81" y="23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7"/>
                      <a:pt x="74" y="36"/>
                      <a:pt x="74" y="3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4"/>
                      <a:pt x="75" y="23"/>
                      <a:pt x="76" y="23"/>
                    </a:cubicBezTo>
                    <a:cubicBezTo>
                      <a:pt x="81" y="23"/>
                      <a:pt x="81" y="23"/>
                      <a:pt x="81" y="23"/>
                    </a:cubicBezTo>
                    <a:close/>
                    <a:moveTo>
                      <a:pt x="81" y="38"/>
                    </a:moveTo>
                    <a:cubicBezTo>
                      <a:pt x="81" y="43"/>
                      <a:pt x="81" y="43"/>
                      <a:pt x="81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81" y="38"/>
                      <a:pt x="81" y="38"/>
                      <a:pt x="81" y="38"/>
                    </a:cubicBezTo>
                    <a:close/>
                    <a:moveTo>
                      <a:pt x="81" y="48"/>
                    </a:moveTo>
                    <a:cubicBezTo>
                      <a:pt x="81" y="53"/>
                      <a:pt x="81" y="53"/>
                      <a:pt x="81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4" y="23"/>
                    </a:moveTo>
                    <a:cubicBezTo>
                      <a:pt x="74" y="18"/>
                      <a:pt x="74" y="18"/>
                      <a:pt x="74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0" y="8"/>
                      <a:pt x="81" y="9"/>
                      <a:pt x="81" y="1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1"/>
                      <a:pt x="80" y="23"/>
                      <a:pt x="79" y="23"/>
                    </a:cubicBezTo>
                    <a:lnTo>
                      <a:pt x="74" y="23"/>
                    </a:lnTo>
                    <a:close/>
                    <a:moveTo>
                      <a:pt x="66" y="53"/>
                    </a:move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53"/>
                      <a:pt x="66" y="53"/>
                      <a:pt x="66" y="53"/>
                    </a:cubicBezTo>
                    <a:close/>
                    <a:moveTo>
                      <a:pt x="74" y="5"/>
                    </a:moveTo>
                    <a:cubicBezTo>
                      <a:pt x="66" y="5"/>
                      <a:pt x="66" y="5"/>
                      <a:pt x="66" y="5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5"/>
                      <a:pt x="74" y="5"/>
                      <a:pt x="74" y="5"/>
                    </a:cubicBezTo>
                    <a:close/>
                    <a:moveTo>
                      <a:pt x="74" y="8"/>
                    </a:move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7" y="23"/>
                      <a:pt x="66" y="21"/>
                      <a:pt x="66" y="2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9"/>
                      <a:pt x="67" y="8"/>
                      <a:pt x="69" y="8"/>
                    </a:cubicBezTo>
                    <a:cubicBezTo>
                      <a:pt x="74" y="8"/>
                      <a:pt x="74" y="8"/>
                      <a:pt x="74" y="8"/>
                    </a:cubicBezTo>
                    <a:close/>
                    <a:moveTo>
                      <a:pt x="74" y="38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74" y="38"/>
                      <a:pt x="74" y="38"/>
                      <a:pt x="74" y="38"/>
                    </a:cubicBezTo>
                    <a:close/>
                    <a:moveTo>
                      <a:pt x="74" y="48"/>
                    </a:moveTo>
                    <a:cubicBezTo>
                      <a:pt x="74" y="53"/>
                      <a:pt x="74" y="53"/>
                      <a:pt x="74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4" y="48"/>
                      <a:pt x="74" y="48"/>
                      <a:pt x="74" y="48"/>
                    </a:cubicBezTo>
                    <a:close/>
                    <a:moveTo>
                      <a:pt x="66" y="37"/>
                    </a:moveTo>
                    <a:cubicBezTo>
                      <a:pt x="66" y="33"/>
                      <a:pt x="66" y="33"/>
                      <a:pt x="66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3"/>
                      <a:pt x="73" y="24"/>
                      <a:pt x="73" y="2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6"/>
                      <a:pt x="72" y="37"/>
                      <a:pt x="71" y="37"/>
                    </a:cubicBezTo>
                    <a:lnTo>
                      <a:pt x="66" y="37"/>
                    </a:lnTo>
                    <a:close/>
                    <a:moveTo>
                      <a:pt x="59" y="53"/>
                    </a:move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3"/>
                      <a:pt x="59" y="53"/>
                      <a:pt x="59" y="53"/>
                    </a:cubicBezTo>
                    <a:close/>
                    <a:moveTo>
                      <a:pt x="66" y="5"/>
                    </a:moveTo>
                    <a:cubicBezTo>
                      <a:pt x="59" y="5"/>
                      <a:pt x="59" y="5"/>
                      <a:pt x="59" y="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5"/>
                      <a:pt x="66" y="5"/>
                      <a:pt x="66" y="5"/>
                    </a:cubicBezTo>
                    <a:close/>
                    <a:moveTo>
                      <a:pt x="66" y="23"/>
                    </a:moveTo>
                    <a:cubicBezTo>
                      <a:pt x="66" y="27"/>
                      <a:pt x="66" y="27"/>
                      <a:pt x="66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0" y="37"/>
                      <a:pt x="59" y="37"/>
                      <a:pt x="59" y="36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3"/>
                      <a:pt x="60" y="23"/>
                      <a:pt x="61" y="23"/>
                    </a:cubicBezTo>
                    <a:cubicBezTo>
                      <a:pt x="66" y="23"/>
                      <a:pt x="66" y="23"/>
                      <a:pt x="66" y="23"/>
                    </a:cubicBezTo>
                    <a:close/>
                    <a:moveTo>
                      <a:pt x="66" y="38"/>
                    </a:moveTo>
                    <a:cubicBezTo>
                      <a:pt x="66" y="43"/>
                      <a:pt x="66" y="43"/>
                      <a:pt x="66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6" y="38"/>
                      <a:pt x="66" y="38"/>
                      <a:pt x="66" y="38"/>
                    </a:cubicBezTo>
                    <a:close/>
                    <a:moveTo>
                      <a:pt x="66" y="48"/>
                    </a:moveTo>
                    <a:cubicBezTo>
                      <a:pt x="66" y="53"/>
                      <a:pt x="66" y="53"/>
                      <a:pt x="66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6" y="48"/>
                      <a:pt x="66" y="48"/>
                      <a:pt x="66" y="48"/>
                    </a:cubicBezTo>
                    <a:close/>
                    <a:moveTo>
                      <a:pt x="59" y="23"/>
                    </a:moveTo>
                    <a:cubicBezTo>
                      <a:pt x="59" y="18"/>
                      <a:pt x="59" y="18"/>
                      <a:pt x="59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5" y="8"/>
                      <a:pt x="66" y="9"/>
                      <a:pt x="66" y="1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1"/>
                      <a:pt x="65" y="23"/>
                      <a:pt x="64" y="23"/>
                    </a:cubicBezTo>
                    <a:lnTo>
                      <a:pt x="59" y="23"/>
                    </a:lnTo>
                    <a:close/>
                    <a:moveTo>
                      <a:pt x="51" y="53"/>
                    </a:move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3"/>
                      <a:pt x="51" y="53"/>
                      <a:pt x="51" y="53"/>
                    </a:cubicBezTo>
                    <a:close/>
                    <a:moveTo>
                      <a:pt x="59" y="5"/>
                    </a:moveTo>
                    <a:cubicBezTo>
                      <a:pt x="51" y="5"/>
                      <a:pt x="51" y="5"/>
                      <a:pt x="51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"/>
                      <a:pt x="59" y="5"/>
                      <a:pt x="59" y="5"/>
                    </a:cubicBezTo>
                    <a:close/>
                    <a:moveTo>
                      <a:pt x="59" y="8"/>
                    </a:moveTo>
                    <a:cubicBezTo>
                      <a:pt x="59" y="13"/>
                      <a:pt x="59" y="13"/>
                      <a:pt x="59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3"/>
                      <a:pt x="51" y="21"/>
                      <a:pt x="51" y="2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2" y="8"/>
                      <a:pt x="54" y="8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59" y="24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5"/>
                      <a:pt x="59" y="3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5"/>
                      <a:pt x="59" y="24"/>
                      <a:pt x="59" y="24"/>
                    </a:cubicBezTo>
                    <a:close/>
                    <a:moveTo>
                      <a:pt x="59" y="38"/>
                    </a:moveTo>
                    <a:cubicBezTo>
                      <a:pt x="59" y="43"/>
                      <a:pt x="59" y="43"/>
                      <a:pt x="59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9" y="38"/>
                      <a:pt x="59" y="38"/>
                      <a:pt x="59" y="38"/>
                    </a:cubicBezTo>
                    <a:close/>
                    <a:moveTo>
                      <a:pt x="59" y="48"/>
                    </a:moveTo>
                    <a:cubicBezTo>
                      <a:pt x="59" y="53"/>
                      <a:pt x="59" y="53"/>
                      <a:pt x="59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9" y="48"/>
                      <a:pt x="59" y="48"/>
                      <a:pt x="59" y="48"/>
                    </a:cubicBezTo>
                    <a:close/>
                    <a:moveTo>
                      <a:pt x="51" y="37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8" y="23"/>
                      <a:pt x="59" y="24"/>
                      <a:pt x="59" y="2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6"/>
                      <a:pt x="58" y="37"/>
                      <a:pt x="56" y="37"/>
                    </a:cubicBezTo>
                    <a:lnTo>
                      <a:pt x="51" y="37"/>
                    </a:lnTo>
                    <a:close/>
                    <a:moveTo>
                      <a:pt x="44" y="53"/>
                    </a:moveTo>
                    <a:cubicBezTo>
                      <a:pt x="51" y="53"/>
                      <a:pt x="51" y="53"/>
                      <a:pt x="51" y="53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  <a:moveTo>
                      <a:pt x="51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"/>
                      <a:pt x="51" y="5"/>
                      <a:pt x="51" y="5"/>
                    </a:cubicBezTo>
                    <a:close/>
                    <a:moveTo>
                      <a:pt x="51" y="23"/>
                    </a:moveTo>
                    <a:cubicBezTo>
                      <a:pt x="51" y="27"/>
                      <a:pt x="51" y="27"/>
                      <a:pt x="51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5" y="37"/>
                      <a:pt x="44" y="36"/>
                      <a:pt x="44" y="3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5" y="23"/>
                      <a:pt x="46" y="23"/>
                    </a:cubicBezTo>
                    <a:cubicBezTo>
                      <a:pt x="51" y="23"/>
                      <a:pt x="51" y="23"/>
                      <a:pt x="51" y="23"/>
                    </a:cubicBezTo>
                    <a:close/>
                    <a:moveTo>
                      <a:pt x="51" y="38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51" y="38"/>
                      <a:pt x="51" y="38"/>
                      <a:pt x="51" y="38"/>
                    </a:cubicBezTo>
                    <a:close/>
                    <a:moveTo>
                      <a:pt x="51" y="48"/>
                    </a:moveTo>
                    <a:cubicBezTo>
                      <a:pt x="51" y="53"/>
                      <a:pt x="51" y="53"/>
                      <a:pt x="51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1" y="48"/>
                      <a:pt x="51" y="48"/>
                    </a:cubicBezTo>
                    <a:close/>
                    <a:moveTo>
                      <a:pt x="44" y="23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8"/>
                      <a:pt x="51" y="9"/>
                      <a:pt x="51" y="1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1"/>
                      <a:pt x="50" y="23"/>
                      <a:pt x="49" y="23"/>
                    </a:cubicBezTo>
                    <a:lnTo>
                      <a:pt x="44" y="23"/>
                    </a:lnTo>
                    <a:close/>
                    <a:moveTo>
                      <a:pt x="36" y="53"/>
                    </a:move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3"/>
                      <a:pt x="36" y="53"/>
                      <a:pt x="36" y="53"/>
                    </a:cubicBezTo>
                    <a:close/>
                    <a:moveTo>
                      <a:pt x="44" y="5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5"/>
                      <a:pt x="44" y="5"/>
                      <a:pt x="44" y="5"/>
                    </a:cubicBezTo>
                    <a:close/>
                    <a:moveTo>
                      <a:pt x="44" y="8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3"/>
                      <a:pt x="36" y="21"/>
                      <a:pt x="36" y="2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8" y="8"/>
                      <a:pt x="39" y="8"/>
                    </a:cubicBezTo>
                    <a:cubicBezTo>
                      <a:pt x="44" y="8"/>
                      <a:pt x="44" y="8"/>
                      <a:pt x="44" y="8"/>
                    </a:cubicBezTo>
                    <a:close/>
                    <a:moveTo>
                      <a:pt x="44" y="38"/>
                    </a:moveTo>
                    <a:cubicBezTo>
                      <a:pt x="44" y="43"/>
                      <a:pt x="44" y="43"/>
                      <a:pt x="4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4" y="38"/>
                      <a:pt x="44" y="38"/>
                      <a:pt x="44" y="38"/>
                    </a:cubicBezTo>
                    <a:close/>
                    <a:moveTo>
                      <a:pt x="44" y="48"/>
                    </a:moveTo>
                    <a:cubicBezTo>
                      <a:pt x="44" y="53"/>
                      <a:pt x="44" y="53"/>
                      <a:pt x="44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44" y="48"/>
                      <a:pt x="44" y="48"/>
                      <a:pt x="44" y="48"/>
                    </a:cubicBezTo>
                    <a:close/>
                    <a:moveTo>
                      <a:pt x="36" y="37"/>
                    </a:move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3"/>
                      <a:pt x="44" y="24"/>
                      <a:pt x="44" y="2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6"/>
                      <a:pt x="43" y="37"/>
                      <a:pt x="41" y="37"/>
                    </a:cubicBezTo>
                    <a:lnTo>
                      <a:pt x="36" y="37"/>
                    </a:lnTo>
                    <a:close/>
                    <a:moveTo>
                      <a:pt x="29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3"/>
                      <a:pt x="29" y="53"/>
                      <a:pt x="29" y="53"/>
                    </a:cubicBezTo>
                    <a:close/>
                    <a:moveTo>
                      <a:pt x="36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5"/>
                      <a:pt x="36" y="5"/>
                      <a:pt x="36" y="5"/>
                    </a:cubicBezTo>
                    <a:close/>
                    <a:moveTo>
                      <a:pt x="36" y="23"/>
                    </a:moveTo>
                    <a:cubicBezTo>
                      <a:pt x="36" y="27"/>
                      <a:pt x="36" y="27"/>
                      <a:pt x="36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30" y="23"/>
                      <a:pt x="31" y="23"/>
                    </a:cubicBezTo>
                    <a:cubicBezTo>
                      <a:pt x="36" y="23"/>
                      <a:pt x="36" y="23"/>
                      <a:pt x="36" y="23"/>
                    </a:cubicBezTo>
                    <a:close/>
                    <a:moveTo>
                      <a:pt x="36" y="38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6" y="38"/>
                      <a:pt x="36" y="38"/>
                      <a:pt x="36" y="38"/>
                    </a:cubicBezTo>
                    <a:close/>
                    <a:moveTo>
                      <a:pt x="36" y="48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6" y="48"/>
                      <a:pt x="36" y="48"/>
                      <a:pt x="36" y="48"/>
                    </a:cubicBezTo>
                    <a:close/>
                    <a:moveTo>
                      <a:pt x="29" y="23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8"/>
                      <a:pt x="36" y="9"/>
                      <a:pt x="36" y="1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1"/>
                      <a:pt x="35" y="23"/>
                      <a:pt x="34" y="23"/>
                    </a:cubicBezTo>
                    <a:lnTo>
                      <a:pt x="29" y="23"/>
                    </a:lnTo>
                    <a:close/>
                    <a:moveTo>
                      <a:pt x="22" y="53"/>
                    </a:move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3"/>
                      <a:pt x="22" y="53"/>
                      <a:pt x="22" y="53"/>
                    </a:cubicBezTo>
                    <a:close/>
                    <a:moveTo>
                      <a:pt x="29" y="5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5"/>
                      <a:pt x="29" y="5"/>
                      <a:pt x="29" y="5"/>
                    </a:cubicBezTo>
                    <a:close/>
                    <a:moveTo>
                      <a:pt x="29" y="8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2" y="21"/>
                      <a:pt x="22" y="2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  <a:moveTo>
                      <a:pt x="29" y="38"/>
                    </a:moveTo>
                    <a:cubicBezTo>
                      <a:pt x="29" y="43"/>
                      <a:pt x="29" y="43"/>
                      <a:pt x="2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9" y="38"/>
                      <a:pt x="29" y="38"/>
                      <a:pt x="29" y="38"/>
                    </a:cubicBezTo>
                    <a:close/>
                    <a:moveTo>
                      <a:pt x="22" y="37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6"/>
                      <a:pt x="28" y="37"/>
                      <a:pt x="26" y="37"/>
                    </a:cubicBezTo>
                    <a:lnTo>
                      <a:pt x="22" y="37"/>
                    </a:lnTo>
                    <a:close/>
                    <a:moveTo>
                      <a:pt x="14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22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5"/>
                      <a:pt x="22" y="5"/>
                      <a:pt x="22" y="5"/>
                    </a:cubicBezTo>
                    <a:close/>
                    <a:moveTo>
                      <a:pt x="22" y="2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5" y="23"/>
                      <a:pt x="17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38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0" y="53"/>
                      <a:pt x="19" y="52"/>
                      <a:pt x="19" y="5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39"/>
                      <a:pt x="20" y="38"/>
                      <a:pt x="22" y="38"/>
                    </a:cubicBezTo>
                    <a:close/>
                    <a:moveTo>
                      <a:pt x="14" y="23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1" y="9"/>
                      <a:pt x="21" y="1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0" y="23"/>
                      <a:pt x="19" y="23"/>
                    </a:cubicBezTo>
                    <a:lnTo>
                      <a:pt x="14" y="23"/>
                    </a:lnTo>
                    <a:close/>
                    <a:moveTo>
                      <a:pt x="5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7"/>
                      <a:pt x="0" y="5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3"/>
                      <a:pt x="5" y="53"/>
                      <a:pt x="5" y="53"/>
                    </a:cubicBezTo>
                    <a:close/>
                    <a:moveTo>
                      <a:pt x="14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8" y="23"/>
                      <a:pt x="9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3" name="Freeform 281"/>
              <p:cNvSpPr>
                <a:spLocks noEditPoints="1"/>
              </p:cNvSpPr>
              <p:nvPr/>
            </p:nvSpPr>
            <p:spPr bwMode="auto">
              <a:xfrm>
                <a:off x="11056938" y="539750"/>
                <a:ext cx="160338" cy="47625"/>
              </a:xfrm>
              <a:custGeom>
                <a:avLst/>
                <a:gdLst>
                  <a:gd name="T0" fmla="*/ 35 w 71"/>
                  <a:gd name="T1" fmla="*/ 9 h 21"/>
                  <a:gd name="T2" fmla="*/ 51 w 71"/>
                  <a:gd name="T3" fmla="*/ 11 h 21"/>
                  <a:gd name="T4" fmla="*/ 62 w 71"/>
                  <a:gd name="T5" fmla="*/ 15 h 21"/>
                  <a:gd name="T6" fmla="*/ 65 w 71"/>
                  <a:gd name="T7" fmla="*/ 11 h 21"/>
                  <a:gd name="T8" fmla="*/ 52 w 71"/>
                  <a:gd name="T9" fmla="*/ 7 h 21"/>
                  <a:gd name="T10" fmla="*/ 35 w 71"/>
                  <a:gd name="T11" fmla="*/ 5 h 21"/>
                  <a:gd name="T12" fmla="*/ 35 w 71"/>
                  <a:gd name="T13" fmla="*/ 0 h 21"/>
                  <a:gd name="T14" fmla="*/ 53 w 71"/>
                  <a:gd name="T15" fmla="*/ 2 h 21"/>
                  <a:gd name="T16" fmla="*/ 69 w 71"/>
                  <a:gd name="T17" fmla="*/ 8 h 21"/>
                  <a:gd name="T18" fmla="*/ 70 w 71"/>
                  <a:gd name="T19" fmla="*/ 11 h 21"/>
                  <a:gd name="T20" fmla="*/ 65 w 71"/>
                  <a:gd name="T21" fmla="*/ 20 h 21"/>
                  <a:gd name="T22" fmla="*/ 62 w 71"/>
                  <a:gd name="T23" fmla="*/ 21 h 21"/>
                  <a:gd name="T24" fmla="*/ 50 w 71"/>
                  <a:gd name="T25" fmla="*/ 16 h 21"/>
                  <a:gd name="T26" fmla="*/ 35 w 71"/>
                  <a:gd name="T27" fmla="*/ 14 h 21"/>
                  <a:gd name="T28" fmla="*/ 35 w 71"/>
                  <a:gd name="T29" fmla="*/ 9 h 21"/>
                  <a:gd name="T30" fmla="*/ 6 w 71"/>
                  <a:gd name="T31" fmla="*/ 11 h 21"/>
                  <a:gd name="T32" fmla="*/ 8 w 71"/>
                  <a:gd name="T33" fmla="*/ 15 h 21"/>
                  <a:gd name="T34" fmla="*/ 20 w 71"/>
                  <a:gd name="T35" fmla="*/ 11 h 21"/>
                  <a:gd name="T36" fmla="*/ 35 w 71"/>
                  <a:gd name="T37" fmla="*/ 9 h 21"/>
                  <a:gd name="T38" fmla="*/ 35 w 71"/>
                  <a:gd name="T39" fmla="*/ 9 h 21"/>
                  <a:gd name="T40" fmla="*/ 35 w 71"/>
                  <a:gd name="T41" fmla="*/ 14 h 21"/>
                  <a:gd name="T42" fmla="*/ 35 w 71"/>
                  <a:gd name="T43" fmla="*/ 14 h 21"/>
                  <a:gd name="T44" fmla="*/ 21 w 71"/>
                  <a:gd name="T45" fmla="*/ 16 h 21"/>
                  <a:gd name="T46" fmla="*/ 8 w 71"/>
                  <a:gd name="T47" fmla="*/ 21 h 21"/>
                  <a:gd name="T48" fmla="*/ 5 w 71"/>
                  <a:gd name="T49" fmla="*/ 20 h 21"/>
                  <a:gd name="T50" fmla="*/ 0 w 71"/>
                  <a:gd name="T51" fmla="*/ 11 h 21"/>
                  <a:gd name="T52" fmla="*/ 1 w 71"/>
                  <a:gd name="T53" fmla="*/ 8 h 21"/>
                  <a:gd name="T54" fmla="*/ 17 w 71"/>
                  <a:gd name="T55" fmla="*/ 2 h 21"/>
                  <a:gd name="T56" fmla="*/ 35 w 71"/>
                  <a:gd name="T57" fmla="*/ 0 h 21"/>
                  <a:gd name="T58" fmla="*/ 35 w 71"/>
                  <a:gd name="T59" fmla="*/ 0 h 21"/>
                  <a:gd name="T60" fmla="*/ 35 w 71"/>
                  <a:gd name="T61" fmla="*/ 5 h 21"/>
                  <a:gd name="T62" fmla="*/ 35 w 71"/>
                  <a:gd name="T63" fmla="*/ 5 h 21"/>
                  <a:gd name="T64" fmla="*/ 18 w 71"/>
                  <a:gd name="T65" fmla="*/ 7 h 21"/>
                  <a:gd name="T66" fmla="*/ 6 w 71"/>
                  <a:gd name="T6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21">
                    <a:moveTo>
                      <a:pt x="35" y="9"/>
                    </a:moveTo>
                    <a:cubicBezTo>
                      <a:pt x="41" y="9"/>
                      <a:pt x="46" y="10"/>
                      <a:pt x="51" y="11"/>
                    </a:cubicBezTo>
                    <a:cubicBezTo>
                      <a:pt x="55" y="12"/>
                      <a:pt x="59" y="14"/>
                      <a:pt x="62" y="15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1" y="9"/>
                      <a:pt x="56" y="8"/>
                      <a:pt x="52" y="7"/>
                    </a:cubicBezTo>
                    <a:cubicBezTo>
                      <a:pt x="47" y="6"/>
                      <a:pt x="41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7" y="1"/>
                      <a:pt x="53" y="2"/>
                    </a:cubicBezTo>
                    <a:cubicBezTo>
                      <a:pt x="59" y="4"/>
                      <a:pt x="64" y="6"/>
                      <a:pt x="69" y="8"/>
                    </a:cubicBezTo>
                    <a:cubicBezTo>
                      <a:pt x="70" y="9"/>
                      <a:pt x="71" y="10"/>
                      <a:pt x="70" y="1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1"/>
                      <a:pt x="63" y="21"/>
                      <a:pt x="62" y="21"/>
                    </a:cubicBezTo>
                    <a:cubicBezTo>
                      <a:pt x="58" y="19"/>
                      <a:pt x="54" y="17"/>
                      <a:pt x="50" y="16"/>
                    </a:cubicBezTo>
                    <a:cubicBezTo>
                      <a:pt x="45" y="15"/>
                      <a:pt x="40" y="14"/>
                      <a:pt x="35" y="14"/>
                    </a:cubicBezTo>
                    <a:lnTo>
                      <a:pt x="35" y="9"/>
                    </a:lnTo>
                    <a:close/>
                    <a:moveTo>
                      <a:pt x="6" y="11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2" y="14"/>
                      <a:pt x="15" y="12"/>
                      <a:pt x="20" y="11"/>
                    </a:cubicBezTo>
                    <a:cubicBezTo>
                      <a:pt x="25" y="10"/>
                      <a:pt x="30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0" y="14"/>
                      <a:pt x="25" y="15"/>
                      <a:pt x="21" y="16"/>
                    </a:cubicBezTo>
                    <a:cubicBezTo>
                      <a:pt x="16" y="17"/>
                      <a:pt x="12" y="19"/>
                      <a:pt x="8" y="21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6" y="6"/>
                      <a:pt x="12" y="4"/>
                      <a:pt x="17" y="2"/>
                    </a:cubicBezTo>
                    <a:cubicBezTo>
                      <a:pt x="23" y="1"/>
                      <a:pt x="29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9" y="5"/>
                      <a:pt x="24" y="6"/>
                      <a:pt x="18" y="7"/>
                    </a:cubicBezTo>
                    <a:cubicBezTo>
                      <a:pt x="14" y="8"/>
                      <a:pt x="10" y="9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4" name="Freeform 282"/>
              <p:cNvSpPr>
                <a:spLocks noEditPoints="1"/>
              </p:cNvSpPr>
              <p:nvPr/>
            </p:nvSpPr>
            <p:spPr bwMode="auto">
              <a:xfrm>
                <a:off x="11033125" y="500063"/>
                <a:ext cx="209550" cy="53975"/>
              </a:xfrm>
              <a:custGeom>
                <a:avLst/>
                <a:gdLst>
                  <a:gd name="T0" fmla="*/ 87 w 93"/>
                  <a:gd name="T1" fmla="*/ 14 h 24"/>
                  <a:gd name="T2" fmla="*/ 69 w 93"/>
                  <a:gd name="T3" fmla="*/ 8 h 24"/>
                  <a:gd name="T4" fmla="*/ 46 w 93"/>
                  <a:gd name="T5" fmla="*/ 5 h 24"/>
                  <a:gd name="T6" fmla="*/ 46 w 93"/>
                  <a:gd name="T7" fmla="*/ 5 h 24"/>
                  <a:gd name="T8" fmla="*/ 46 w 93"/>
                  <a:gd name="T9" fmla="*/ 0 h 24"/>
                  <a:gd name="T10" fmla="*/ 46 w 93"/>
                  <a:gd name="T11" fmla="*/ 0 h 24"/>
                  <a:gd name="T12" fmla="*/ 70 w 93"/>
                  <a:gd name="T13" fmla="*/ 3 h 24"/>
                  <a:gd name="T14" fmla="*/ 91 w 93"/>
                  <a:gd name="T15" fmla="*/ 11 h 24"/>
                  <a:gd name="T16" fmla="*/ 92 w 93"/>
                  <a:gd name="T17" fmla="*/ 14 h 24"/>
                  <a:gd name="T18" fmla="*/ 88 w 93"/>
                  <a:gd name="T19" fmla="*/ 23 h 24"/>
                  <a:gd name="T20" fmla="*/ 84 w 93"/>
                  <a:gd name="T21" fmla="*/ 24 h 24"/>
                  <a:gd name="T22" fmla="*/ 67 w 93"/>
                  <a:gd name="T23" fmla="*/ 17 h 24"/>
                  <a:gd name="T24" fmla="*/ 46 w 93"/>
                  <a:gd name="T25" fmla="*/ 15 h 24"/>
                  <a:gd name="T26" fmla="*/ 46 w 93"/>
                  <a:gd name="T27" fmla="*/ 15 h 24"/>
                  <a:gd name="T28" fmla="*/ 46 w 93"/>
                  <a:gd name="T29" fmla="*/ 10 h 24"/>
                  <a:gd name="T30" fmla="*/ 46 w 93"/>
                  <a:gd name="T31" fmla="*/ 10 h 24"/>
                  <a:gd name="T32" fmla="*/ 68 w 93"/>
                  <a:gd name="T33" fmla="*/ 12 h 24"/>
                  <a:gd name="T34" fmla="*/ 84 w 93"/>
                  <a:gd name="T35" fmla="*/ 18 h 24"/>
                  <a:gd name="T36" fmla="*/ 87 w 93"/>
                  <a:gd name="T37" fmla="*/ 14 h 24"/>
                  <a:gd name="T38" fmla="*/ 46 w 93"/>
                  <a:gd name="T39" fmla="*/ 5 h 24"/>
                  <a:gd name="T40" fmla="*/ 24 w 93"/>
                  <a:gd name="T41" fmla="*/ 8 h 24"/>
                  <a:gd name="T42" fmla="*/ 6 w 93"/>
                  <a:gd name="T43" fmla="*/ 14 h 24"/>
                  <a:gd name="T44" fmla="*/ 8 w 93"/>
                  <a:gd name="T45" fmla="*/ 18 h 24"/>
                  <a:gd name="T46" fmla="*/ 25 w 93"/>
                  <a:gd name="T47" fmla="*/ 12 h 24"/>
                  <a:gd name="T48" fmla="*/ 46 w 93"/>
                  <a:gd name="T49" fmla="*/ 10 h 24"/>
                  <a:gd name="T50" fmla="*/ 46 w 93"/>
                  <a:gd name="T51" fmla="*/ 15 h 24"/>
                  <a:gd name="T52" fmla="*/ 26 w 93"/>
                  <a:gd name="T53" fmla="*/ 17 h 24"/>
                  <a:gd name="T54" fmla="*/ 8 w 93"/>
                  <a:gd name="T55" fmla="*/ 24 h 24"/>
                  <a:gd name="T56" fmla="*/ 5 w 93"/>
                  <a:gd name="T57" fmla="*/ 23 h 24"/>
                  <a:gd name="T58" fmla="*/ 0 w 93"/>
                  <a:gd name="T59" fmla="*/ 14 h 24"/>
                  <a:gd name="T60" fmla="*/ 1 w 93"/>
                  <a:gd name="T61" fmla="*/ 11 h 24"/>
                  <a:gd name="T62" fmla="*/ 22 w 93"/>
                  <a:gd name="T63" fmla="*/ 3 h 24"/>
                  <a:gd name="T64" fmla="*/ 46 w 93"/>
                  <a:gd name="T65" fmla="*/ 0 h 24"/>
                  <a:gd name="T66" fmla="*/ 46 w 93"/>
                  <a:gd name="T6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24">
                    <a:moveTo>
                      <a:pt x="87" y="14"/>
                    </a:moveTo>
                    <a:cubicBezTo>
                      <a:pt x="81" y="12"/>
                      <a:pt x="75" y="9"/>
                      <a:pt x="69" y="8"/>
                    </a:cubicBezTo>
                    <a:cubicBezTo>
                      <a:pt x="62" y="6"/>
                      <a:pt x="54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4" y="0"/>
                      <a:pt x="62" y="1"/>
                      <a:pt x="70" y="3"/>
                    </a:cubicBezTo>
                    <a:cubicBezTo>
                      <a:pt x="78" y="5"/>
                      <a:pt x="85" y="8"/>
                      <a:pt x="91" y="11"/>
                    </a:cubicBezTo>
                    <a:cubicBezTo>
                      <a:pt x="92" y="12"/>
                      <a:pt x="93" y="13"/>
                      <a:pt x="92" y="1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7" y="24"/>
                      <a:pt x="85" y="24"/>
                      <a:pt x="84" y="24"/>
                    </a:cubicBezTo>
                    <a:cubicBezTo>
                      <a:pt x="79" y="21"/>
                      <a:pt x="73" y="18"/>
                      <a:pt x="67" y="17"/>
                    </a:cubicBezTo>
                    <a:cubicBezTo>
                      <a:pt x="60" y="15"/>
                      <a:pt x="53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54" y="10"/>
                      <a:pt x="61" y="11"/>
                      <a:pt x="68" y="12"/>
                    </a:cubicBezTo>
                    <a:cubicBezTo>
                      <a:pt x="74" y="14"/>
                      <a:pt x="79" y="16"/>
                      <a:pt x="84" y="18"/>
                    </a:cubicBezTo>
                    <a:lnTo>
                      <a:pt x="87" y="14"/>
                    </a:lnTo>
                    <a:close/>
                    <a:moveTo>
                      <a:pt x="46" y="5"/>
                    </a:moveTo>
                    <a:cubicBezTo>
                      <a:pt x="38" y="5"/>
                      <a:pt x="31" y="6"/>
                      <a:pt x="24" y="8"/>
                    </a:cubicBezTo>
                    <a:cubicBezTo>
                      <a:pt x="17" y="9"/>
                      <a:pt x="11" y="12"/>
                      <a:pt x="6" y="14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3" y="16"/>
                      <a:pt x="19" y="14"/>
                      <a:pt x="25" y="12"/>
                    </a:cubicBezTo>
                    <a:cubicBezTo>
                      <a:pt x="32" y="11"/>
                      <a:pt x="39" y="10"/>
                      <a:pt x="46" y="10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9" y="15"/>
                      <a:pt x="32" y="15"/>
                      <a:pt x="26" y="17"/>
                    </a:cubicBezTo>
                    <a:cubicBezTo>
                      <a:pt x="19" y="18"/>
                      <a:pt x="13" y="21"/>
                      <a:pt x="8" y="24"/>
                    </a:cubicBezTo>
                    <a:cubicBezTo>
                      <a:pt x="7" y="24"/>
                      <a:pt x="5" y="24"/>
                      <a:pt x="5" y="2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8" y="8"/>
                      <a:pt x="15" y="5"/>
                      <a:pt x="22" y="3"/>
                    </a:cubicBezTo>
                    <a:cubicBezTo>
                      <a:pt x="30" y="1"/>
                      <a:pt x="38" y="0"/>
                      <a:pt x="46" y="0"/>
                    </a:cubicBezTo>
                    <a:lnTo>
                      <a:pt x="4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5" name="Freeform 283"/>
              <p:cNvSpPr>
                <a:spLocks noEditPoints="1"/>
              </p:cNvSpPr>
              <p:nvPr/>
            </p:nvSpPr>
            <p:spPr bwMode="auto">
              <a:xfrm>
                <a:off x="8285163" y="4302125"/>
                <a:ext cx="166688" cy="187325"/>
              </a:xfrm>
              <a:custGeom>
                <a:avLst/>
                <a:gdLst>
                  <a:gd name="T0" fmla="*/ 65 w 74"/>
                  <a:gd name="T1" fmla="*/ 15 h 83"/>
                  <a:gd name="T2" fmla="*/ 72 w 74"/>
                  <a:gd name="T3" fmla="*/ 23 h 83"/>
                  <a:gd name="T4" fmla="*/ 71 w 74"/>
                  <a:gd name="T5" fmla="*/ 26 h 83"/>
                  <a:gd name="T6" fmla="*/ 52 w 74"/>
                  <a:gd name="T7" fmla="*/ 47 h 83"/>
                  <a:gd name="T8" fmla="*/ 69 w 74"/>
                  <a:gd name="T9" fmla="*/ 49 h 83"/>
                  <a:gd name="T10" fmla="*/ 73 w 74"/>
                  <a:gd name="T11" fmla="*/ 56 h 83"/>
                  <a:gd name="T12" fmla="*/ 72 w 74"/>
                  <a:gd name="T13" fmla="*/ 59 h 83"/>
                  <a:gd name="T14" fmla="*/ 51 w 74"/>
                  <a:gd name="T15" fmla="*/ 65 h 83"/>
                  <a:gd name="T16" fmla="*/ 36 w 74"/>
                  <a:gd name="T17" fmla="*/ 82 h 83"/>
                  <a:gd name="T18" fmla="*/ 37 w 74"/>
                  <a:gd name="T19" fmla="*/ 76 h 83"/>
                  <a:gd name="T20" fmla="*/ 49 w 74"/>
                  <a:gd name="T21" fmla="*/ 60 h 83"/>
                  <a:gd name="T22" fmla="*/ 65 w 74"/>
                  <a:gd name="T23" fmla="*/ 52 h 83"/>
                  <a:gd name="T24" fmla="*/ 49 w 74"/>
                  <a:gd name="T25" fmla="*/ 51 h 83"/>
                  <a:gd name="T26" fmla="*/ 40 w 74"/>
                  <a:gd name="T27" fmla="*/ 37 h 83"/>
                  <a:gd name="T28" fmla="*/ 66 w 74"/>
                  <a:gd name="T29" fmla="*/ 23 h 83"/>
                  <a:gd name="T30" fmla="*/ 36 w 74"/>
                  <a:gd name="T31" fmla="*/ 25 h 83"/>
                  <a:gd name="T32" fmla="*/ 36 w 74"/>
                  <a:gd name="T33" fmla="*/ 68 h 83"/>
                  <a:gd name="T34" fmla="*/ 39 w 74"/>
                  <a:gd name="T35" fmla="*/ 58 h 83"/>
                  <a:gd name="T36" fmla="*/ 36 w 74"/>
                  <a:gd name="T37" fmla="*/ 68 h 83"/>
                  <a:gd name="T38" fmla="*/ 21 w 74"/>
                  <a:gd name="T39" fmla="*/ 4 h 83"/>
                  <a:gd name="T40" fmla="*/ 29 w 74"/>
                  <a:gd name="T41" fmla="*/ 12 h 83"/>
                  <a:gd name="T42" fmla="*/ 36 w 74"/>
                  <a:gd name="T43" fmla="*/ 20 h 83"/>
                  <a:gd name="T44" fmla="*/ 34 w 74"/>
                  <a:gd name="T45" fmla="*/ 26 h 83"/>
                  <a:gd name="T46" fmla="*/ 25 w 74"/>
                  <a:gd name="T47" fmla="*/ 15 h 83"/>
                  <a:gd name="T48" fmla="*/ 18 w 74"/>
                  <a:gd name="T49" fmla="*/ 8 h 83"/>
                  <a:gd name="T50" fmla="*/ 12 w 74"/>
                  <a:gd name="T51" fmla="*/ 13 h 83"/>
                  <a:gd name="T52" fmla="*/ 15 w 74"/>
                  <a:gd name="T53" fmla="*/ 22 h 83"/>
                  <a:gd name="T54" fmla="*/ 22 w 74"/>
                  <a:gd name="T55" fmla="*/ 34 h 83"/>
                  <a:gd name="T56" fmla="*/ 7 w 74"/>
                  <a:gd name="T57" fmla="*/ 62 h 83"/>
                  <a:gd name="T58" fmla="*/ 27 w 74"/>
                  <a:gd name="T59" fmla="*/ 43 h 83"/>
                  <a:gd name="T60" fmla="*/ 36 w 74"/>
                  <a:gd name="T61" fmla="*/ 53 h 83"/>
                  <a:gd name="T62" fmla="*/ 35 w 74"/>
                  <a:gd name="T63" fmla="*/ 73 h 83"/>
                  <a:gd name="T64" fmla="*/ 36 w 74"/>
                  <a:gd name="T65" fmla="*/ 82 h 83"/>
                  <a:gd name="T66" fmla="*/ 35 w 74"/>
                  <a:gd name="T67" fmla="*/ 81 h 83"/>
                  <a:gd name="T68" fmla="*/ 30 w 74"/>
                  <a:gd name="T69" fmla="*/ 74 h 83"/>
                  <a:gd name="T70" fmla="*/ 30 w 74"/>
                  <a:gd name="T71" fmla="*/ 72 h 83"/>
                  <a:gd name="T72" fmla="*/ 28 w 74"/>
                  <a:gd name="T73" fmla="*/ 49 h 83"/>
                  <a:gd name="T74" fmla="*/ 5 w 74"/>
                  <a:gd name="T75" fmla="*/ 68 h 83"/>
                  <a:gd name="T76" fmla="*/ 5 w 74"/>
                  <a:gd name="T77" fmla="*/ 67 h 83"/>
                  <a:gd name="T78" fmla="*/ 0 w 74"/>
                  <a:gd name="T79" fmla="*/ 58 h 83"/>
                  <a:gd name="T80" fmla="*/ 17 w 74"/>
                  <a:gd name="T81" fmla="*/ 33 h 83"/>
                  <a:gd name="T82" fmla="*/ 11 w 74"/>
                  <a:gd name="T83" fmla="*/ 24 h 83"/>
                  <a:gd name="T84" fmla="*/ 9 w 74"/>
                  <a:gd name="T85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" h="83">
                    <a:moveTo>
                      <a:pt x="36" y="20"/>
                    </a:moveTo>
                    <a:cubicBezTo>
                      <a:pt x="65" y="15"/>
                      <a:pt x="65" y="15"/>
                      <a:pt x="65" y="15"/>
                    </a:cubicBezTo>
                    <a:cubicBezTo>
                      <a:pt x="66" y="15"/>
                      <a:pt x="67" y="15"/>
                      <a:pt x="67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4"/>
                      <a:pt x="72" y="26"/>
                      <a:pt x="71" y="26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74" y="57"/>
                      <a:pt x="74" y="58"/>
                      <a:pt x="73" y="59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8" y="82"/>
                      <a:pt x="37" y="83"/>
                      <a:pt x="36" y="82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9" y="60"/>
                      <a:pt x="49" y="60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2"/>
                      <a:pt x="49" y="51"/>
                      <a:pt x="49" y="5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6"/>
                      <a:pt x="40" y="34"/>
                      <a:pt x="41" y="34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0"/>
                      <a:pt x="36" y="20"/>
                      <a:pt x="36" y="20"/>
                    </a:cubicBezTo>
                    <a:close/>
                    <a:moveTo>
                      <a:pt x="36" y="68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59"/>
                      <a:pt x="39" y="58"/>
                      <a:pt x="39" y="58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68"/>
                    </a:lnTo>
                    <a:close/>
                    <a:moveTo>
                      <a:pt x="9" y="2"/>
                    </a:moveTo>
                    <a:cubicBezTo>
                      <a:pt x="12" y="0"/>
                      <a:pt x="17" y="2"/>
                      <a:pt x="21" y="4"/>
                    </a:cubicBezTo>
                    <a:cubicBezTo>
                      <a:pt x="24" y="7"/>
                      <a:pt x="27" y="10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2" y="25"/>
                      <a:pt x="32" y="2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3"/>
                      <a:pt x="21" y="10"/>
                      <a:pt x="18" y="8"/>
                    </a:cubicBezTo>
                    <a:cubicBezTo>
                      <a:pt x="16" y="7"/>
                      <a:pt x="13" y="6"/>
                      <a:pt x="12" y="6"/>
                    </a:cubicBezTo>
                    <a:cubicBezTo>
                      <a:pt x="11" y="7"/>
                      <a:pt x="11" y="10"/>
                      <a:pt x="12" y="13"/>
                    </a:cubicBezTo>
                    <a:cubicBezTo>
                      <a:pt x="13" y="16"/>
                      <a:pt x="14" y="20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2"/>
                      <a:pt x="22" y="33"/>
                      <a:pt x="22" y="3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8" y="42"/>
                      <a:pt x="29" y="43"/>
                      <a:pt x="30" y="44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5" y="82"/>
                      <a:pt x="35" y="82"/>
                    </a:cubicBezTo>
                    <a:cubicBezTo>
                      <a:pt x="35" y="82"/>
                      <a:pt x="35" y="82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3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6" y="69"/>
                      <a:pt x="5" y="68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2"/>
                      <a:pt x="8" y="18"/>
                      <a:pt x="7" y="13"/>
                    </a:cubicBezTo>
                    <a:cubicBezTo>
                      <a:pt x="6" y="9"/>
                      <a:pt x="7" y="4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6" name="Freeform 284"/>
              <p:cNvSpPr>
                <a:spLocks noEditPoints="1"/>
              </p:cNvSpPr>
              <p:nvPr/>
            </p:nvSpPr>
            <p:spPr bwMode="auto">
              <a:xfrm>
                <a:off x="7699375" y="4202113"/>
                <a:ext cx="79375" cy="214313"/>
              </a:xfrm>
              <a:custGeom>
                <a:avLst/>
                <a:gdLst>
                  <a:gd name="T0" fmla="*/ 19 w 35"/>
                  <a:gd name="T1" fmla="*/ 90 h 95"/>
                  <a:gd name="T2" fmla="*/ 21 w 35"/>
                  <a:gd name="T3" fmla="*/ 42 h 95"/>
                  <a:gd name="T4" fmla="*/ 28 w 35"/>
                  <a:gd name="T5" fmla="*/ 33 h 95"/>
                  <a:gd name="T6" fmla="*/ 30 w 35"/>
                  <a:gd name="T7" fmla="*/ 29 h 95"/>
                  <a:gd name="T8" fmla="*/ 28 w 35"/>
                  <a:gd name="T9" fmla="*/ 15 h 95"/>
                  <a:gd name="T10" fmla="*/ 27 w 35"/>
                  <a:gd name="T11" fmla="*/ 14 h 95"/>
                  <a:gd name="T12" fmla="*/ 27 w 35"/>
                  <a:gd name="T13" fmla="*/ 13 h 95"/>
                  <a:gd name="T14" fmla="*/ 26 w 35"/>
                  <a:gd name="T15" fmla="*/ 10 h 95"/>
                  <a:gd name="T16" fmla="*/ 25 w 35"/>
                  <a:gd name="T17" fmla="*/ 26 h 95"/>
                  <a:gd name="T18" fmla="*/ 25 w 35"/>
                  <a:gd name="T19" fmla="*/ 26 h 95"/>
                  <a:gd name="T20" fmla="*/ 19 w 35"/>
                  <a:gd name="T21" fmla="*/ 24 h 95"/>
                  <a:gd name="T22" fmla="*/ 17 w 35"/>
                  <a:gd name="T23" fmla="*/ 5 h 95"/>
                  <a:gd name="T24" fmla="*/ 20 w 35"/>
                  <a:gd name="T25" fmla="*/ 0 h 95"/>
                  <a:gd name="T26" fmla="*/ 21 w 35"/>
                  <a:gd name="T27" fmla="*/ 1 h 95"/>
                  <a:gd name="T28" fmla="*/ 31 w 35"/>
                  <a:gd name="T29" fmla="*/ 11 h 95"/>
                  <a:gd name="T30" fmla="*/ 32 w 35"/>
                  <a:gd name="T31" fmla="*/ 12 h 95"/>
                  <a:gd name="T32" fmla="*/ 32 w 35"/>
                  <a:gd name="T33" fmla="*/ 14 h 95"/>
                  <a:gd name="T34" fmla="*/ 35 w 35"/>
                  <a:gd name="T35" fmla="*/ 30 h 95"/>
                  <a:gd name="T36" fmla="*/ 33 w 35"/>
                  <a:gd name="T37" fmla="*/ 35 h 95"/>
                  <a:gd name="T38" fmla="*/ 24 w 35"/>
                  <a:gd name="T39" fmla="*/ 45 h 95"/>
                  <a:gd name="T40" fmla="*/ 22 w 35"/>
                  <a:gd name="T41" fmla="*/ 95 h 95"/>
                  <a:gd name="T42" fmla="*/ 17 w 35"/>
                  <a:gd name="T43" fmla="*/ 90 h 95"/>
                  <a:gd name="T44" fmla="*/ 7 w 35"/>
                  <a:gd name="T45" fmla="*/ 15 h 95"/>
                  <a:gd name="T46" fmla="*/ 5 w 35"/>
                  <a:gd name="T47" fmla="*/ 29 h 95"/>
                  <a:gd name="T48" fmla="*/ 10 w 35"/>
                  <a:gd name="T49" fmla="*/ 38 h 95"/>
                  <a:gd name="T50" fmla="*/ 15 w 35"/>
                  <a:gd name="T51" fmla="*/ 44 h 95"/>
                  <a:gd name="T52" fmla="*/ 15 w 35"/>
                  <a:gd name="T53" fmla="*/ 90 h 95"/>
                  <a:gd name="T54" fmla="*/ 17 w 35"/>
                  <a:gd name="T55" fmla="*/ 95 h 95"/>
                  <a:gd name="T56" fmla="*/ 11 w 35"/>
                  <a:gd name="T57" fmla="*/ 93 h 95"/>
                  <a:gd name="T58" fmla="*/ 7 w 35"/>
                  <a:gd name="T59" fmla="*/ 42 h 95"/>
                  <a:gd name="T60" fmla="*/ 0 w 35"/>
                  <a:gd name="T61" fmla="*/ 30 h 95"/>
                  <a:gd name="T62" fmla="*/ 3 w 35"/>
                  <a:gd name="T63" fmla="*/ 14 h 95"/>
                  <a:gd name="T64" fmla="*/ 3 w 35"/>
                  <a:gd name="T65" fmla="*/ 12 h 95"/>
                  <a:gd name="T66" fmla="*/ 3 w 35"/>
                  <a:gd name="T67" fmla="*/ 12 h 95"/>
                  <a:gd name="T68" fmla="*/ 12 w 35"/>
                  <a:gd name="T69" fmla="*/ 0 h 95"/>
                  <a:gd name="T70" fmla="*/ 14 w 35"/>
                  <a:gd name="T71" fmla="*/ 1 h 95"/>
                  <a:gd name="T72" fmla="*/ 17 w 35"/>
                  <a:gd name="T73" fmla="*/ 0 h 95"/>
                  <a:gd name="T74" fmla="*/ 17 w 35"/>
                  <a:gd name="T75" fmla="*/ 5 h 95"/>
                  <a:gd name="T76" fmla="*/ 13 w 35"/>
                  <a:gd name="T77" fmla="*/ 26 h 95"/>
                  <a:gd name="T78" fmla="*/ 10 w 35"/>
                  <a:gd name="T79" fmla="*/ 26 h 95"/>
                  <a:gd name="T80" fmla="*/ 8 w 35"/>
                  <a:gd name="T81" fmla="*/ 23 h 95"/>
                  <a:gd name="T82" fmla="*/ 8 w 35"/>
                  <a:gd name="T83" fmla="*/ 13 h 95"/>
                  <a:gd name="T84" fmla="*/ 8 w 3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95">
                    <a:moveTo>
                      <a:pt x="17" y="90"/>
                    </a:move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3"/>
                      <a:pt x="20" y="42"/>
                      <a:pt x="21" y="42"/>
                    </a:cubicBezTo>
                    <a:cubicBezTo>
                      <a:pt x="22" y="41"/>
                      <a:pt x="23" y="40"/>
                      <a:pt x="24" y="38"/>
                    </a:cubicBezTo>
                    <a:cubicBezTo>
                      <a:pt x="26" y="37"/>
                      <a:pt x="27" y="34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1"/>
                      <a:pt x="30" y="30"/>
                      <a:pt x="30" y="29"/>
                    </a:cubicBezTo>
                    <a:cubicBezTo>
                      <a:pt x="30" y="28"/>
                      <a:pt x="30" y="26"/>
                      <a:pt x="30" y="25"/>
                    </a:cubicBezTo>
                    <a:cubicBezTo>
                      <a:pt x="30" y="22"/>
                      <a:pt x="29" y="18"/>
                      <a:pt x="28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2"/>
                      <a:pt x="26" y="11"/>
                      <a:pt x="26" y="1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5"/>
                      <a:pt x="26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0" y="25"/>
                      <a:pt x="19" y="2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8" y="1"/>
                      <a:pt x="30" y="8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7"/>
                      <a:pt x="35" y="21"/>
                      <a:pt x="35" y="24"/>
                    </a:cubicBezTo>
                    <a:cubicBezTo>
                      <a:pt x="35" y="26"/>
                      <a:pt x="35" y="28"/>
                      <a:pt x="35" y="30"/>
                    </a:cubicBezTo>
                    <a:cubicBezTo>
                      <a:pt x="34" y="32"/>
                      <a:pt x="34" y="33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1" y="37"/>
                      <a:pt x="30" y="40"/>
                      <a:pt x="28" y="42"/>
                    </a:cubicBezTo>
                    <a:cubicBezTo>
                      <a:pt x="27" y="43"/>
                      <a:pt x="25" y="44"/>
                      <a:pt x="24" y="45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4"/>
                      <a:pt x="23" y="95"/>
                      <a:pt x="22" y="95"/>
                    </a:cubicBezTo>
                    <a:cubicBezTo>
                      <a:pt x="17" y="95"/>
                      <a:pt x="17" y="95"/>
                      <a:pt x="17" y="95"/>
                    </a:cubicBezTo>
                    <a:lnTo>
                      <a:pt x="17" y="90"/>
                    </a:lnTo>
                    <a:close/>
                    <a:moveTo>
                      <a:pt x="8" y="14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6" y="18"/>
                      <a:pt x="5" y="22"/>
                      <a:pt x="5" y="25"/>
                    </a:cubicBezTo>
                    <a:cubicBezTo>
                      <a:pt x="4" y="26"/>
                      <a:pt x="4" y="28"/>
                      <a:pt x="5" y="29"/>
                    </a:cubicBezTo>
                    <a:cubicBezTo>
                      <a:pt x="5" y="30"/>
                      <a:pt x="6" y="31"/>
                      <a:pt x="6" y="33"/>
                    </a:cubicBezTo>
                    <a:cubicBezTo>
                      <a:pt x="7" y="34"/>
                      <a:pt x="9" y="37"/>
                      <a:pt x="10" y="38"/>
                    </a:cubicBezTo>
                    <a:cubicBezTo>
                      <a:pt x="12" y="40"/>
                      <a:pt x="13" y="41"/>
                      <a:pt x="14" y="42"/>
                    </a:cubicBezTo>
                    <a:cubicBezTo>
                      <a:pt x="15" y="42"/>
                      <a:pt x="15" y="43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2" y="95"/>
                      <a:pt x="11" y="94"/>
                      <a:pt x="11" y="93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44"/>
                      <a:pt x="8" y="43"/>
                      <a:pt x="7" y="42"/>
                    </a:cubicBezTo>
                    <a:cubicBezTo>
                      <a:pt x="5" y="39"/>
                      <a:pt x="3" y="37"/>
                      <a:pt x="2" y="35"/>
                    </a:cubicBezTo>
                    <a:cubicBezTo>
                      <a:pt x="1" y="33"/>
                      <a:pt x="1" y="32"/>
                      <a:pt x="0" y="30"/>
                    </a:cubicBezTo>
                    <a:cubicBezTo>
                      <a:pt x="0" y="28"/>
                      <a:pt x="0" y="26"/>
                      <a:pt x="0" y="24"/>
                    </a:cubicBezTo>
                    <a:cubicBezTo>
                      <a:pt x="0" y="21"/>
                      <a:pt x="1" y="17"/>
                      <a:pt x="3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7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3" y="1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24"/>
                      <a:pt x="8" y="24"/>
                      <a:pt x="8" y="2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8" y="12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7" name="Freeform 286"/>
              <p:cNvSpPr>
                <a:spLocks noEditPoints="1"/>
              </p:cNvSpPr>
              <p:nvPr/>
            </p:nvSpPr>
            <p:spPr bwMode="auto">
              <a:xfrm>
                <a:off x="5037138" y="249238"/>
                <a:ext cx="452438" cy="454025"/>
              </a:xfrm>
              <a:custGeom>
                <a:avLst/>
                <a:gdLst>
                  <a:gd name="T0" fmla="*/ 100 w 200"/>
                  <a:gd name="T1" fmla="*/ 196 h 201"/>
                  <a:gd name="T2" fmla="*/ 167 w 200"/>
                  <a:gd name="T3" fmla="*/ 168 h 201"/>
                  <a:gd name="T4" fmla="*/ 195 w 200"/>
                  <a:gd name="T5" fmla="*/ 100 h 201"/>
                  <a:gd name="T6" fmla="*/ 167 w 200"/>
                  <a:gd name="T7" fmla="*/ 33 h 201"/>
                  <a:gd name="T8" fmla="*/ 100 w 200"/>
                  <a:gd name="T9" fmla="*/ 5 h 201"/>
                  <a:gd name="T10" fmla="*/ 100 w 200"/>
                  <a:gd name="T11" fmla="*/ 0 h 201"/>
                  <a:gd name="T12" fmla="*/ 171 w 200"/>
                  <a:gd name="T13" fmla="*/ 29 h 201"/>
                  <a:gd name="T14" fmla="*/ 200 w 200"/>
                  <a:gd name="T15" fmla="*/ 100 h 201"/>
                  <a:gd name="T16" fmla="*/ 171 w 200"/>
                  <a:gd name="T17" fmla="*/ 171 h 201"/>
                  <a:gd name="T18" fmla="*/ 100 w 200"/>
                  <a:gd name="T19" fmla="*/ 201 h 201"/>
                  <a:gd name="T20" fmla="*/ 100 w 200"/>
                  <a:gd name="T21" fmla="*/ 196 h 201"/>
                  <a:gd name="T22" fmla="*/ 100 w 200"/>
                  <a:gd name="T23" fmla="*/ 131 h 201"/>
                  <a:gd name="T24" fmla="*/ 121 w 200"/>
                  <a:gd name="T25" fmla="*/ 122 h 201"/>
                  <a:gd name="T26" fmla="*/ 122 w 200"/>
                  <a:gd name="T27" fmla="*/ 122 h 201"/>
                  <a:gd name="T28" fmla="*/ 131 w 200"/>
                  <a:gd name="T29" fmla="*/ 100 h 201"/>
                  <a:gd name="T30" fmla="*/ 122 w 200"/>
                  <a:gd name="T31" fmla="*/ 79 h 201"/>
                  <a:gd name="T32" fmla="*/ 122 w 200"/>
                  <a:gd name="T33" fmla="*/ 79 h 201"/>
                  <a:gd name="T34" fmla="*/ 122 w 200"/>
                  <a:gd name="T35" fmla="*/ 79 h 201"/>
                  <a:gd name="T36" fmla="*/ 100 w 200"/>
                  <a:gd name="T37" fmla="*/ 70 h 201"/>
                  <a:gd name="T38" fmla="*/ 100 w 200"/>
                  <a:gd name="T39" fmla="*/ 75 h 201"/>
                  <a:gd name="T40" fmla="*/ 118 w 200"/>
                  <a:gd name="T41" fmla="*/ 82 h 201"/>
                  <a:gd name="T42" fmla="*/ 118 w 200"/>
                  <a:gd name="T43" fmla="*/ 82 h 201"/>
                  <a:gd name="T44" fmla="*/ 126 w 200"/>
                  <a:gd name="T45" fmla="*/ 100 h 201"/>
                  <a:gd name="T46" fmla="*/ 118 w 200"/>
                  <a:gd name="T47" fmla="*/ 119 h 201"/>
                  <a:gd name="T48" fmla="*/ 118 w 200"/>
                  <a:gd name="T49" fmla="*/ 119 h 201"/>
                  <a:gd name="T50" fmla="*/ 100 w 200"/>
                  <a:gd name="T51" fmla="*/ 126 h 201"/>
                  <a:gd name="T52" fmla="*/ 100 w 200"/>
                  <a:gd name="T53" fmla="*/ 131 h 201"/>
                  <a:gd name="T54" fmla="*/ 100 w 200"/>
                  <a:gd name="T55" fmla="*/ 5 h 201"/>
                  <a:gd name="T56" fmla="*/ 32 w 200"/>
                  <a:gd name="T57" fmla="*/ 33 h 201"/>
                  <a:gd name="T58" fmla="*/ 4 w 200"/>
                  <a:gd name="T59" fmla="*/ 100 h 201"/>
                  <a:gd name="T60" fmla="*/ 32 w 200"/>
                  <a:gd name="T61" fmla="*/ 168 h 201"/>
                  <a:gd name="T62" fmla="*/ 100 w 200"/>
                  <a:gd name="T63" fmla="*/ 196 h 201"/>
                  <a:gd name="T64" fmla="*/ 100 w 200"/>
                  <a:gd name="T65" fmla="*/ 196 h 201"/>
                  <a:gd name="T66" fmla="*/ 100 w 200"/>
                  <a:gd name="T67" fmla="*/ 201 h 201"/>
                  <a:gd name="T68" fmla="*/ 100 w 200"/>
                  <a:gd name="T69" fmla="*/ 201 h 201"/>
                  <a:gd name="T70" fmla="*/ 29 w 200"/>
                  <a:gd name="T71" fmla="*/ 171 h 201"/>
                  <a:gd name="T72" fmla="*/ 0 w 200"/>
                  <a:gd name="T73" fmla="*/ 100 h 201"/>
                  <a:gd name="T74" fmla="*/ 29 w 200"/>
                  <a:gd name="T75" fmla="*/ 29 h 201"/>
                  <a:gd name="T76" fmla="*/ 100 w 200"/>
                  <a:gd name="T77" fmla="*/ 0 h 201"/>
                  <a:gd name="T78" fmla="*/ 100 w 200"/>
                  <a:gd name="T79" fmla="*/ 0 h 201"/>
                  <a:gd name="T80" fmla="*/ 100 w 200"/>
                  <a:gd name="T81" fmla="*/ 5 h 201"/>
                  <a:gd name="T82" fmla="*/ 100 w 200"/>
                  <a:gd name="T83" fmla="*/ 5 h 201"/>
                  <a:gd name="T84" fmla="*/ 100 w 200"/>
                  <a:gd name="T85" fmla="*/ 70 h 201"/>
                  <a:gd name="T86" fmla="*/ 100 w 200"/>
                  <a:gd name="T87" fmla="*/ 70 h 201"/>
                  <a:gd name="T88" fmla="*/ 78 w 200"/>
                  <a:gd name="T89" fmla="*/ 79 h 201"/>
                  <a:gd name="T90" fmla="*/ 69 w 200"/>
                  <a:gd name="T91" fmla="*/ 100 h 201"/>
                  <a:gd name="T92" fmla="*/ 78 w 200"/>
                  <a:gd name="T93" fmla="*/ 122 h 201"/>
                  <a:gd name="T94" fmla="*/ 78 w 200"/>
                  <a:gd name="T95" fmla="*/ 122 h 201"/>
                  <a:gd name="T96" fmla="*/ 100 w 200"/>
                  <a:gd name="T97" fmla="*/ 131 h 201"/>
                  <a:gd name="T98" fmla="*/ 100 w 200"/>
                  <a:gd name="T99" fmla="*/ 131 h 201"/>
                  <a:gd name="T100" fmla="*/ 100 w 200"/>
                  <a:gd name="T101" fmla="*/ 126 h 201"/>
                  <a:gd name="T102" fmla="*/ 100 w 200"/>
                  <a:gd name="T103" fmla="*/ 126 h 201"/>
                  <a:gd name="T104" fmla="*/ 82 w 200"/>
                  <a:gd name="T105" fmla="*/ 119 h 201"/>
                  <a:gd name="T106" fmla="*/ 82 w 200"/>
                  <a:gd name="T107" fmla="*/ 119 h 201"/>
                  <a:gd name="T108" fmla="*/ 82 w 200"/>
                  <a:gd name="T109" fmla="*/ 119 h 201"/>
                  <a:gd name="T110" fmla="*/ 74 w 200"/>
                  <a:gd name="T111" fmla="*/ 100 h 201"/>
                  <a:gd name="T112" fmla="*/ 82 w 200"/>
                  <a:gd name="T113" fmla="*/ 82 h 201"/>
                  <a:gd name="T114" fmla="*/ 100 w 200"/>
                  <a:gd name="T115" fmla="*/ 75 h 201"/>
                  <a:gd name="T116" fmla="*/ 100 w 200"/>
                  <a:gd name="T117" fmla="*/ 75 h 201"/>
                  <a:gd name="T118" fmla="*/ 100 w 200"/>
                  <a:gd name="T119" fmla="*/ 7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01">
                    <a:moveTo>
                      <a:pt x="100" y="196"/>
                    </a:moveTo>
                    <a:cubicBezTo>
                      <a:pt x="126" y="196"/>
                      <a:pt x="150" y="185"/>
                      <a:pt x="167" y="168"/>
                    </a:cubicBezTo>
                    <a:cubicBezTo>
                      <a:pt x="185" y="151"/>
                      <a:pt x="195" y="127"/>
                      <a:pt x="195" y="100"/>
                    </a:cubicBezTo>
                    <a:cubicBezTo>
                      <a:pt x="195" y="74"/>
                      <a:pt x="185" y="50"/>
                      <a:pt x="167" y="33"/>
                    </a:cubicBezTo>
                    <a:cubicBezTo>
                      <a:pt x="150" y="16"/>
                      <a:pt x="126" y="5"/>
                      <a:pt x="100" y="5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28" y="0"/>
                      <a:pt x="153" y="11"/>
                      <a:pt x="171" y="29"/>
                    </a:cubicBezTo>
                    <a:cubicBezTo>
                      <a:pt x="189" y="48"/>
                      <a:pt x="200" y="73"/>
                      <a:pt x="200" y="100"/>
                    </a:cubicBezTo>
                    <a:cubicBezTo>
                      <a:pt x="200" y="128"/>
                      <a:pt x="189" y="153"/>
                      <a:pt x="171" y="171"/>
                    </a:cubicBezTo>
                    <a:cubicBezTo>
                      <a:pt x="153" y="189"/>
                      <a:pt x="128" y="201"/>
                      <a:pt x="100" y="201"/>
                    </a:cubicBezTo>
                    <a:cubicBezTo>
                      <a:pt x="100" y="196"/>
                      <a:pt x="100" y="196"/>
                      <a:pt x="100" y="196"/>
                    </a:cubicBezTo>
                    <a:close/>
                    <a:moveTo>
                      <a:pt x="100" y="131"/>
                    </a:moveTo>
                    <a:cubicBezTo>
                      <a:pt x="108" y="131"/>
                      <a:pt x="116" y="128"/>
                      <a:pt x="121" y="122"/>
                    </a:cubicBez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27" y="116"/>
                      <a:pt x="131" y="109"/>
                      <a:pt x="131" y="100"/>
                    </a:cubicBezTo>
                    <a:cubicBezTo>
                      <a:pt x="131" y="92"/>
                      <a:pt x="127" y="84"/>
                      <a:pt x="122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6" y="73"/>
                      <a:pt x="108" y="70"/>
                      <a:pt x="100" y="70"/>
                    </a:cubicBezTo>
                    <a:cubicBezTo>
                      <a:pt x="100" y="75"/>
                      <a:pt x="100" y="75"/>
                      <a:pt x="100" y="75"/>
                    </a:cubicBezTo>
                    <a:cubicBezTo>
                      <a:pt x="107" y="75"/>
                      <a:pt x="114" y="77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23" y="87"/>
                      <a:pt x="126" y="93"/>
                      <a:pt x="126" y="100"/>
                    </a:cubicBezTo>
                    <a:cubicBezTo>
                      <a:pt x="126" y="108"/>
                      <a:pt x="123" y="114"/>
                      <a:pt x="118" y="119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113" y="123"/>
                      <a:pt x="107" y="126"/>
                      <a:pt x="100" y="126"/>
                    </a:cubicBezTo>
                    <a:lnTo>
                      <a:pt x="100" y="131"/>
                    </a:lnTo>
                    <a:close/>
                    <a:moveTo>
                      <a:pt x="100" y="5"/>
                    </a:moveTo>
                    <a:cubicBezTo>
                      <a:pt x="74" y="5"/>
                      <a:pt x="50" y="16"/>
                      <a:pt x="32" y="33"/>
                    </a:cubicBezTo>
                    <a:cubicBezTo>
                      <a:pt x="15" y="50"/>
                      <a:pt x="4" y="74"/>
                      <a:pt x="4" y="100"/>
                    </a:cubicBezTo>
                    <a:cubicBezTo>
                      <a:pt x="4" y="127"/>
                      <a:pt x="15" y="151"/>
                      <a:pt x="32" y="168"/>
                    </a:cubicBezTo>
                    <a:cubicBezTo>
                      <a:pt x="50" y="185"/>
                      <a:pt x="74" y="196"/>
                      <a:pt x="100" y="196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72" y="201"/>
                      <a:pt x="47" y="189"/>
                      <a:pt x="29" y="171"/>
                    </a:cubicBezTo>
                    <a:cubicBezTo>
                      <a:pt x="11" y="153"/>
                      <a:pt x="0" y="128"/>
                      <a:pt x="0" y="100"/>
                    </a:cubicBezTo>
                    <a:cubicBezTo>
                      <a:pt x="0" y="73"/>
                      <a:pt x="11" y="48"/>
                      <a:pt x="29" y="29"/>
                    </a:cubicBezTo>
                    <a:cubicBezTo>
                      <a:pt x="47" y="11"/>
                      <a:pt x="72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lose/>
                    <a:moveTo>
                      <a:pt x="100" y="70"/>
                    </a:moveTo>
                    <a:cubicBezTo>
                      <a:pt x="100" y="70"/>
                      <a:pt x="100" y="70"/>
                      <a:pt x="100" y="70"/>
                    </a:cubicBezTo>
                    <a:cubicBezTo>
                      <a:pt x="91" y="70"/>
                      <a:pt x="84" y="73"/>
                      <a:pt x="78" y="79"/>
                    </a:cubicBezTo>
                    <a:cubicBezTo>
                      <a:pt x="73" y="84"/>
                      <a:pt x="69" y="92"/>
                      <a:pt x="69" y="100"/>
                    </a:cubicBezTo>
                    <a:cubicBezTo>
                      <a:pt x="69" y="109"/>
                      <a:pt x="73" y="116"/>
                      <a:pt x="78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84" y="128"/>
                      <a:pt x="91" y="131"/>
                      <a:pt x="100" y="131"/>
                    </a:cubicBezTo>
                    <a:cubicBezTo>
                      <a:pt x="100" y="131"/>
                      <a:pt x="100" y="131"/>
                      <a:pt x="100" y="131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3" y="126"/>
                      <a:pt x="86" y="123"/>
                      <a:pt x="82" y="119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77" y="114"/>
                      <a:pt x="74" y="108"/>
                      <a:pt x="74" y="100"/>
                    </a:cubicBezTo>
                    <a:cubicBezTo>
                      <a:pt x="74" y="93"/>
                      <a:pt x="77" y="87"/>
                      <a:pt x="82" y="82"/>
                    </a:cubicBezTo>
                    <a:cubicBezTo>
                      <a:pt x="86" y="77"/>
                      <a:pt x="93" y="75"/>
                      <a:pt x="100" y="75"/>
                    </a:cubicBezTo>
                    <a:cubicBezTo>
                      <a:pt x="100" y="75"/>
                      <a:pt x="100" y="75"/>
                      <a:pt x="100" y="75"/>
                    </a:cubicBezTo>
                    <a:lnTo>
                      <a:pt x="10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8" name="Freeform 287"/>
              <p:cNvSpPr>
                <a:spLocks noEditPoints="1"/>
              </p:cNvSpPr>
              <p:nvPr/>
            </p:nvSpPr>
            <p:spPr bwMode="auto">
              <a:xfrm>
                <a:off x="5207000" y="417513"/>
                <a:ext cx="112713" cy="115888"/>
              </a:xfrm>
              <a:custGeom>
                <a:avLst/>
                <a:gdLst>
                  <a:gd name="T0" fmla="*/ 25 w 50"/>
                  <a:gd name="T1" fmla="*/ 46 h 51"/>
                  <a:gd name="T2" fmla="*/ 39 w 50"/>
                  <a:gd name="T3" fmla="*/ 40 h 51"/>
                  <a:gd name="T4" fmla="*/ 45 w 50"/>
                  <a:gd name="T5" fmla="*/ 25 h 51"/>
                  <a:gd name="T6" fmla="*/ 39 w 50"/>
                  <a:gd name="T7" fmla="*/ 11 h 51"/>
                  <a:gd name="T8" fmla="*/ 39 w 50"/>
                  <a:gd name="T9" fmla="*/ 11 h 51"/>
                  <a:gd name="T10" fmla="*/ 39 w 50"/>
                  <a:gd name="T11" fmla="*/ 11 h 51"/>
                  <a:gd name="T12" fmla="*/ 25 w 50"/>
                  <a:gd name="T13" fmla="*/ 5 h 51"/>
                  <a:gd name="T14" fmla="*/ 25 w 50"/>
                  <a:gd name="T15" fmla="*/ 0 h 51"/>
                  <a:gd name="T16" fmla="*/ 43 w 50"/>
                  <a:gd name="T17" fmla="*/ 8 h 51"/>
                  <a:gd name="T18" fmla="*/ 43 w 50"/>
                  <a:gd name="T19" fmla="*/ 8 h 51"/>
                  <a:gd name="T20" fmla="*/ 50 w 50"/>
                  <a:gd name="T21" fmla="*/ 25 h 51"/>
                  <a:gd name="T22" fmla="*/ 43 w 50"/>
                  <a:gd name="T23" fmla="*/ 43 h 51"/>
                  <a:gd name="T24" fmla="*/ 25 w 50"/>
                  <a:gd name="T25" fmla="*/ 51 h 51"/>
                  <a:gd name="T26" fmla="*/ 25 w 50"/>
                  <a:gd name="T27" fmla="*/ 46 h 51"/>
                  <a:gd name="T28" fmla="*/ 25 w 50"/>
                  <a:gd name="T29" fmla="*/ 44 h 51"/>
                  <a:gd name="T30" fmla="*/ 38 w 50"/>
                  <a:gd name="T31" fmla="*/ 38 h 51"/>
                  <a:gd name="T32" fmla="*/ 38 w 50"/>
                  <a:gd name="T33" fmla="*/ 38 h 51"/>
                  <a:gd name="T34" fmla="*/ 38 w 50"/>
                  <a:gd name="T35" fmla="*/ 38 h 51"/>
                  <a:gd name="T36" fmla="*/ 38 w 50"/>
                  <a:gd name="T37" fmla="*/ 38 h 51"/>
                  <a:gd name="T38" fmla="*/ 43 w 50"/>
                  <a:gd name="T39" fmla="*/ 25 h 51"/>
                  <a:gd name="T40" fmla="*/ 38 w 50"/>
                  <a:gd name="T41" fmla="*/ 12 h 51"/>
                  <a:gd name="T42" fmla="*/ 38 w 50"/>
                  <a:gd name="T43" fmla="*/ 12 h 51"/>
                  <a:gd name="T44" fmla="*/ 38 w 50"/>
                  <a:gd name="T45" fmla="*/ 12 h 51"/>
                  <a:gd name="T46" fmla="*/ 25 w 50"/>
                  <a:gd name="T47" fmla="*/ 7 h 51"/>
                  <a:gd name="T48" fmla="*/ 25 w 50"/>
                  <a:gd name="T49" fmla="*/ 12 h 51"/>
                  <a:gd name="T50" fmla="*/ 35 w 50"/>
                  <a:gd name="T51" fmla="*/ 16 h 51"/>
                  <a:gd name="T52" fmla="*/ 35 w 50"/>
                  <a:gd name="T53" fmla="*/ 16 h 51"/>
                  <a:gd name="T54" fmla="*/ 39 w 50"/>
                  <a:gd name="T55" fmla="*/ 25 h 51"/>
                  <a:gd name="T56" fmla="*/ 35 w 50"/>
                  <a:gd name="T57" fmla="*/ 35 h 51"/>
                  <a:gd name="T58" fmla="*/ 35 w 50"/>
                  <a:gd name="T59" fmla="*/ 35 h 51"/>
                  <a:gd name="T60" fmla="*/ 25 w 50"/>
                  <a:gd name="T61" fmla="*/ 39 h 51"/>
                  <a:gd name="T62" fmla="*/ 25 w 50"/>
                  <a:gd name="T63" fmla="*/ 44 h 51"/>
                  <a:gd name="T64" fmla="*/ 25 w 50"/>
                  <a:gd name="T65" fmla="*/ 5 h 51"/>
                  <a:gd name="T66" fmla="*/ 10 w 50"/>
                  <a:gd name="T67" fmla="*/ 11 h 51"/>
                  <a:gd name="T68" fmla="*/ 10 w 50"/>
                  <a:gd name="T69" fmla="*/ 11 h 51"/>
                  <a:gd name="T70" fmla="*/ 4 w 50"/>
                  <a:gd name="T71" fmla="*/ 25 h 51"/>
                  <a:gd name="T72" fmla="*/ 10 w 50"/>
                  <a:gd name="T73" fmla="*/ 40 h 51"/>
                  <a:gd name="T74" fmla="*/ 11 w 50"/>
                  <a:gd name="T75" fmla="*/ 40 h 51"/>
                  <a:gd name="T76" fmla="*/ 25 w 50"/>
                  <a:gd name="T77" fmla="*/ 46 h 51"/>
                  <a:gd name="T78" fmla="*/ 25 w 50"/>
                  <a:gd name="T79" fmla="*/ 51 h 51"/>
                  <a:gd name="T80" fmla="*/ 7 w 50"/>
                  <a:gd name="T81" fmla="*/ 43 h 51"/>
                  <a:gd name="T82" fmla="*/ 7 w 50"/>
                  <a:gd name="T83" fmla="*/ 43 h 51"/>
                  <a:gd name="T84" fmla="*/ 0 w 50"/>
                  <a:gd name="T85" fmla="*/ 25 h 51"/>
                  <a:gd name="T86" fmla="*/ 7 w 50"/>
                  <a:gd name="T87" fmla="*/ 8 h 51"/>
                  <a:gd name="T88" fmla="*/ 7 w 50"/>
                  <a:gd name="T89" fmla="*/ 8 h 51"/>
                  <a:gd name="T90" fmla="*/ 25 w 50"/>
                  <a:gd name="T91" fmla="*/ 0 h 51"/>
                  <a:gd name="T92" fmla="*/ 25 w 50"/>
                  <a:gd name="T93" fmla="*/ 5 h 51"/>
                  <a:gd name="T94" fmla="*/ 25 w 50"/>
                  <a:gd name="T95" fmla="*/ 7 h 51"/>
                  <a:gd name="T96" fmla="*/ 12 w 50"/>
                  <a:gd name="T97" fmla="*/ 12 h 51"/>
                  <a:gd name="T98" fmla="*/ 12 w 50"/>
                  <a:gd name="T99" fmla="*/ 12 h 51"/>
                  <a:gd name="T100" fmla="*/ 6 w 50"/>
                  <a:gd name="T101" fmla="*/ 25 h 51"/>
                  <a:gd name="T102" fmla="*/ 12 w 50"/>
                  <a:gd name="T103" fmla="*/ 38 h 51"/>
                  <a:gd name="T104" fmla="*/ 25 w 50"/>
                  <a:gd name="T105" fmla="*/ 44 h 51"/>
                  <a:gd name="T106" fmla="*/ 25 w 50"/>
                  <a:gd name="T107" fmla="*/ 39 h 51"/>
                  <a:gd name="T108" fmla="*/ 15 w 50"/>
                  <a:gd name="T109" fmla="*/ 35 h 51"/>
                  <a:gd name="T110" fmla="*/ 11 w 50"/>
                  <a:gd name="T111" fmla="*/ 25 h 51"/>
                  <a:gd name="T112" fmla="*/ 15 w 50"/>
                  <a:gd name="T113" fmla="*/ 16 h 51"/>
                  <a:gd name="T114" fmla="*/ 15 w 50"/>
                  <a:gd name="T115" fmla="*/ 16 h 51"/>
                  <a:gd name="T116" fmla="*/ 25 w 50"/>
                  <a:gd name="T117" fmla="*/ 12 h 51"/>
                  <a:gd name="T118" fmla="*/ 25 w 50"/>
                  <a:gd name="T119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" h="51">
                    <a:moveTo>
                      <a:pt x="25" y="46"/>
                    </a:moveTo>
                    <a:cubicBezTo>
                      <a:pt x="31" y="46"/>
                      <a:pt x="36" y="43"/>
                      <a:pt x="39" y="40"/>
                    </a:cubicBezTo>
                    <a:cubicBezTo>
                      <a:pt x="43" y="36"/>
                      <a:pt x="45" y="31"/>
                      <a:pt x="45" y="25"/>
                    </a:cubicBezTo>
                    <a:cubicBezTo>
                      <a:pt x="45" y="20"/>
                      <a:pt x="43" y="15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6" y="7"/>
                      <a:pt x="31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3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9"/>
                      <a:pt x="43" y="43"/>
                    </a:cubicBezTo>
                    <a:cubicBezTo>
                      <a:pt x="38" y="48"/>
                      <a:pt x="32" y="51"/>
                      <a:pt x="25" y="51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25" y="44"/>
                    </a:moveTo>
                    <a:cubicBezTo>
                      <a:pt x="30" y="44"/>
                      <a:pt x="35" y="42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1" y="35"/>
                      <a:pt x="43" y="30"/>
                      <a:pt x="43" y="25"/>
                    </a:cubicBezTo>
                    <a:cubicBezTo>
                      <a:pt x="43" y="20"/>
                      <a:pt x="41" y="16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9"/>
                      <a:pt x="30" y="7"/>
                      <a:pt x="25" y="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12"/>
                      <a:pt x="32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8"/>
                      <a:pt x="39" y="22"/>
                      <a:pt x="39" y="25"/>
                    </a:cubicBezTo>
                    <a:cubicBezTo>
                      <a:pt x="39" y="29"/>
                      <a:pt x="37" y="33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2" y="38"/>
                      <a:pt x="29" y="39"/>
                      <a:pt x="25" y="39"/>
                    </a:cubicBezTo>
                    <a:lnTo>
                      <a:pt x="25" y="44"/>
                    </a:lnTo>
                    <a:close/>
                    <a:moveTo>
                      <a:pt x="25" y="5"/>
                    </a:moveTo>
                    <a:cubicBezTo>
                      <a:pt x="19" y="5"/>
                      <a:pt x="14" y="7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4" y="20"/>
                      <a:pt x="4" y="25"/>
                    </a:cubicBezTo>
                    <a:cubicBezTo>
                      <a:pt x="4" y="31"/>
                      <a:pt x="7" y="36"/>
                      <a:pt x="10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4" y="44"/>
                      <a:pt x="19" y="46"/>
                      <a:pt x="25" y="4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18" y="51"/>
                      <a:pt x="12" y="48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3" y="39"/>
                      <a:pt x="0" y="32"/>
                      <a:pt x="0" y="25"/>
                    </a:cubicBezTo>
                    <a:cubicBezTo>
                      <a:pt x="0" y="19"/>
                      <a:pt x="2" y="12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3"/>
                      <a:pt x="18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lose/>
                    <a:moveTo>
                      <a:pt x="25" y="7"/>
                    </a:moveTo>
                    <a:cubicBezTo>
                      <a:pt x="20" y="7"/>
                      <a:pt x="15" y="9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8" y="16"/>
                      <a:pt x="6" y="20"/>
                      <a:pt x="6" y="25"/>
                    </a:cubicBezTo>
                    <a:cubicBezTo>
                      <a:pt x="6" y="30"/>
                      <a:pt x="8" y="35"/>
                      <a:pt x="12" y="38"/>
                    </a:cubicBezTo>
                    <a:cubicBezTo>
                      <a:pt x="15" y="42"/>
                      <a:pt x="20" y="44"/>
                      <a:pt x="25" y="44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8" y="38"/>
                      <a:pt x="15" y="35"/>
                    </a:cubicBezTo>
                    <a:cubicBezTo>
                      <a:pt x="13" y="33"/>
                      <a:pt x="11" y="29"/>
                      <a:pt x="11" y="25"/>
                    </a:cubicBezTo>
                    <a:cubicBezTo>
                      <a:pt x="11" y="22"/>
                      <a:pt x="13" y="18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3"/>
                      <a:pt x="21" y="12"/>
                      <a:pt x="25" y="12"/>
                    </a:cubicBezTo>
                    <a:lnTo>
                      <a:pt x="2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9" name="Freeform 290"/>
              <p:cNvSpPr>
                <a:spLocks noEditPoints="1"/>
              </p:cNvSpPr>
              <p:nvPr/>
            </p:nvSpPr>
            <p:spPr bwMode="auto">
              <a:xfrm>
                <a:off x="9898063" y="2517775"/>
                <a:ext cx="38100" cy="39688"/>
              </a:xfrm>
              <a:custGeom>
                <a:avLst/>
                <a:gdLst>
                  <a:gd name="T0" fmla="*/ 9 w 17"/>
                  <a:gd name="T1" fmla="*/ 0 h 17"/>
                  <a:gd name="T2" fmla="*/ 15 w 17"/>
                  <a:gd name="T3" fmla="*/ 3 h 17"/>
                  <a:gd name="T4" fmla="*/ 15 w 17"/>
                  <a:gd name="T5" fmla="*/ 3 h 17"/>
                  <a:gd name="T6" fmla="*/ 17 w 17"/>
                  <a:gd name="T7" fmla="*/ 9 h 17"/>
                  <a:gd name="T8" fmla="*/ 15 w 17"/>
                  <a:gd name="T9" fmla="*/ 15 h 17"/>
                  <a:gd name="T10" fmla="*/ 15 w 17"/>
                  <a:gd name="T11" fmla="*/ 15 h 17"/>
                  <a:gd name="T12" fmla="*/ 9 w 17"/>
                  <a:gd name="T13" fmla="*/ 17 h 17"/>
                  <a:gd name="T14" fmla="*/ 9 w 17"/>
                  <a:gd name="T15" fmla="*/ 17 h 17"/>
                  <a:gd name="T16" fmla="*/ 9 w 17"/>
                  <a:gd name="T17" fmla="*/ 13 h 17"/>
                  <a:gd name="T18" fmla="*/ 9 w 17"/>
                  <a:gd name="T19" fmla="*/ 13 h 17"/>
                  <a:gd name="T20" fmla="*/ 11 w 17"/>
                  <a:gd name="T21" fmla="*/ 12 h 17"/>
                  <a:gd name="T22" fmla="*/ 11 w 17"/>
                  <a:gd name="T23" fmla="*/ 12 h 17"/>
                  <a:gd name="T24" fmla="*/ 13 w 17"/>
                  <a:gd name="T25" fmla="*/ 9 h 17"/>
                  <a:gd name="T26" fmla="*/ 12 w 17"/>
                  <a:gd name="T27" fmla="*/ 6 h 17"/>
                  <a:gd name="T28" fmla="*/ 11 w 17"/>
                  <a:gd name="T29" fmla="*/ 6 h 17"/>
                  <a:gd name="T30" fmla="*/ 9 w 17"/>
                  <a:gd name="T31" fmla="*/ 5 h 17"/>
                  <a:gd name="T32" fmla="*/ 9 w 17"/>
                  <a:gd name="T33" fmla="*/ 5 h 17"/>
                  <a:gd name="T34" fmla="*/ 9 w 17"/>
                  <a:gd name="T35" fmla="*/ 0 h 17"/>
                  <a:gd name="T36" fmla="*/ 9 w 17"/>
                  <a:gd name="T37" fmla="*/ 17 h 17"/>
                  <a:gd name="T38" fmla="*/ 2 w 17"/>
                  <a:gd name="T39" fmla="*/ 15 h 17"/>
                  <a:gd name="T40" fmla="*/ 2 w 17"/>
                  <a:gd name="T41" fmla="*/ 15 h 17"/>
                  <a:gd name="T42" fmla="*/ 2 w 17"/>
                  <a:gd name="T43" fmla="*/ 15 h 17"/>
                  <a:gd name="T44" fmla="*/ 0 w 17"/>
                  <a:gd name="T45" fmla="*/ 9 h 17"/>
                  <a:gd name="T46" fmla="*/ 2 w 17"/>
                  <a:gd name="T47" fmla="*/ 3 h 17"/>
                  <a:gd name="T48" fmla="*/ 9 w 17"/>
                  <a:gd name="T49" fmla="*/ 0 h 17"/>
                  <a:gd name="T50" fmla="*/ 9 w 17"/>
                  <a:gd name="T51" fmla="*/ 5 h 17"/>
                  <a:gd name="T52" fmla="*/ 6 w 17"/>
                  <a:gd name="T53" fmla="*/ 6 h 17"/>
                  <a:gd name="T54" fmla="*/ 5 w 17"/>
                  <a:gd name="T55" fmla="*/ 9 h 17"/>
                  <a:gd name="T56" fmla="*/ 6 w 17"/>
                  <a:gd name="T57" fmla="*/ 12 h 17"/>
                  <a:gd name="T58" fmla="*/ 6 w 17"/>
                  <a:gd name="T59" fmla="*/ 12 h 17"/>
                  <a:gd name="T60" fmla="*/ 9 w 17"/>
                  <a:gd name="T61" fmla="*/ 13 h 17"/>
                  <a:gd name="T62" fmla="*/ 9 w 17"/>
                  <a:gd name="T6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11" y="0"/>
                      <a:pt x="13" y="1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7" y="6"/>
                      <a:pt x="17" y="9"/>
                    </a:cubicBezTo>
                    <a:cubicBezTo>
                      <a:pt x="17" y="11"/>
                      <a:pt x="16" y="13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7"/>
                      <a:pt x="11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0"/>
                      <a:pt x="13" y="9"/>
                    </a:cubicBezTo>
                    <a:cubicBezTo>
                      <a:pt x="13" y="8"/>
                      <a:pt x="12" y="7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9" y="17"/>
                    </a:moveTo>
                    <a:cubicBezTo>
                      <a:pt x="6" y="17"/>
                      <a:pt x="4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3"/>
                      <a:pt x="9" y="13"/>
                    </a:cubicBezTo>
                    <a:lnTo>
                      <a:pt x="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0" name="Freeform 292"/>
              <p:cNvSpPr>
                <a:spLocks noEditPoints="1"/>
              </p:cNvSpPr>
              <p:nvPr/>
            </p:nvSpPr>
            <p:spPr bwMode="auto">
              <a:xfrm>
                <a:off x="4752975" y="101600"/>
                <a:ext cx="101600" cy="95250"/>
              </a:xfrm>
              <a:custGeom>
                <a:avLst/>
                <a:gdLst>
                  <a:gd name="T0" fmla="*/ 30 w 45"/>
                  <a:gd name="T1" fmla="*/ 7 h 42"/>
                  <a:gd name="T2" fmla="*/ 23 w 45"/>
                  <a:gd name="T3" fmla="*/ 17 h 42"/>
                  <a:gd name="T4" fmla="*/ 23 w 45"/>
                  <a:gd name="T5" fmla="*/ 9 h 42"/>
                  <a:gd name="T6" fmla="*/ 29 w 45"/>
                  <a:gd name="T7" fmla="*/ 1 h 42"/>
                  <a:gd name="T8" fmla="*/ 30 w 45"/>
                  <a:gd name="T9" fmla="*/ 0 h 42"/>
                  <a:gd name="T10" fmla="*/ 33 w 45"/>
                  <a:gd name="T11" fmla="*/ 1 h 42"/>
                  <a:gd name="T12" fmla="*/ 37 w 45"/>
                  <a:gd name="T13" fmla="*/ 6 h 42"/>
                  <a:gd name="T14" fmla="*/ 43 w 45"/>
                  <a:gd name="T15" fmla="*/ 9 h 42"/>
                  <a:gd name="T16" fmla="*/ 43 w 45"/>
                  <a:gd name="T17" fmla="*/ 9 h 42"/>
                  <a:gd name="T18" fmla="*/ 44 w 45"/>
                  <a:gd name="T19" fmla="*/ 9 h 42"/>
                  <a:gd name="T20" fmla="*/ 44 w 45"/>
                  <a:gd name="T21" fmla="*/ 12 h 42"/>
                  <a:gd name="T22" fmla="*/ 23 w 45"/>
                  <a:gd name="T23" fmla="*/ 41 h 42"/>
                  <a:gd name="T24" fmla="*/ 23 w 45"/>
                  <a:gd name="T25" fmla="*/ 33 h 42"/>
                  <a:gd name="T26" fmla="*/ 38 w 45"/>
                  <a:gd name="T27" fmla="*/ 12 h 42"/>
                  <a:gd name="T28" fmla="*/ 34 w 45"/>
                  <a:gd name="T29" fmla="*/ 10 h 42"/>
                  <a:gd name="T30" fmla="*/ 30 w 45"/>
                  <a:gd name="T31" fmla="*/ 7 h 42"/>
                  <a:gd name="T32" fmla="*/ 23 w 45"/>
                  <a:gd name="T33" fmla="*/ 17 h 42"/>
                  <a:gd name="T34" fmla="*/ 7 w 45"/>
                  <a:gd name="T35" fmla="*/ 37 h 42"/>
                  <a:gd name="T36" fmla="*/ 19 w 45"/>
                  <a:gd name="T37" fmla="*/ 37 h 42"/>
                  <a:gd name="T38" fmla="*/ 23 w 45"/>
                  <a:gd name="T39" fmla="*/ 33 h 42"/>
                  <a:gd name="T40" fmla="*/ 23 w 45"/>
                  <a:gd name="T41" fmla="*/ 41 h 42"/>
                  <a:gd name="T42" fmla="*/ 23 w 45"/>
                  <a:gd name="T43" fmla="*/ 41 h 42"/>
                  <a:gd name="T44" fmla="*/ 21 w 45"/>
                  <a:gd name="T45" fmla="*/ 42 h 42"/>
                  <a:gd name="T46" fmla="*/ 2 w 45"/>
                  <a:gd name="T47" fmla="*/ 42 h 42"/>
                  <a:gd name="T48" fmla="*/ 2 w 45"/>
                  <a:gd name="T49" fmla="*/ 42 h 42"/>
                  <a:gd name="T50" fmla="*/ 1 w 45"/>
                  <a:gd name="T51" fmla="*/ 42 h 42"/>
                  <a:gd name="T52" fmla="*/ 0 w 45"/>
                  <a:gd name="T53" fmla="*/ 38 h 42"/>
                  <a:gd name="T54" fmla="*/ 23 w 45"/>
                  <a:gd name="T55" fmla="*/ 9 h 42"/>
                  <a:gd name="T56" fmla="*/ 23 w 45"/>
                  <a:gd name="T5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42">
                    <a:moveTo>
                      <a:pt x="30" y="7"/>
                    </a:move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30" y="0"/>
                    </a:cubicBezTo>
                    <a:cubicBezTo>
                      <a:pt x="31" y="0"/>
                      <a:pt x="32" y="0"/>
                      <a:pt x="33" y="1"/>
                    </a:cubicBezTo>
                    <a:cubicBezTo>
                      <a:pt x="34" y="3"/>
                      <a:pt x="35" y="5"/>
                      <a:pt x="37" y="6"/>
                    </a:cubicBezTo>
                    <a:cubicBezTo>
                      <a:pt x="38" y="7"/>
                      <a:pt x="40" y="8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4" y="9"/>
                    </a:cubicBezTo>
                    <a:cubicBezTo>
                      <a:pt x="45" y="10"/>
                      <a:pt x="45" y="11"/>
                      <a:pt x="44" y="12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2"/>
                      <a:pt x="35" y="11"/>
                      <a:pt x="34" y="10"/>
                    </a:cubicBezTo>
                    <a:cubicBezTo>
                      <a:pt x="33" y="9"/>
                      <a:pt x="31" y="8"/>
                      <a:pt x="30" y="7"/>
                    </a:cubicBezTo>
                    <a:close/>
                    <a:moveTo>
                      <a:pt x="23" y="17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1" y="42"/>
                      <a:pt x="21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1" y="42"/>
                      <a:pt x="1" y="42"/>
                    </a:cubicBezTo>
                    <a:cubicBezTo>
                      <a:pt x="0" y="41"/>
                      <a:pt x="0" y="39"/>
                      <a:pt x="0" y="38"/>
                    </a:cubicBezTo>
                    <a:cubicBezTo>
                      <a:pt x="23" y="9"/>
                      <a:pt x="23" y="9"/>
                      <a:pt x="23" y="9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1" name="Freeform 293"/>
              <p:cNvSpPr>
                <a:spLocks noEditPoints="1"/>
              </p:cNvSpPr>
              <p:nvPr/>
            </p:nvSpPr>
            <p:spPr bwMode="auto">
              <a:xfrm>
                <a:off x="4822825" y="63500"/>
                <a:ext cx="60325" cy="58738"/>
              </a:xfrm>
              <a:custGeom>
                <a:avLst/>
                <a:gdLst>
                  <a:gd name="T0" fmla="*/ 14 w 27"/>
                  <a:gd name="T1" fmla="*/ 21 h 26"/>
                  <a:gd name="T2" fmla="*/ 15 w 27"/>
                  <a:gd name="T3" fmla="*/ 21 h 26"/>
                  <a:gd name="T4" fmla="*/ 15 w 27"/>
                  <a:gd name="T5" fmla="*/ 21 h 26"/>
                  <a:gd name="T6" fmla="*/ 16 w 27"/>
                  <a:gd name="T7" fmla="*/ 21 h 26"/>
                  <a:gd name="T8" fmla="*/ 22 w 27"/>
                  <a:gd name="T9" fmla="*/ 13 h 26"/>
                  <a:gd name="T10" fmla="*/ 22 w 27"/>
                  <a:gd name="T11" fmla="*/ 13 h 26"/>
                  <a:gd name="T12" fmla="*/ 22 w 27"/>
                  <a:gd name="T13" fmla="*/ 12 h 26"/>
                  <a:gd name="T14" fmla="*/ 22 w 27"/>
                  <a:gd name="T15" fmla="*/ 11 h 26"/>
                  <a:gd name="T16" fmla="*/ 19 w 27"/>
                  <a:gd name="T17" fmla="*/ 6 h 26"/>
                  <a:gd name="T18" fmla="*/ 14 w 27"/>
                  <a:gd name="T19" fmla="*/ 5 h 26"/>
                  <a:gd name="T20" fmla="*/ 14 w 27"/>
                  <a:gd name="T21" fmla="*/ 0 h 26"/>
                  <a:gd name="T22" fmla="*/ 26 w 27"/>
                  <a:gd name="T23" fmla="*/ 10 h 26"/>
                  <a:gd name="T24" fmla="*/ 26 w 27"/>
                  <a:gd name="T25" fmla="*/ 10 h 26"/>
                  <a:gd name="T26" fmla="*/ 26 w 27"/>
                  <a:gd name="T27" fmla="*/ 11 h 26"/>
                  <a:gd name="T28" fmla="*/ 27 w 27"/>
                  <a:gd name="T29" fmla="*/ 12 h 26"/>
                  <a:gd name="T30" fmla="*/ 27 w 27"/>
                  <a:gd name="T31" fmla="*/ 12 h 26"/>
                  <a:gd name="T32" fmla="*/ 27 w 27"/>
                  <a:gd name="T33" fmla="*/ 13 h 26"/>
                  <a:gd name="T34" fmla="*/ 27 w 27"/>
                  <a:gd name="T35" fmla="*/ 13 h 26"/>
                  <a:gd name="T36" fmla="*/ 24 w 27"/>
                  <a:gd name="T37" fmla="*/ 21 h 26"/>
                  <a:gd name="T38" fmla="*/ 17 w 27"/>
                  <a:gd name="T39" fmla="*/ 25 h 26"/>
                  <a:gd name="T40" fmla="*/ 15 w 27"/>
                  <a:gd name="T41" fmla="*/ 26 h 26"/>
                  <a:gd name="T42" fmla="*/ 15 w 27"/>
                  <a:gd name="T43" fmla="*/ 26 h 26"/>
                  <a:gd name="T44" fmla="*/ 14 w 27"/>
                  <a:gd name="T45" fmla="*/ 26 h 26"/>
                  <a:gd name="T46" fmla="*/ 14 w 27"/>
                  <a:gd name="T47" fmla="*/ 21 h 26"/>
                  <a:gd name="T48" fmla="*/ 14 w 27"/>
                  <a:gd name="T49" fmla="*/ 21 h 26"/>
                  <a:gd name="T50" fmla="*/ 14 w 27"/>
                  <a:gd name="T51" fmla="*/ 26 h 26"/>
                  <a:gd name="T52" fmla="*/ 1 w 27"/>
                  <a:gd name="T53" fmla="*/ 16 h 26"/>
                  <a:gd name="T54" fmla="*/ 1 w 27"/>
                  <a:gd name="T55" fmla="*/ 16 h 26"/>
                  <a:gd name="T56" fmla="*/ 1 w 27"/>
                  <a:gd name="T57" fmla="*/ 15 h 26"/>
                  <a:gd name="T58" fmla="*/ 3 w 27"/>
                  <a:gd name="T59" fmla="*/ 6 h 26"/>
                  <a:gd name="T60" fmla="*/ 11 w 27"/>
                  <a:gd name="T61" fmla="*/ 0 h 26"/>
                  <a:gd name="T62" fmla="*/ 12 w 27"/>
                  <a:gd name="T63" fmla="*/ 0 h 26"/>
                  <a:gd name="T64" fmla="*/ 14 w 27"/>
                  <a:gd name="T65" fmla="*/ 5 h 26"/>
                  <a:gd name="T66" fmla="*/ 12 w 27"/>
                  <a:gd name="T67" fmla="*/ 5 h 26"/>
                  <a:gd name="T68" fmla="*/ 7 w 27"/>
                  <a:gd name="T69" fmla="*/ 8 h 26"/>
                  <a:gd name="T70" fmla="*/ 6 w 27"/>
                  <a:gd name="T71" fmla="*/ 14 h 26"/>
                  <a:gd name="T72" fmla="*/ 6 w 27"/>
                  <a:gd name="T73" fmla="*/ 15 h 26"/>
                  <a:gd name="T74" fmla="*/ 9 w 27"/>
                  <a:gd name="T7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26"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0"/>
                      <a:pt x="19" y="19"/>
                      <a:pt x="20" y="18"/>
                    </a:cubicBezTo>
                    <a:cubicBezTo>
                      <a:pt x="21" y="16"/>
                      <a:pt x="22" y="15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9"/>
                      <a:pt x="20" y="8"/>
                      <a:pt x="19" y="6"/>
                    </a:cubicBezTo>
                    <a:cubicBezTo>
                      <a:pt x="17" y="5"/>
                      <a:pt x="16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1"/>
                      <a:pt x="22" y="3"/>
                    </a:cubicBezTo>
                    <a:cubicBezTo>
                      <a:pt x="24" y="4"/>
                      <a:pt x="26" y="7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6"/>
                      <a:pt x="26" y="19"/>
                      <a:pt x="24" y="21"/>
                    </a:cubicBezTo>
                    <a:cubicBezTo>
                      <a:pt x="22" y="23"/>
                      <a:pt x="20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21"/>
                    </a:ln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6"/>
                      <a:pt x="8" y="25"/>
                      <a:pt x="6" y="23"/>
                    </a:cubicBezTo>
                    <a:cubicBezTo>
                      <a:pt x="3" y="21"/>
                      <a:pt x="2" y="19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1"/>
                      <a:pt x="1" y="8"/>
                      <a:pt x="3" y="6"/>
                    </a:cubicBezTo>
                    <a:cubicBezTo>
                      <a:pt x="5" y="3"/>
                      <a:pt x="7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8" y="7"/>
                      <a:pt x="7" y="8"/>
                    </a:cubicBezTo>
                    <a:cubicBezTo>
                      <a:pt x="6" y="10"/>
                      <a:pt x="5" y="12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7" y="18"/>
                      <a:pt x="9" y="19"/>
                    </a:cubicBezTo>
                    <a:cubicBezTo>
                      <a:pt x="10" y="20"/>
                      <a:pt x="12" y="21"/>
                      <a:pt x="1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2" name="Freeform 294"/>
              <p:cNvSpPr>
                <a:spLocks noEditPoints="1"/>
              </p:cNvSpPr>
              <p:nvPr/>
            </p:nvSpPr>
            <p:spPr bwMode="auto">
              <a:xfrm>
                <a:off x="4910138" y="101600"/>
                <a:ext cx="103188" cy="95250"/>
              </a:xfrm>
              <a:custGeom>
                <a:avLst/>
                <a:gdLst>
                  <a:gd name="T0" fmla="*/ 26 w 45"/>
                  <a:gd name="T1" fmla="*/ 37 h 42"/>
                  <a:gd name="T2" fmla="*/ 38 w 45"/>
                  <a:gd name="T3" fmla="*/ 37 h 42"/>
                  <a:gd name="T4" fmla="*/ 23 w 45"/>
                  <a:gd name="T5" fmla="*/ 17 h 42"/>
                  <a:gd name="T6" fmla="*/ 23 w 45"/>
                  <a:gd name="T7" fmla="*/ 9 h 42"/>
                  <a:gd name="T8" fmla="*/ 45 w 45"/>
                  <a:gd name="T9" fmla="*/ 38 h 42"/>
                  <a:gd name="T10" fmla="*/ 45 w 45"/>
                  <a:gd name="T11" fmla="*/ 40 h 42"/>
                  <a:gd name="T12" fmla="*/ 43 w 45"/>
                  <a:gd name="T13" fmla="*/ 42 h 42"/>
                  <a:gd name="T14" fmla="*/ 25 w 45"/>
                  <a:gd name="T15" fmla="*/ 42 h 42"/>
                  <a:gd name="T16" fmla="*/ 25 w 45"/>
                  <a:gd name="T17" fmla="*/ 42 h 42"/>
                  <a:gd name="T18" fmla="*/ 23 w 45"/>
                  <a:gd name="T19" fmla="*/ 41 h 42"/>
                  <a:gd name="T20" fmla="*/ 23 w 45"/>
                  <a:gd name="T21" fmla="*/ 41 h 42"/>
                  <a:gd name="T22" fmla="*/ 23 w 45"/>
                  <a:gd name="T23" fmla="*/ 33 h 42"/>
                  <a:gd name="T24" fmla="*/ 26 w 45"/>
                  <a:gd name="T25" fmla="*/ 37 h 42"/>
                  <a:gd name="T26" fmla="*/ 23 w 45"/>
                  <a:gd name="T27" fmla="*/ 17 h 42"/>
                  <a:gd name="T28" fmla="*/ 15 w 45"/>
                  <a:gd name="T29" fmla="*/ 7 h 42"/>
                  <a:gd name="T30" fmla="*/ 11 w 45"/>
                  <a:gd name="T31" fmla="*/ 10 h 42"/>
                  <a:gd name="T32" fmla="*/ 7 w 45"/>
                  <a:gd name="T33" fmla="*/ 12 h 42"/>
                  <a:gd name="T34" fmla="*/ 23 w 45"/>
                  <a:gd name="T35" fmla="*/ 33 h 42"/>
                  <a:gd name="T36" fmla="*/ 23 w 45"/>
                  <a:gd name="T37" fmla="*/ 41 h 42"/>
                  <a:gd name="T38" fmla="*/ 1 w 45"/>
                  <a:gd name="T39" fmla="*/ 13 h 42"/>
                  <a:gd name="T40" fmla="*/ 1 w 45"/>
                  <a:gd name="T41" fmla="*/ 11 h 42"/>
                  <a:gd name="T42" fmla="*/ 3 w 45"/>
                  <a:gd name="T43" fmla="*/ 9 h 42"/>
                  <a:gd name="T44" fmla="*/ 8 w 45"/>
                  <a:gd name="T45" fmla="*/ 6 h 42"/>
                  <a:gd name="T46" fmla="*/ 12 w 45"/>
                  <a:gd name="T47" fmla="*/ 1 h 42"/>
                  <a:gd name="T48" fmla="*/ 13 w 45"/>
                  <a:gd name="T49" fmla="*/ 0 h 42"/>
                  <a:gd name="T50" fmla="*/ 16 w 45"/>
                  <a:gd name="T51" fmla="*/ 1 h 42"/>
                  <a:gd name="T52" fmla="*/ 23 w 45"/>
                  <a:gd name="T53" fmla="*/ 9 h 42"/>
                  <a:gd name="T54" fmla="*/ 23 w 45"/>
                  <a:gd name="T55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42">
                    <a:moveTo>
                      <a:pt x="26" y="37"/>
                    </a:moveTo>
                    <a:cubicBezTo>
                      <a:pt x="38" y="37"/>
                      <a:pt x="38" y="37"/>
                      <a:pt x="38" y="3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9"/>
                      <a:pt x="45" y="40"/>
                    </a:cubicBezTo>
                    <a:cubicBezTo>
                      <a:pt x="45" y="41"/>
                      <a:pt x="44" y="42"/>
                      <a:pt x="43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2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33"/>
                      <a:pt x="23" y="33"/>
                      <a:pt x="23" y="33"/>
                    </a:cubicBezTo>
                    <a:lnTo>
                      <a:pt x="26" y="37"/>
                    </a:lnTo>
                    <a:close/>
                    <a:moveTo>
                      <a:pt x="23" y="1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3" y="9"/>
                      <a:pt x="11" y="10"/>
                    </a:cubicBezTo>
                    <a:cubicBezTo>
                      <a:pt x="10" y="11"/>
                      <a:pt x="9" y="12"/>
                      <a:pt x="7" y="1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0"/>
                      <a:pt x="1" y="9"/>
                      <a:pt x="3" y="9"/>
                    </a:cubicBezTo>
                    <a:cubicBezTo>
                      <a:pt x="5" y="8"/>
                      <a:pt x="7" y="7"/>
                      <a:pt x="8" y="6"/>
                    </a:cubicBezTo>
                    <a:cubicBezTo>
                      <a:pt x="10" y="5"/>
                      <a:pt x="11" y="3"/>
                      <a:pt x="12" y="1"/>
                    </a:cubicBezTo>
                    <a:cubicBezTo>
                      <a:pt x="12" y="1"/>
                      <a:pt x="13" y="1"/>
                      <a:pt x="13" y="0"/>
                    </a:cubicBezTo>
                    <a:cubicBezTo>
                      <a:pt x="14" y="0"/>
                      <a:pt x="16" y="0"/>
                      <a:pt x="16" y="1"/>
                    </a:cubicBezTo>
                    <a:cubicBezTo>
                      <a:pt x="23" y="9"/>
                      <a:pt x="23" y="9"/>
                      <a:pt x="23" y="9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3" name="Freeform 295"/>
              <p:cNvSpPr>
                <a:spLocks noEditPoints="1"/>
              </p:cNvSpPr>
              <p:nvPr/>
            </p:nvSpPr>
            <p:spPr bwMode="auto">
              <a:xfrm>
                <a:off x="4883150" y="63500"/>
                <a:ext cx="58738" cy="58738"/>
              </a:xfrm>
              <a:custGeom>
                <a:avLst/>
                <a:gdLst>
                  <a:gd name="T0" fmla="*/ 13 w 26"/>
                  <a:gd name="T1" fmla="*/ 5 h 26"/>
                  <a:gd name="T2" fmla="*/ 13 w 26"/>
                  <a:gd name="T3" fmla="*/ 1 h 26"/>
                  <a:gd name="T4" fmla="*/ 15 w 26"/>
                  <a:gd name="T5" fmla="*/ 0 h 26"/>
                  <a:gd name="T6" fmla="*/ 25 w 26"/>
                  <a:gd name="T7" fmla="*/ 15 h 26"/>
                  <a:gd name="T8" fmla="*/ 21 w 26"/>
                  <a:gd name="T9" fmla="*/ 23 h 26"/>
                  <a:gd name="T10" fmla="*/ 13 w 26"/>
                  <a:gd name="T11" fmla="*/ 21 h 26"/>
                  <a:gd name="T12" fmla="*/ 20 w 26"/>
                  <a:gd name="T13" fmla="*/ 15 h 26"/>
                  <a:gd name="T14" fmla="*/ 21 w 26"/>
                  <a:gd name="T15" fmla="*/ 14 h 26"/>
                  <a:gd name="T16" fmla="*/ 14 w 26"/>
                  <a:gd name="T17" fmla="*/ 5 h 26"/>
                  <a:gd name="T18" fmla="*/ 14 w 26"/>
                  <a:gd name="T19" fmla="*/ 0 h 26"/>
                  <a:gd name="T20" fmla="*/ 12 w 26"/>
                  <a:gd name="T21" fmla="*/ 5 h 26"/>
                  <a:gd name="T22" fmla="*/ 13 w 26"/>
                  <a:gd name="T23" fmla="*/ 1 h 26"/>
                  <a:gd name="T24" fmla="*/ 11 w 26"/>
                  <a:gd name="T25" fmla="*/ 21 h 26"/>
                  <a:gd name="T26" fmla="*/ 12 w 26"/>
                  <a:gd name="T27" fmla="*/ 21 h 26"/>
                  <a:gd name="T28" fmla="*/ 12 w 26"/>
                  <a:gd name="T29" fmla="*/ 21 h 26"/>
                  <a:gd name="T30" fmla="*/ 12 w 26"/>
                  <a:gd name="T31" fmla="*/ 26 h 26"/>
                  <a:gd name="T32" fmla="*/ 11 w 26"/>
                  <a:gd name="T33" fmla="*/ 26 h 26"/>
                  <a:gd name="T34" fmla="*/ 11 w 26"/>
                  <a:gd name="T35" fmla="*/ 21 h 26"/>
                  <a:gd name="T36" fmla="*/ 11 w 26"/>
                  <a:gd name="T37" fmla="*/ 0 h 26"/>
                  <a:gd name="T38" fmla="*/ 11 w 26"/>
                  <a:gd name="T39" fmla="*/ 0 h 26"/>
                  <a:gd name="T40" fmla="*/ 12 w 26"/>
                  <a:gd name="T41" fmla="*/ 0 h 26"/>
                  <a:gd name="T42" fmla="*/ 8 w 26"/>
                  <a:gd name="T43" fmla="*/ 5 h 26"/>
                  <a:gd name="T44" fmla="*/ 8 w 26"/>
                  <a:gd name="T45" fmla="*/ 20 h 26"/>
                  <a:gd name="T46" fmla="*/ 11 w 26"/>
                  <a:gd name="T47" fmla="*/ 21 h 26"/>
                  <a:gd name="T48" fmla="*/ 11 w 26"/>
                  <a:gd name="T49" fmla="*/ 21 h 26"/>
                  <a:gd name="T50" fmla="*/ 10 w 26"/>
                  <a:gd name="T51" fmla="*/ 26 h 26"/>
                  <a:gd name="T52" fmla="*/ 10 w 26"/>
                  <a:gd name="T53" fmla="*/ 25 h 26"/>
                  <a:gd name="T54" fmla="*/ 8 w 26"/>
                  <a:gd name="T55" fmla="*/ 20 h 26"/>
                  <a:gd name="T56" fmla="*/ 8 w 26"/>
                  <a:gd name="T57" fmla="*/ 1 h 26"/>
                  <a:gd name="T58" fmla="*/ 8 w 26"/>
                  <a:gd name="T59" fmla="*/ 6 h 26"/>
                  <a:gd name="T60" fmla="*/ 5 w 26"/>
                  <a:gd name="T61" fmla="*/ 11 h 26"/>
                  <a:gd name="T62" fmla="*/ 4 w 26"/>
                  <a:gd name="T63" fmla="*/ 8 h 26"/>
                  <a:gd name="T64" fmla="*/ 4 w 26"/>
                  <a:gd name="T65" fmla="*/ 14 h 26"/>
                  <a:gd name="T66" fmla="*/ 8 w 26"/>
                  <a:gd name="T67" fmla="*/ 25 h 26"/>
                  <a:gd name="T68" fmla="*/ 8 w 26"/>
                  <a:gd name="T69" fmla="*/ 1 h 26"/>
                  <a:gd name="T70" fmla="*/ 8 w 26"/>
                  <a:gd name="T71" fmla="*/ 1 h 26"/>
                  <a:gd name="T72" fmla="*/ 4 w 26"/>
                  <a:gd name="T73" fmla="*/ 3 h 26"/>
                  <a:gd name="T74" fmla="*/ 4 w 26"/>
                  <a:gd name="T75" fmla="*/ 12 h 26"/>
                  <a:gd name="T76" fmla="*/ 4 w 26"/>
                  <a:gd name="T77" fmla="*/ 13 h 26"/>
                  <a:gd name="T78" fmla="*/ 2 w 26"/>
                  <a:gd name="T79" fmla="*/ 21 h 26"/>
                  <a:gd name="T80" fmla="*/ 4 w 26"/>
                  <a:gd name="T81" fmla="*/ 8 h 26"/>
                  <a:gd name="T82" fmla="*/ 0 w 26"/>
                  <a:gd name="T83" fmla="*/ 10 h 26"/>
                  <a:gd name="T84" fmla="*/ 0 w 26"/>
                  <a:gd name="T85" fmla="*/ 10 h 26"/>
                  <a:gd name="T86" fmla="*/ 0 w 26"/>
                  <a:gd name="T87" fmla="*/ 10 h 26"/>
                  <a:gd name="T88" fmla="*/ 0 w 26"/>
                  <a:gd name="T89" fmla="*/ 10 h 26"/>
                  <a:gd name="T90" fmla="*/ 0 w 26"/>
                  <a:gd name="T91" fmla="*/ 15 h 26"/>
                  <a:gd name="T92" fmla="*/ 0 w 26"/>
                  <a:gd name="T93" fmla="*/ 11 h 26"/>
                  <a:gd name="T94" fmla="*/ 0 w 26"/>
                  <a:gd name="T95" fmla="*/ 11 h 26"/>
                  <a:gd name="T96" fmla="*/ 0 w 26"/>
                  <a:gd name="T97" fmla="*/ 11 h 26"/>
                  <a:gd name="T98" fmla="*/ 0 w 26"/>
                  <a:gd name="T99" fmla="*/ 14 h 26"/>
                  <a:gd name="T100" fmla="*/ 0 w 26"/>
                  <a:gd name="T101" fmla="*/ 12 h 26"/>
                  <a:gd name="T102" fmla="*/ 0 w 26"/>
                  <a:gd name="T103" fmla="*/ 12 h 26"/>
                  <a:gd name="T104" fmla="*/ 0 w 26"/>
                  <a:gd name="T105" fmla="*/ 12 h 26"/>
                  <a:gd name="T106" fmla="*/ 0 w 26"/>
                  <a:gd name="T107" fmla="*/ 13 h 26"/>
                  <a:gd name="T108" fmla="*/ 0 w 26"/>
                  <a:gd name="T109" fmla="*/ 12 h 26"/>
                  <a:gd name="T110" fmla="*/ 0 w 26"/>
                  <a:gd name="T111" fmla="*/ 12 h 26"/>
                  <a:gd name="T112" fmla="*/ 0 w 26"/>
                  <a:gd name="T113" fmla="*/ 12 h 26"/>
                  <a:gd name="T114" fmla="*/ 0 w 26"/>
                  <a:gd name="T115" fmla="*/ 13 h 26"/>
                  <a:gd name="T116" fmla="*/ 0 w 26"/>
                  <a:gd name="T117" fmla="*/ 12 h 26"/>
                  <a:gd name="T118" fmla="*/ 0 w 26"/>
                  <a:gd name="T119" fmla="*/ 12 h 26"/>
                  <a:gd name="T120" fmla="*/ 0 w 26"/>
                  <a:gd name="T121" fmla="*/ 13 h 26"/>
                  <a:gd name="T122" fmla="*/ 0 w 26"/>
                  <a:gd name="T123" fmla="*/ 12 h 26"/>
                  <a:gd name="T124" fmla="*/ 0 w 26"/>
                  <a:gd name="T12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26">
                    <a:moveTo>
                      <a:pt x="14" y="5"/>
                    </a:move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"/>
                      <a:pt x="21" y="3"/>
                      <a:pt x="23" y="6"/>
                    </a:cubicBezTo>
                    <a:cubicBezTo>
                      <a:pt x="25" y="8"/>
                      <a:pt x="26" y="11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6"/>
                    </a:cubicBezTo>
                    <a:cubicBezTo>
                      <a:pt x="24" y="19"/>
                      <a:pt x="23" y="21"/>
                      <a:pt x="21" y="23"/>
                    </a:cubicBezTo>
                    <a:cubicBezTo>
                      <a:pt x="18" y="25"/>
                      <a:pt x="15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6" y="20"/>
                      <a:pt x="18" y="19"/>
                    </a:cubicBezTo>
                    <a:cubicBezTo>
                      <a:pt x="19" y="18"/>
                      <a:pt x="20" y="16"/>
                      <a:pt x="20" y="15"/>
                    </a:cubicBezTo>
                    <a:cubicBezTo>
                      <a:pt x="20" y="14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2"/>
                      <a:pt x="20" y="10"/>
                      <a:pt x="19" y="8"/>
                    </a:cubicBezTo>
                    <a:cubicBezTo>
                      <a:pt x="18" y="7"/>
                      <a:pt x="16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lose/>
                    <a:moveTo>
                      <a:pt x="1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  <a:moveTo>
                      <a:pt x="13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5"/>
                      <a:pt x="13" y="5"/>
                      <a:pt x="13" y="5"/>
                    </a:cubicBezTo>
                    <a:close/>
                    <a:moveTo>
                      <a:pt x="11" y="21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  <a:moveTo>
                      <a:pt x="12" y="0"/>
                    </a:moveTo>
                    <a:cubicBezTo>
                      <a:pt x="13" y="0"/>
                      <a:pt x="13" y="0"/>
                      <a:pt x="13" y="0"/>
                    </a:cubicBezTo>
                    <a:lnTo>
                      <a:pt x="12" y="0"/>
                    </a:lnTo>
                    <a:close/>
                    <a:moveTo>
                      <a:pt x="11" y="5"/>
                    </a:moveTo>
                    <a:cubicBezTo>
                      <a:pt x="10" y="5"/>
                      <a:pt x="9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1" y="5"/>
                      <a:pt x="11" y="5"/>
                    </a:cubicBezTo>
                    <a:close/>
                    <a:moveTo>
                      <a:pt x="8" y="20"/>
                    </a:moveTo>
                    <a:cubicBezTo>
                      <a:pt x="9" y="20"/>
                      <a:pt x="10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0"/>
                      <a:pt x="8" y="20"/>
                      <a:pt x="8" y="2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7" y="6"/>
                    </a:cubicBezTo>
                    <a:cubicBezTo>
                      <a:pt x="6" y="8"/>
                      <a:pt x="5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  <a:moveTo>
                      <a:pt x="4" y="14"/>
                    </a:moveTo>
                    <a:cubicBezTo>
                      <a:pt x="5" y="15"/>
                      <a:pt x="5" y="17"/>
                      <a:pt x="6" y="18"/>
                    </a:cubicBezTo>
                    <a:cubicBezTo>
                      <a:pt x="7" y="19"/>
                      <a:pt x="8" y="19"/>
                      <a:pt x="8" y="2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6" y="24"/>
                      <a:pt x="4" y="23"/>
                    </a:cubicBezTo>
                    <a:cubicBezTo>
                      <a:pt x="4" y="14"/>
                      <a:pt x="4" y="14"/>
                      <a:pt x="4" y="14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7" y="1"/>
                      <a:pt x="8" y="1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4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19"/>
                      <a:pt x="0" y="17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2"/>
                      <a:pt x="4" y="12"/>
                      <a:pt x="4" y="12"/>
                    </a:cubicBezTo>
                    <a:close/>
                    <a:moveTo>
                      <a:pt x="4" y="3"/>
                    </a:moveTo>
                    <a:cubicBezTo>
                      <a:pt x="2" y="4"/>
                      <a:pt x="1" y="7"/>
                      <a:pt x="0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0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0" y="1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4" name="Freeform 296"/>
              <p:cNvSpPr>
                <a:spLocks noEditPoints="1"/>
              </p:cNvSpPr>
              <p:nvPr/>
            </p:nvSpPr>
            <p:spPr bwMode="auto">
              <a:xfrm>
                <a:off x="4710113" y="196850"/>
                <a:ext cx="346075" cy="176213"/>
              </a:xfrm>
              <a:custGeom>
                <a:avLst/>
                <a:gdLst>
                  <a:gd name="T0" fmla="*/ 77 w 153"/>
                  <a:gd name="T1" fmla="*/ 73 h 78"/>
                  <a:gd name="T2" fmla="*/ 129 w 153"/>
                  <a:gd name="T3" fmla="*/ 73 h 78"/>
                  <a:gd name="T4" fmla="*/ 147 w 153"/>
                  <a:gd name="T5" fmla="*/ 4 h 78"/>
                  <a:gd name="T6" fmla="*/ 135 w 153"/>
                  <a:gd name="T7" fmla="*/ 4 h 78"/>
                  <a:gd name="T8" fmla="*/ 117 w 153"/>
                  <a:gd name="T9" fmla="*/ 4 h 78"/>
                  <a:gd name="T10" fmla="*/ 77 w 153"/>
                  <a:gd name="T11" fmla="*/ 4 h 78"/>
                  <a:gd name="T12" fmla="*/ 77 w 153"/>
                  <a:gd name="T13" fmla="*/ 0 h 78"/>
                  <a:gd name="T14" fmla="*/ 117 w 153"/>
                  <a:gd name="T15" fmla="*/ 0 h 78"/>
                  <a:gd name="T16" fmla="*/ 135 w 153"/>
                  <a:gd name="T17" fmla="*/ 0 h 78"/>
                  <a:gd name="T18" fmla="*/ 150 w 153"/>
                  <a:gd name="T19" fmla="*/ 0 h 78"/>
                  <a:gd name="T20" fmla="*/ 150 w 153"/>
                  <a:gd name="T21" fmla="*/ 0 h 78"/>
                  <a:gd name="T22" fmla="*/ 151 w 153"/>
                  <a:gd name="T23" fmla="*/ 0 h 78"/>
                  <a:gd name="T24" fmla="*/ 153 w 153"/>
                  <a:gd name="T25" fmla="*/ 3 h 78"/>
                  <a:gd name="T26" fmla="*/ 133 w 153"/>
                  <a:gd name="T27" fmla="*/ 76 h 78"/>
                  <a:gd name="T28" fmla="*/ 131 w 153"/>
                  <a:gd name="T29" fmla="*/ 78 h 78"/>
                  <a:gd name="T30" fmla="*/ 77 w 153"/>
                  <a:gd name="T31" fmla="*/ 78 h 78"/>
                  <a:gd name="T32" fmla="*/ 77 w 153"/>
                  <a:gd name="T33" fmla="*/ 73 h 78"/>
                  <a:gd name="T34" fmla="*/ 6 w 153"/>
                  <a:gd name="T35" fmla="*/ 4 h 78"/>
                  <a:gd name="T36" fmla="*/ 24 w 153"/>
                  <a:gd name="T37" fmla="*/ 73 h 78"/>
                  <a:gd name="T38" fmla="*/ 77 w 153"/>
                  <a:gd name="T39" fmla="*/ 73 h 78"/>
                  <a:gd name="T40" fmla="*/ 77 w 153"/>
                  <a:gd name="T41" fmla="*/ 78 h 78"/>
                  <a:gd name="T42" fmla="*/ 22 w 153"/>
                  <a:gd name="T43" fmla="*/ 78 h 78"/>
                  <a:gd name="T44" fmla="*/ 22 w 153"/>
                  <a:gd name="T45" fmla="*/ 78 h 78"/>
                  <a:gd name="T46" fmla="*/ 20 w 153"/>
                  <a:gd name="T47" fmla="*/ 76 h 78"/>
                  <a:gd name="T48" fmla="*/ 1 w 153"/>
                  <a:gd name="T49" fmla="*/ 3 h 78"/>
                  <a:gd name="T50" fmla="*/ 0 w 153"/>
                  <a:gd name="T51" fmla="*/ 2 h 78"/>
                  <a:gd name="T52" fmla="*/ 3 w 153"/>
                  <a:gd name="T53" fmla="*/ 0 h 78"/>
                  <a:gd name="T54" fmla="*/ 18 w 153"/>
                  <a:gd name="T55" fmla="*/ 0 h 78"/>
                  <a:gd name="T56" fmla="*/ 36 w 153"/>
                  <a:gd name="T57" fmla="*/ 0 h 78"/>
                  <a:gd name="T58" fmla="*/ 77 w 153"/>
                  <a:gd name="T59" fmla="*/ 0 h 78"/>
                  <a:gd name="T60" fmla="*/ 77 w 153"/>
                  <a:gd name="T61" fmla="*/ 4 h 78"/>
                  <a:gd name="T62" fmla="*/ 36 w 153"/>
                  <a:gd name="T63" fmla="*/ 4 h 78"/>
                  <a:gd name="T64" fmla="*/ 18 w 153"/>
                  <a:gd name="T65" fmla="*/ 4 h 78"/>
                  <a:gd name="T66" fmla="*/ 6 w 153"/>
                  <a:gd name="T67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78">
                    <a:moveTo>
                      <a:pt x="77" y="73"/>
                    </a:moveTo>
                    <a:cubicBezTo>
                      <a:pt x="129" y="73"/>
                      <a:pt x="129" y="73"/>
                      <a:pt x="129" y="73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2" y="0"/>
                      <a:pt x="153" y="1"/>
                      <a:pt x="153" y="3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33" y="77"/>
                      <a:pt x="132" y="78"/>
                      <a:pt x="131" y="78"/>
                    </a:cubicBezTo>
                    <a:cubicBezTo>
                      <a:pt x="77" y="78"/>
                      <a:pt x="77" y="78"/>
                      <a:pt x="77" y="78"/>
                    </a:cubicBezTo>
                    <a:lnTo>
                      <a:pt x="77" y="73"/>
                    </a:lnTo>
                    <a:close/>
                    <a:moveTo>
                      <a:pt x="6" y="4"/>
                    </a:moveTo>
                    <a:cubicBezTo>
                      <a:pt x="24" y="73"/>
                      <a:pt x="24" y="73"/>
                      <a:pt x="24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1" y="78"/>
                      <a:pt x="20" y="77"/>
                      <a:pt x="20" y="7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5" name="Freeform 297"/>
              <p:cNvSpPr>
                <a:spLocks noEditPoints="1"/>
              </p:cNvSpPr>
              <p:nvPr/>
            </p:nvSpPr>
            <p:spPr bwMode="auto">
              <a:xfrm>
                <a:off x="6918325" y="1588"/>
                <a:ext cx="400050" cy="247650"/>
              </a:xfrm>
              <a:custGeom>
                <a:avLst/>
                <a:gdLst>
                  <a:gd name="T0" fmla="*/ 34 w 177"/>
                  <a:gd name="T1" fmla="*/ 0 h 109"/>
                  <a:gd name="T2" fmla="*/ 29 w 177"/>
                  <a:gd name="T3" fmla="*/ 5 h 109"/>
                  <a:gd name="T4" fmla="*/ 4 w 177"/>
                  <a:gd name="T5" fmla="*/ 64 h 109"/>
                  <a:gd name="T6" fmla="*/ 7 w 177"/>
                  <a:gd name="T7" fmla="*/ 85 h 109"/>
                  <a:gd name="T8" fmla="*/ 10 w 177"/>
                  <a:gd name="T9" fmla="*/ 94 h 109"/>
                  <a:gd name="T10" fmla="*/ 10 w 177"/>
                  <a:gd name="T11" fmla="*/ 82 h 109"/>
                  <a:gd name="T12" fmla="*/ 11 w 177"/>
                  <a:gd name="T13" fmla="*/ 76 h 109"/>
                  <a:gd name="T14" fmla="*/ 14 w 177"/>
                  <a:gd name="T15" fmla="*/ 70 h 109"/>
                  <a:gd name="T16" fmla="*/ 14 w 177"/>
                  <a:gd name="T17" fmla="*/ 68 h 109"/>
                  <a:gd name="T18" fmla="*/ 14 w 177"/>
                  <a:gd name="T19" fmla="*/ 64 h 109"/>
                  <a:gd name="T20" fmla="*/ 36 w 177"/>
                  <a:gd name="T21" fmla="*/ 11 h 109"/>
                  <a:gd name="T22" fmla="*/ 50 w 177"/>
                  <a:gd name="T23" fmla="*/ 0 h 109"/>
                  <a:gd name="T24" fmla="*/ 60 w 177"/>
                  <a:gd name="T25" fmla="*/ 0 h 109"/>
                  <a:gd name="T26" fmla="*/ 39 w 177"/>
                  <a:gd name="T27" fmla="*/ 15 h 109"/>
                  <a:gd name="T28" fmla="*/ 19 w 177"/>
                  <a:gd name="T29" fmla="*/ 64 h 109"/>
                  <a:gd name="T30" fmla="*/ 19 w 177"/>
                  <a:gd name="T31" fmla="*/ 67 h 109"/>
                  <a:gd name="T32" fmla="*/ 19 w 177"/>
                  <a:gd name="T33" fmla="*/ 71 h 109"/>
                  <a:gd name="T34" fmla="*/ 19 w 177"/>
                  <a:gd name="T35" fmla="*/ 71 h 109"/>
                  <a:gd name="T36" fmla="*/ 19 w 177"/>
                  <a:gd name="T37" fmla="*/ 72 h 109"/>
                  <a:gd name="T38" fmla="*/ 16 w 177"/>
                  <a:gd name="T39" fmla="*/ 77 h 109"/>
                  <a:gd name="T40" fmla="*/ 15 w 177"/>
                  <a:gd name="T41" fmla="*/ 82 h 109"/>
                  <a:gd name="T42" fmla="*/ 15 w 177"/>
                  <a:gd name="T43" fmla="*/ 105 h 109"/>
                  <a:gd name="T44" fmla="*/ 15 w 177"/>
                  <a:gd name="T45" fmla="*/ 105 h 109"/>
                  <a:gd name="T46" fmla="*/ 14 w 177"/>
                  <a:gd name="T47" fmla="*/ 107 h 109"/>
                  <a:gd name="T48" fmla="*/ 10 w 177"/>
                  <a:gd name="T49" fmla="*/ 106 h 109"/>
                  <a:gd name="T50" fmla="*/ 2 w 177"/>
                  <a:gd name="T51" fmla="*/ 86 h 109"/>
                  <a:gd name="T52" fmla="*/ 0 w 177"/>
                  <a:gd name="T53" fmla="*/ 64 h 109"/>
                  <a:gd name="T54" fmla="*/ 26 w 177"/>
                  <a:gd name="T55" fmla="*/ 1 h 109"/>
                  <a:gd name="T56" fmla="*/ 27 w 177"/>
                  <a:gd name="T57" fmla="*/ 0 h 109"/>
                  <a:gd name="T58" fmla="*/ 34 w 177"/>
                  <a:gd name="T59" fmla="*/ 0 h 109"/>
                  <a:gd name="T60" fmla="*/ 127 w 177"/>
                  <a:gd name="T61" fmla="*/ 0 h 109"/>
                  <a:gd name="T62" fmla="*/ 141 w 177"/>
                  <a:gd name="T63" fmla="*/ 11 h 109"/>
                  <a:gd name="T64" fmla="*/ 163 w 177"/>
                  <a:gd name="T65" fmla="*/ 64 h 109"/>
                  <a:gd name="T66" fmla="*/ 162 w 177"/>
                  <a:gd name="T67" fmla="*/ 68 h 109"/>
                  <a:gd name="T68" fmla="*/ 162 w 177"/>
                  <a:gd name="T69" fmla="*/ 68 h 109"/>
                  <a:gd name="T70" fmla="*/ 162 w 177"/>
                  <a:gd name="T71" fmla="*/ 71 h 109"/>
                  <a:gd name="T72" fmla="*/ 165 w 177"/>
                  <a:gd name="T73" fmla="*/ 76 h 109"/>
                  <a:gd name="T74" fmla="*/ 166 w 177"/>
                  <a:gd name="T75" fmla="*/ 82 h 109"/>
                  <a:gd name="T76" fmla="*/ 166 w 177"/>
                  <a:gd name="T77" fmla="*/ 96 h 109"/>
                  <a:gd name="T78" fmla="*/ 169 w 177"/>
                  <a:gd name="T79" fmla="*/ 85 h 109"/>
                  <a:gd name="T80" fmla="*/ 172 w 177"/>
                  <a:gd name="T81" fmla="*/ 64 h 109"/>
                  <a:gd name="T82" fmla="*/ 147 w 177"/>
                  <a:gd name="T83" fmla="*/ 5 h 109"/>
                  <a:gd name="T84" fmla="*/ 143 w 177"/>
                  <a:gd name="T85" fmla="*/ 0 h 109"/>
                  <a:gd name="T86" fmla="*/ 150 w 177"/>
                  <a:gd name="T87" fmla="*/ 0 h 109"/>
                  <a:gd name="T88" fmla="*/ 151 w 177"/>
                  <a:gd name="T89" fmla="*/ 1 h 109"/>
                  <a:gd name="T90" fmla="*/ 177 w 177"/>
                  <a:gd name="T91" fmla="*/ 64 h 109"/>
                  <a:gd name="T92" fmla="*/ 174 w 177"/>
                  <a:gd name="T93" fmla="*/ 87 h 109"/>
                  <a:gd name="T94" fmla="*/ 165 w 177"/>
                  <a:gd name="T95" fmla="*/ 107 h 109"/>
                  <a:gd name="T96" fmla="*/ 163 w 177"/>
                  <a:gd name="T97" fmla="*/ 109 h 109"/>
                  <a:gd name="T98" fmla="*/ 161 w 177"/>
                  <a:gd name="T99" fmla="*/ 106 h 109"/>
                  <a:gd name="T100" fmla="*/ 161 w 177"/>
                  <a:gd name="T101" fmla="*/ 82 h 109"/>
                  <a:gd name="T102" fmla="*/ 160 w 177"/>
                  <a:gd name="T103" fmla="*/ 78 h 109"/>
                  <a:gd name="T104" fmla="*/ 158 w 177"/>
                  <a:gd name="T105" fmla="*/ 73 h 109"/>
                  <a:gd name="T106" fmla="*/ 157 w 177"/>
                  <a:gd name="T107" fmla="*/ 71 h 109"/>
                  <a:gd name="T108" fmla="*/ 158 w 177"/>
                  <a:gd name="T109" fmla="*/ 68 h 109"/>
                  <a:gd name="T110" fmla="*/ 158 w 177"/>
                  <a:gd name="T111" fmla="*/ 68 h 109"/>
                  <a:gd name="T112" fmla="*/ 158 w 177"/>
                  <a:gd name="T113" fmla="*/ 64 h 109"/>
                  <a:gd name="T114" fmla="*/ 137 w 177"/>
                  <a:gd name="T115" fmla="*/ 15 h 109"/>
                  <a:gd name="T116" fmla="*/ 117 w 177"/>
                  <a:gd name="T117" fmla="*/ 0 h 109"/>
                  <a:gd name="T118" fmla="*/ 127 w 177"/>
                  <a:gd name="T11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7" h="109">
                    <a:moveTo>
                      <a:pt x="34" y="0"/>
                    </a:moveTo>
                    <a:cubicBezTo>
                      <a:pt x="32" y="2"/>
                      <a:pt x="31" y="3"/>
                      <a:pt x="29" y="5"/>
                    </a:cubicBezTo>
                    <a:cubicBezTo>
                      <a:pt x="14" y="20"/>
                      <a:pt x="4" y="41"/>
                      <a:pt x="4" y="64"/>
                    </a:cubicBezTo>
                    <a:cubicBezTo>
                      <a:pt x="4" y="71"/>
                      <a:pt x="5" y="78"/>
                      <a:pt x="7" y="85"/>
                    </a:cubicBezTo>
                    <a:cubicBezTo>
                      <a:pt x="8" y="88"/>
                      <a:pt x="9" y="91"/>
                      <a:pt x="10" y="94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0"/>
                      <a:pt x="11" y="78"/>
                      <a:pt x="11" y="76"/>
                    </a:cubicBezTo>
                    <a:cubicBezTo>
                      <a:pt x="12" y="74"/>
                      <a:pt x="13" y="72"/>
                      <a:pt x="14" y="70"/>
                    </a:cubicBezTo>
                    <a:cubicBezTo>
                      <a:pt x="14" y="69"/>
                      <a:pt x="14" y="68"/>
                      <a:pt x="14" y="68"/>
                    </a:cubicBezTo>
                    <a:cubicBezTo>
                      <a:pt x="14" y="66"/>
                      <a:pt x="14" y="65"/>
                      <a:pt x="14" y="64"/>
                    </a:cubicBezTo>
                    <a:cubicBezTo>
                      <a:pt x="14" y="43"/>
                      <a:pt x="22" y="25"/>
                      <a:pt x="36" y="11"/>
                    </a:cubicBezTo>
                    <a:cubicBezTo>
                      <a:pt x="40" y="7"/>
                      <a:pt x="45" y="3"/>
                      <a:pt x="5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2" y="4"/>
                      <a:pt x="45" y="9"/>
                      <a:pt x="39" y="15"/>
                    </a:cubicBezTo>
                    <a:cubicBezTo>
                      <a:pt x="27" y="27"/>
                      <a:pt x="19" y="45"/>
                      <a:pt x="19" y="64"/>
                    </a:cubicBezTo>
                    <a:cubicBezTo>
                      <a:pt x="19" y="65"/>
                      <a:pt x="19" y="66"/>
                      <a:pt x="19" y="67"/>
                    </a:cubicBezTo>
                    <a:cubicBezTo>
                      <a:pt x="19" y="68"/>
                      <a:pt x="19" y="70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2"/>
                      <a:pt x="19" y="72"/>
                    </a:cubicBezTo>
                    <a:cubicBezTo>
                      <a:pt x="17" y="74"/>
                      <a:pt x="16" y="75"/>
                      <a:pt x="16" y="77"/>
                    </a:cubicBezTo>
                    <a:cubicBezTo>
                      <a:pt x="15" y="79"/>
                      <a:pt x="15" y="81"/>
                      <a:pt x="15" y="82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6"/>
                      <a:pt x="14" y="107"/>
                      <a:pt x="14" y="107"/>
                    </a:cubicBezTo>
                    <a:cubicBezTo>
                      <a:pt x="12" y="108"/>
                      <a:pt x="11" y="108"/>
                      <a:pt x="10" y="106"/>
                    </a:cubicBezTo>
                    <a:cubicBezTo>
                      <a:pt x="7" y="100"/>
                      <a:pt x="4" y="93"/>
                      <a:pt x="2" y="86"/>
                    </a:cubicBezTo>
                    <a:cubicBezTo>
                      <a:pt x="1" y="79"/>
                      <a:pt x="0" y="71"/>
                      <a:pt x="0" y="64"/>
                    </a:cubicBezTo>
                    <a:cubicBezTo>
                      <a:pt x="0" y="40"/>
                      <a:pt x="10" y="17"/>
                      <a:pt x="26" y="1"/>
                    </a:cubicBezTo>
                    <a:cubicBezTo>
                      <a:pt x="26" y="1"/>
                      <a:pt x="26" y="1"/>
                      <a:pt x="27" y="0"/>
                    </a:cubicBezTo>
                    <a:cubicBezTo>
                      <a:pt x="34" y="0"/>
                      <a:pt x="34" y="0"/>
                      <a:pt x="34" y="0"/>
                    </a:cubicBezTo>
                    <a:close/>
                    <a:moveTo>
                      <a:pt x="127" y="0"/>
                    </a:moveTo>
                    <a:cubicBezTo>
                      <a:pt x="132" y="3"/>
                      <a:pt x="137" y="7"/>
                      <a:pt x="141" y="11"/>
                    </a:cubicBezTo>
                    <a:cubicBezTo>
                      <a:pt x="154" y="25"/>
                      <a:pt x="163" y="43"/>
                      <a:pt x="163" y="64"/>
                    </a:cubicBezTo>
                    <a:cubicBezTo>
                      <a:pt x="163" y="65"/>
                      <a:pt x="162" y="67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2" y="69"/>
                      <a:pt x="162" y="70"/>
                      <a:pt x="162" y="71"/>
                    </a:cubicBezTo>
                    <a:cubicBezTo>
                      <a:pt x="163" y="73"/>
                      <a:pt x="164" y="74"/>
                      <a:pt x="165" y="76"/>
                    </a:cubicBezTo>
                    <a:cubicBezTo>
                      <a:pt x="165" y="78"/>
                      <a:pt x="166" y="80"/>
                      <a:pt x="166" y="82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67" y="92"/>
                      <a:pt x="168" y="89"/>
                      <a:pt x="169" y="85"/>
                    </a:cubicBezTo>
                    <a:cubicBezTo>
                      <a:pt x="171" y="78"/>
                      <a:pt x="172" y="71"/>
                      <a:pt x="172" y="64"/>
                    </a:cubicBezTo>
                    <a:cubicBezTo>
                      <a:pt x="172" y="41"/>
                      <a:pt x="163" y="20"/>
                      <a:pt x="147" y="5"/>
                    </a:cubicBezTo>
                    <a:cubicBezTo>
                      <a:pt x="146" y="3"/>
                      <a:pt x="144" y="2"/>
                      <a:pt x="143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1"/>
                      <a:pt x="150" y="1"/>
                      <a:pt x="151" y="1"/>
                    </a:cubicBezTo>
                    <a:cubicBezTo>
                      <a:pt x="167" y="17"/>
                      <a:pt x="177" y="40"/>
                      <a:pt x="177" y="64"/>
                    </a:cubicBezTo>
                    <a:cubicBezTo>
                      <a:pt x="177" y="72"/>
                      <a:pt x="176" y="79"/>
                      <a:pt x="174" y="87"/>
                    </a:cubicBezTo>
                    <a:cubicBezTo>
                      <a:pt x="172" y="94"/>
                      <a:pt x="169" y="101"/>
                      <a:pt x="165" y="107"/>
                    </a:cubicBezTo>
                    <a:cubicBezTo>
                      <a:pt x="165" y="108"/>
                      <a:pt x="164" y="109"/>
                      <a:pt x="163" y="109"/>
                    </a:cubicBezTo>
                    <a:cubicBezTo>
                      <a:pt x="162" y="109"/>
                      <a:pt x="161" y="108"/>
                      <a:pt x="161" y="106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1" y="81"/>
                      <a:pt x="161" y="79"/>
                      <a:pt x="160" y="78"/>
                    </a:cubicBezTo>
                    <a:cubicBezTo>
                      <a:pt x="160" y="76"/>
                      <a:pt x="159" y="74"/>
                      <a:pt x="158" y="73"/>
                    </a:cubicBezTo>
                    <a:cubicBezTo>
                      <a:pt x="157" y="73"/>
                      <a:pt x="157" y="72"/>
                      <a:pt x="157" y="71"/>
                    </a:cubicBezTo>
                    <a:cubicBezTo>
                      <a:pt x="157" y="70"/>
                      <a:pt x="158" y="69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7"/>
                      <a:pt x="158" y="65"/>
                      <a:pt x="158" y="64"/>
                    </a:cubicBezTo>
                    <a:cubicBezTo>
                      <a:pt x="158" y="45"/>
                      <a:pt x="150" y="27"/>
                      <a:pt x="137" y="15"/>
                    </a:cubicBezTo>
                    <a:cubicBezTo>
                      <a:pt x="131" y="9"/>
                      <a:pt x="124" y="4"/>
                      <a:pt x="117" y="0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6" name="Freeform 299"/>
              <p:cNvSpPr>
                <a:spLocks noEditPoints="1"/>
              </p:cNvSpPr>
              <p:nvPr/>
            </p:nvSpPr>
            <p:spPr bwMode="auto">
              <a:xfrm>
                <a:off x="7185025" y="142875"/>
                <a:ext cx="96838" cy="165100"/>
              </a:xfrm>
              <a:custGeom>
                <a:avLst/>
                <a:gdLst>
                  <a:gd name="T0" fmla="*/ 38 w 43"/>
                  <a:gd name="T1" fmla="*/ 53 h 73"/>
                  <a:gd name="T2" fmla="*/ 38 w 43"/>
                  <a:gd name="T3" fmla="*/ 42 h 73"/>
                  <a:gd name="T4" fmla="*/ 38 w 43"/>
                  <a:gd name="T5" fmla="*/ 20 h 73"/>
                  <a:gd name="T6" fmla="*/ 38 w 43"/>
                  <a:gd name="T7" fmla="*/ 19 h 73"/>
                  <a:gd name="T8" fmla="*/ 38 w 43"/>
                  <a:gd name="T9" fmla="*/ 18 h 73"/>
                  <a:gd name="T10" fmla="*/ 38 w 43"/>
                  <a:gd name="T11" fmla="*/ 18 h 73"/>
                  <a:gd name="T12" fmla="*/ 30 w 43"/>
                  <a:gd name="T13" fmla="*/ 9 h 73"/>
                  <a:gd name="T14" fmla="*/ 22 w 43"/>
                  <a:gd name="T15" fmla="*/ 6 h 73"/>
                  <a:gd name="T16" fmla="*/ 22 w 43"/>
                  <a:gd name="T17" fmla="*/ 1 h 73"/>
                  <a:gd name="T18" fmla="*/ 33 w 43"/>
                  <a:gd name="T19" fmla="*/ 5 h 73"/>
                  <a:gd name="T20" fmla="*/ 43 w 43"/>
                  <a:gd name="T21" fmla="*/ 17 h 73"/>
                  <a:gd name="T22" fmla="*/ 43 w 43"/>
                  <a:gd name="T23" fmla="*/ 18 h 73"/>
                  <a:gd name="T24" fmla="*/ 43 w 43"/>
                  <a:gd name="T25" fmla="*/ 19 h 73"/>
                  <a:gd name="T26" fmla="*/ 43 w 43"/>
                  <a:gd name="T27" fmla="*/ 20 h 73"/>
                  <a:gd name="T28" fmla="*/ 43 w 43"/>
                  <a:gd name="T29" fmla="*/ 42 h 73"/>
                  <a:gd name="T30" fmla="*/ 43 w 43"/>
                  <a:gd name="T31" fmla="*/ 53 h 73"/>
                  <a:gd name="T32" fmla="*/ 34 w 43"/>
                  <a:gd name="T33" fmla="*/ 67 h 73"/>
                  <a:gd name="T34" fmla="*/ 22 w 43"/>
                  <a:gd name="T35" fmla="*/ 72 h 73"/>
                  <a:gd name="T36" fmla="*/ 22 w 43"/>
                  <a:gd name="T37" fmla="*/ 67 h 73"/>
                  <a:gd name="T38" fmla="*/ 31 w 43"/>
                  <a:gd name="T39" fmla="*/ 63 h 73"/>
                  <a:gd name="T40" fmla="*/ 38 w 43"/>
                  <a:gd name="T41" fmla="*/ 53 h 73"/>
                  <a:gd name="T42" fmla="*/ 22 w 43"/>
                  <a:gd name="T43" fmla="*/ 6 h 73"/>
                  <a:gd name="T44" fmla="*/ 14 w 43"/>
                  <a:gd name="T45" fmla="*/ 5 h 73"/>
                  <a:gd name="T46" fmla="*/ 5 w 43"/>
                  <a:gd name="T47" fmla="*/ 5 h 73"/>
                  <a:gd name="T48" fmla="*/ 5 w 43"/>
                  <a:gd name="T49" fmla="*/ 68 h 73"/>
                  <a:gd name="T50" fmla="*/ 14 w 43"/>
                  <a:gd name="T51" fmla="*/ 68 h 73"/>
                  <a:gd name="T52" fmla="*/ 22 w 43"/>
                  <a:gd name="T53" fmla="*/ 67 h 73"/>
                  <a:gd name="T54" fmla="*/ 22 w 43"/>
                  <a:gd name="T55" fmla="*/ 72 h 73"/>
                  <a:gd name="T56" fmla="*/ 14 w 43"/>
                  <a:gd name="T57" fmla="*/ 73 h 73"/>
                  <a:gd name="T58" fmla="*/ 3 w 43"/>
                  <a:gd name="T59" fmla="*/ 73 h 73"/>
                  <a:gd name="T60" fmla="*/ 0 w 43"/>
                  <a:gd name="T61" fmla="*/ 71 h 73"/>
                  <a:gd name="T62" fmla="*/ 0 w 43"/>
                  <a:gd name="T63" fmla="*/ 2 h 73"/>
                  <a:gd name="T64" fmla="*/ 3 w 43"/>
                  <a:gd name="T65" fmla="*/ 0 h 73"/>
                  <a:gd name="T66" fmla="*/ 14 w 43"/>
                  <a:gd name="T67" fmla="*/ 0 h 73"/>
                  <a:gd name="T68" fmla="*/ 22 w 43"/>
                  <a:gd name="T69" fmla="*/ 1 h 73"/>
                  <a:gd name="T70" fmla="*/ 22 w 43"/>
                  <a:gd name="T71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73">
                    <a:moveTo>
                      <a:pt x="38" y="53"/>
                    </a:move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19"/>
                    </a:cubicBezTo>
                    <a:cubicBezTo>
                      <a:pt x="38" y="19"/>
                      <a:pt x="38" y="19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5"/>
                      <a:pt x="34" y="11"/>
                      <a:pt x="30" y="9"/>
                    </a:cubicBezTo>
                    <a:cubicBezTo>
                      <a:pt x="28" y="7"/>
                      <a:pt x="25" y="6"/>
                      <a:pt x="22" y="6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1"/>
                      <a:pt x="30" y="3"/>
                      <a:pt x="33" y="5"/>
                    </a:cubicBezTo>
                    <a:cubicBezTo>
                      <a:pt x="38" y="8"/>
                      <a:pt x="42" y="12"/>
                      <a:pt x="43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3" y="58"/>
                      <a:pt x="40" y="64"/>
                      <a:pt x="34" y="67"/>
                    </a:cubicBezTo>
                    <a:cubicBezTo>
                      <a:pt x="31" y="70"/>
                      <a:pt x="26" y="71"/>
                      <a:pt x="22" y="72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5" y="67"/>
                      <a:pt x="29" y="65"/>
                      <a:pt x="31" y="63"/>
                    </a:cubicBezTo>
                    <a:cubicBezTo>
                      <a:pt x="36" y="61"/>
                      <a:pt x="38" y="57"/>
                      <a:pt x="38" y="53"/>
                    </a:cubicBezTo>
                    <a:close/>
                    <a:moveTo>
                      <a:pt x="22" y="6"/>
                    </a:moveTo>
                    <a:cubicBezTo>
                      <a:pt x="19" y="5"/>
                      <a:pt x="17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7" y="68"/>
                      <a:pt x="19" y="68"/>
                      <a:pt x="22" y="67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7" y="73"/>
                      <a:pt x="14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3"/>
                      <a:pt x="0" y="72"/>
                      <a:pt x="0" y="7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0"/>
                      <a:pt x="22" y="1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7" name="Freeform 300"/>
              <p:cNvSpPr/>
              <p:nvPr/>
            </p:nvSpPr>
            <p:spPr bwMode="auto">
              <a:xfrm>
                <a:off x="10671175" y="1588"/>
                <a:ext cx="212725" cy="303213"/>
              </a:xfrm>
              <a:custGeom>
                <a:avLst/>
                <a:gdLst>
                  <a:gd name="T0" fmla="*/ 18 w 94"/>
                  <a:gd name="T1" fmla="*/ 16 h 134"/>
                  <a:gd name="T2" fmla="*/ 23 w 94"/>
                  <a:gd name="T3" fmla="*/ 16 h 134"/>
                  <a:gd name="T4" fmla="*/ 25 w 94"/>
                  <a:gd name="T5" fmla="*/ 19 h 134"/>
                  <a:gd name="T6" fmla="*/ 25 w 94"/>
                  <a:gd name="T7" fmla="*/ 64 h 134"/>
                  <a:gd name="T8" fmla="*/ 25 w 94"/>
                  <a:gd name="T9" fmla="*/ 64 h 134"/>
                  <a:gd name="T10" fmla="*/ 25 w 94"/>
                  <a:gd name="T11" fmla="*/ 129 h 134"/>
                  <a:gd name="T12" fmla="*/ 42 w 94"/>
                  <a:gd name="T13" fmla="*/ 129 h 134"/>
                  <a:gd name="T14" fmla="*/ 42 w 94"/>
                  <a:gd name="T15" fmla="*/ 59 h 134"/>
                  <a:gd name="T16" fmla="*/ 44 w 94"/>
                  <a:gd name="T17" fmla="*/ 57 h 134"/>
                  <a:gd name="T18" fmla="*/ 51 w 94"/>
                  <a:gd name="T19" fmla="*/ 57 h 134"/>
                  <a:gd name="T20" fmla="*/ 53 w 94"/>
                  <a:gd name="T21" fmla="*/ 59 h 134"/>
                  <a:gd name="T22" fmla="*/ 53 w 94"/>
                  <a:gd name="T23" fmla="*/ 129 h 134"/>
                  <a:gd name="T24" fmla="*/ 70 w 94"/>
                  <a:gd name="T25" fmla="*/ 129 h 134"/>
                  <a:gd name="T26" fmla="*/ 70 w 94"/>
                  <a:gd name="T27" fmla="*/ 59 h 134"/>
                  <a:gd name="T28" fmla="*/ 70 w 94"/>
                  <a:gd name="T29" fmla="*/ 58 h 134"/>
                  <a:gd name="T30" fmla="*/ 70 w 94"/>
                  <a:gd name="T31" fmla="*/ 19 h 134"/>
                  <a:gd name="T32" fmla="*/ 72 w 94"/>
                  <a:gd name="T33" fmla="*/ 16 h 134"/>
                  <a:gd name="T34" fmla="*/ 77 w 94"/>
                  <a:gd name="T35" fmla="*/ 16 h 134"/>
                  <a:gd name="T36" fmla="*/ 80 w 94"/>
                  <a:gd name="T37" fmla="*/ 19 h 134"/>
                  <a:gd name="T38" fmla="*/ 80 w 94"/>
                  <a:gd name="T39" fmla="*/ 57 h 134"/>
                  <a:gd name="T40" fmla="*/ 89 w 94"/>
                  <a:gd name="T41" fmla="*/ 57 h 134"/>
                  <a:gd name="T42" fmla="*/ 89 w 94"/>
                  <a:gd name="T43" fmla="*/ 0 h 134"/>
                  <a:gd name="T44" fmla="*/ 94 w 94"/>
                  <a:gd name="T45" fmla="*/ 0 h 134"/>
                  <a:gd name="T46" fmla="*/ 94 w 94"/>
                  <a:gd name="T47" fmla="*/ 59 h 134"/>
                  <a:gd name="T48" fmla="*/ 92 w 94"/>
                  <a:gd name="T49" fmla="*/ 61 h 134"/>
                  <a:gd name="T50" fmla="*/ 77 w 94"/>
                  <a:gd name="T51" fmla="*/ 61 h 134"/>
                  <a:gd name="T52" fmla="*/ 75 w 94"/>
                  <a:gd name="T53" fmla="*/ 59 h 134"/>
                  <a:gd name="T54" fmla="*/ 75 w 94"/>
                  <a:gd name="T55" fmla="*/ 21 h 134"/>
                  <a:gd name="T56" fmla="*/ 75 w 94"/>
                  <a:gd name="T57" fmla="*/ 21 h 134"/>
                  <a:gd name="T58" fmla="*/ 75 w 94"/>
                  <a:gd name="T59" fmla="*/ 59 h 134"/>
                  <a:gd name="T60" fmla="*/ 75 w 94"/>
                  <a:gd name="T61" fmla="*/ 60 h 134"/>
                  <a:gd name="T62" fmla="*/ 75 w 94"/>
                  <a:gd name="T63" fmla="*/ 131 h 134"/>
                  <a:gd name="T64" fmla="*/ 72 w 94"/>
                  <a:gd name="T65" fmla="*/ 134 h 134"/>
                  <a:gd name="T66" fmla="*/ 51 w 94"/>
                  <a:gd name="T67" fmla="*/ 134 h 134"/>
                  <a:gd name="T68" fmla="*/ 48 w 94"/>
                  <a:gd name="T69" fmla="*/ 131 h 134"/>
                  <a:gd name="T70" fmla="*/ 48 w 94"/>
                  <a:gd name="T71" fmla="*/ 61 h 134"/>
                  <a:gd name="T72" fmla="*/ 47 w 94"/>
                  <a:gd name="T73" fmla="*/ 61 h 134"/>
                  <a:gd name="T74" fmla="*/ 47 w 94"/>
                  <a:gd name="T75" fmla="*/ 131 h 134"/>
                  <a:gd name="T76" fmla="*/ 44 w 94"/>
                  <a:gd name="T77" fmla="*/ 134 h 134"/>
                  <a:gd name="T78" fmla="*/ 23 w 94"/>
                  <a:gd name="T79" fmla="*/ 134 h 134"/>
                  <a:gd name="T80" fmla="*/ 21 w 94"/>
                  <a:gd name="T81" fmla="*/ 131 h 134"/>
                  <a:gd name="T82" fmla="*/ 21 w 94"/>
                  <a:gd name="T83" fmla="*/ 64 h 134"/>
                  <a:gd name="T84" fmla="*/ 21 w 94"/>
                  <a:gd name="T85" fmla="*/ 63 h 134"/>
                  <a:gd name="T86" fmla="*/ 21 w 94"/>
                  <a:gd name="T87" fmla="*/ 21 h 134"/>
                  <a:gd name="T88" fmla="*/ 20 w 94"/>
                  <a:gd name="T89" fmla="*/ 21 h 134"/>
                  <a:gd name="T90" fmla="*/ 20 w 94"/>
                  <a:gd name="T91" fmla="*/ 59 h 134"/>
                  <a:gd name="T92" fmla="*/ 18 w 94"/>
                  <a:gd name="T93" fmla="*/ 61 h 134"/>
                  <a:gd name="T94" fmla="*/ 2 w 94"/>
                  <a:gd name="T95" fmla="*/ 61 h 134"/>
                  <a:gd name="T96" fmla="*/ 0 w 94"/>
                  <a:gd name="T97" fmla="*/ 59 h 134"/>
                  <a:gd name="T98" fmla="*/ 0 w 94"/>
                  <a:gd name="T99" fmla="*/ 0 h 134"/>
                  <a:gd name="T100" fmla="*/ 5 w 94"/>
                  <a:gd name="T101" fmla="*/ 0 h 134"/>
                  <a:gd name="T102" fmla="*/ 5 w 94"/>
                  <a:gd name="T103" fmla="*/ 57 h 134"/>
                  <a:gd name="T104" fmla="*/ 15 w 94"/>
                  <a:gd name="T105" fmla="*/ 57 h 134"/>
                  <a:gd name="T106" fmla="*/ 15 w 94"/>
                  <a:gd name="T107" fmla="*/ 19 h 134"/>
                  <a:gd name="T108" fmla="*/ 18 w 94"/>
                  <a:gd name="T109" fmla="*/ 1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34"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5" y="17"/>
                      <a:pt x="25" y="19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8"/>
                      <a:pt x="43" y="57"/>
                      <a:pt x="44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2" y="57"/>
                      <a:pt x="53" y="58"/>
                      <a:pt x="53" y="59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7"/>
                      <a:pt x="71" y="16"/>
                      <a:pt x="72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6"/>
                      <a:pt x="80" y="17"/>
                      <a:pt x="80" y="19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60"/>
                      <a:pt x="93" y="61"/>
                      <a:pt x="92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6" y="61"/>
                      <a:pt x="75" y="60"/>
                      <a:pt x="75" y="59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5" y="59"/>
                      <a:pt x="75" y="60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75" y="132"/>
                      <a:pt x="73" y="134"/>
                      <a:pt x="72" y="134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49" y="134"/>
                      <a:pt x="48" y="132"/>
                      <a:pt x="48" y="13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47" y="132"/>
                      <a:pt x="46" y="134"/>
                      <a:pt x="44" y="134"/>
                    </a:cubicBezTo>
                    <a:cubicBezTo>
                      <a:pt x="23" y="134"/>
                      <a:pt x="23" y="134"/>
                      <a:pt x="23" y="134"/>
                    </a:cubicBezTo>
                    <a:cubicBezTo>
                      <a:pt x="22" y="134"/>
                      <a:pt x="21" y="132"/>
                      <a:pt x="21" y="131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60"/>
                      <a:pt x="19" y="61"/>
                      <a:pt x="18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1" y="61"/>
                      <a:pt x="0" y="60"/>
                      <a:pt x="0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7"/>
                      <a:pt x="16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8" name="Freeform 301"/>
              <p:cNvSpPr>
                <a:spLocks noEditPoints="1"/>
              </p:cNvSpPr>
              <p:nvPr/>
            </p:nvSpPr>
            <p:spPr bwMode="auto">
              <a:xfrm>
                <a:off x="10885488" y="1588"/>
                <a:ext cx="242888" cy="303213"/>
              </a:xfrm>
              <a:custGeom>
                <a:avLst/>
                <a:gdLst>
                  <a:gd name="T0" fmla="*/ 102 w 107"/>
                  <a:gd name="T1" fmla="*/ 57 h 134"/>
                  <a:gd name="T2" fmla="*/ 91 w 107"/>
                  <a:gd name="T3" fmla="*/ 0 h 134"/>
                  <a:gd name="T4" fmla="*/ 107 w 107"/>
                  <a:gd name="T5" fmla="*/ 59 h 134"/>
                  <a:gd name="T6" fmla="*/ 91 w 107"/>
                  <a:gd name="T7" fmla="*/ 61 h 134"/>
                  <a:gd name="T8" fmla="*/ 88 w 107"/>
                  <a:gd name="T9" fmla="*/ 60 h 134"/>
                  <a:gd name="T10" fmla="*/ 77 w 107"/>
                  <a:gd name="T11" fmla="*/ 22 h 134"/>
                  <a:gd name="T12" fmla="*/ 97 w 107"/>
                  <a:gd name="T13" fmla="*/ 92 h 134"/>
                  <a:gd name="T14" fmla="*/ 81 w 107"/>
                  <a:gd name="T15" fmla="*/ 94 h 134"/>
                  <a:gd name="T16" fmla="*/ 81 w 107"/>
                  <a:gd name="T17" fmla="*/ 131 h 134"/>
                  <a:gd name="T18" fmla="*/ 75 w 107"/>
                  <a:gd name="T19" fmla="*/ 134 h 134"/>
                  <a:gd name="T20" fmla="*/ 76 w 107"/>
                  <a:gd name="T21" fmla="*/ 129 h 134"/>
                  <a:gd name="T22" fmla="*/ 78 w 107"/>
                  <a:gd name="T23" fmla="*/ 89 h 134"/>
                  <a:gd name="T24" fmla="*/ 91 w 107"/>
                  <a:gd name="T25" fmla="*/ 89 h 134"/>
                  <a:gd name="T26" fmla="*/ 75 w 107"/>
                  <a:gd name="T27" fmla="*/ 18 h 134"/>
                  <a:gd name="T28" fmla="*/ 75 w 107"/>
                  <a:gd name="T29" fmla="*/ 17 h 134"/>
                  <a:gd name="T30" fmla="*/ 79 w 107"/>
                  <a:gd name="T31" fmla="*/ 17 h 134"/>
                  <a:gd name="T32" fmla="*/ 82 w 107"/>
                  <a:gd name="T33" fmla="*/ 19 h 134"/>
                  <a:gd name="T34" fmla="*/ 75 w 107"/>
                  <a:gd name="T35" fmla="*/ 134 h 134"/>
                  <a:gd name="T36" fmla="*/ 54 w 107"/>
                  <a:gd name="T37" fmla="*/ 131 h 134"/>
                  <a:gd name="T38" fmla="*/ 53 w 107"/>
                  <a:gd name="T39" fmla="*/ 94 h 134"/>
                  <a:gd name="T40" fmla="*/ 50 w 107"/>
                  <a:gd name="T41" fmla="*/ 134 h 134"/>
                  <a:gd name="T42" fmla="*/ 29 w 107"/>
                  <a:gd name="T43" fmla="*/ 134 h 134"/>
                  <a:gd name="T44" fmla="*/ 27 w 107"/>
                  <a:gd name="T45" fmla="*/ 94 h 134"/>
                  <a:gd name="T46" fmla="*/ 13 w 107"/>
                  <a:gd name="T47" fmla="*/ 94 h 134"/>
                  <a:gd name="T48" fmla="*/ 10 w 107"/>
                  <a:gd name="T49" fmla="*/ 91 h 134"/>
                  <a:gd name="T50" fmla="*/ 17 w 107"/>
                  <a:gd name="T51" fmla="*/ 61 h 134"/>
                  <a:gd name="T52" fmla="*/ 2 w 107"/>
                  <a:gd name="T53" fmla="*/ 61 h 134"/>
                  <a:gd name="T54" fmla="*/ 0 w 107"/>
                  <a:gd name="T55" fmla="*/ 58 h 134"/>
                  <a:gd name="T56" fmla="*/ 22 w 107"/>
                  <a:gd name="T57" fmla="*/ 0 h 134"/>
                  <a:gd name="T58" fmla="*/ 15 w 107"/>
                  <a:gd name="T59" fmla="*/ 57 h 134"/>
                  <a:gd name="T60" fmla="*/ 28 w 107"/>
                  <a:gd name="T61" fmla="*/ 16 h 134"/>
                  <a:gd name="T62" fmla="*/ 32 w 107"/>
                  <a:gd name="T63" fmla="*/ 16 h 134"/>
                  <a:gd name="T64" fmla="*/ 35 w 107"/>
                  <a:gd name="T65" fmla="*/ 19 h 134"/>
                  <a:gd name="T66" fmla="*/ 16 w 107"/>
                  <a:gd name="T67" fmla="*/ 89 h 134"/>
                  <a:gd name="T68" fmla="*/ 31 w 107"/>
                  <a:gd name="T69" fmla="*/ 92 h 134"/>
                  <a:gd name="T70" fmla="*/ 32 w 107"/>
                  <a:gd name="T71" fmla="*/ 129 h 134"/>
                  <a:gd name="T72" fmla="*/ 48 w 107"/>
                  <a:gd name="T73" fmla="*/ 92 h 134"/>
                  <a:gd name="T74" fmla="*/ 57 w 107"/>
                  <a:gd name="T75" fmla="*/ 89 h 134"/>
                  <a:gd name="T76" fmla="*/ 59 w 107"/>
                  <a:gd name="T77" fmla="*/ 129 h 134"/>
                  <a:gd name="T78" fmla="*/ 75 w 107"/>
                  <a:gd name="T79" fmla="*/ 134 h 134"/>
                  <a:gd name="T80" fmla="*/ 75 w 107"/>
                  <a:gd name="T81" fmla="*/ 18 h 134"/>
                  <a:gd name="T82" fmla="*/ 75 w 107"/>
                  <a:gd name="T83" fmla="*/ 17 h 134"/>
                  <a:gd name="T84" fmla="*/ 74 w 107"/>
                  <a:gd name="T85" fmla="*/ 17 h 134"/>
                  <a:gd name="T86" fmla="*/ 72 w 107"/>
                  <a:gd name="T87" fmla="*/ 2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" h="134">
                    <a:moveTo>
                      <a:pt x="92" y="57"/>
                    </a:moveTo>
                    <a:cubicBezTo>
                      <a:pt x="102" y="57"/>
                      <a:pt x="102" y="57"/>
                      <a:pt x="102" y="57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07" y="58"/>
                      <a:pt x="107" y="58"/>
                      <a:pt x="107" y="58"/>
                    </a:cubicBezTo>
                    <a:cubicBezTo>
                      <a:pt x="107" y="58"/>
                      <a:pt x="107" y="59"/>
                      <a:pt x="107" y="59"/>
                    </a:cubicBezTo>
                    <a:cubicBezTo>
                      <a:pt x="107" y="60"/>
                      <a:pt x="106" y="61"/>
                      <a:pt x="105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1"/>
                      <a:pt x="89" y="61"/>
                      <a:pt x="88" y="60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1"/>
                      <a:pt x="97" y="91"/>
                      <a:pt x="97" y="92"/>
                    </a:cubicBezTo>
                    <a:cubicBezTo>
                      <a:pt x="97" y="93"/>
                      <a:pt x="96" y="94"/>
                      <a:pt x="9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81" y="132"/>
                      <a:pt x="80" y="134"/>
                      <a:pt x="78" y="134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6" y="90"/>
                      <a:pt x="77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18"/>
                      <a:pt x="76" y="18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7"/>
                      <a:pt x="81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lnTo>
                      <a:pt x="92" y="57"/>
                    </a:lnTo>
                    <a:close/>
                    <a:moveTo>
                      <a:pt x="75" y="134"/>
                    </a:moveTo>
                    <a:cubicBezTo>
                      <a:pt x="57" y="134"/>
                      <a:pt x="57" y="134"/>
                      <a:pt x="57" y="134"/>
                    </a:cubicBezTo>
                    <a:cubicBezTo>
                      <a:pt x="55" y="134"/>
                      <a:pt x="54" y="132"/>
                      <a:pt x="54" y="131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53" y="132"/>
                      <a:pt x="52" y="134"/>
                      <a:pt x="50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8" y="134"/>
                      <a:pt x="27" y="132"/>
                      <a:pt x="27" y="131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94"/>
                      <a:pt x="12" y="94"/>
                      <a:pt x="12" y="94"/>
                    </a:cubicBezTo>
                    <a:cubicBezTo>
                      <a:pt x="11" y="94"/>
                      <a:pt x="10" y="92"/>
                      <a:pt x="10" y="91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1"/>
                      <a:pt x="18" y="61"/>
                      <a:pt x="17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0" y="61"/>
                      <a:pt x="0" y="60"/>
                      <a:pt x="0" y="5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7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6"/>
                      <a:pt x="35" y="17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0" y="89"/>
                      <a:pt x="31" y="90"/>
                      <a:pt x="31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0"/>
                      <a:pt x="49" y="89"/>
                      <a:pt x="50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8" y="89"/>
                      <a:pt x="59" y="90"/>
                      <a:pt x="59" y="92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5" y="134"/>
                      <a:pt x="75" y="134"/>
                      <a:pt x="75" y="134"/>
                    </a:cubicBezTo>
                    <a:close/>
                    <a:moveTo>
                      <a:pt x="75" y="33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2" y="17"/>
                      <a:pt x="72" y="19"/>
                      <a:pt x="72" y="20"/>
                    </a:cubicBezTo>
                    <a:lnTo>
                      <a:pt x="7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9" name="Freeform 302"/>
              <p:cNvSpPr>
                <a:spLocks noEditPoints="1"/>
              </p:cNvSpPr>
              <p:nvPr/>
            </p:nvSpPr>
            <p:spPr bwMode="auto">
              <a:xfrm>
                <a:off x="9336088" y="1588"/>
                <a:ext cx="347663" cy="238125"/>
              </a:xfrm>
              <a:custGeom>
                <a:avLst/>
                <a:gdLst>
                  <a:gd name="T0" fmla="*/ 135 w 154"/>
                  <a:gd name="T1" fmla="*/ 12 h 105"/>
                  <a:gd name="T2" fmla="*/ 139 w 154"/>
                  <a:gd name="T3" fmla="*/ 9 h 105"/>
                  <a:gd name="T4" fmla="*/ 154 w 154"/>
                  <a:gd name="T5" fmla="*/ 79 h 105"/>
                  <a:gd name="T6" fmla="*/ 152 w 154"/>
                  <a:gd name="T7" fmla="*/ 102 h 105"/>
                  <a:gd name="T8" fmla="*/ 124 w 154"/>
                  <a:gd name="T9" fmla="*/ 100 h 105"/>
                  <a:gd name="T10" fmla="*/ 148 w 154"/>
                  <a:gd name="T11" fmla="*/ 99 h 105"/>
                  <a:gd name="T12" fmla="*/ 150 w 154"/>
                  <a:gd name="T13" fmla="*/ 28 h 105"/>
                  <a:gd name="T14" fmla="*/ 141 w 154"/>
                  <a:gd name="T15" fmla="*/ 67 h 105"/>
                  <a:gd name="T16" fmla="*/ 124 w 154"/>
                  <a:gd name="T17" fmla="*/ 49 h 105"/>
                  <a:gd name="T18" fmla="*/ 136 w 154"/>
                  <a:gd name="T19" fmla="*/ 64 h 105"/>
                  <a:gd name="T20" fmla="*/ 124 w 154"/>
                  <a:gd name="T21" fmla="*/ 20 h 105"/>
                  <a:gd name="T22" fmla="*/ 128 w 154"/>
                  <a:gd name="T23" fmla="*/ 20 h 105"/>
                  <a:gd name="T24" fmla="*/ 124 w 154"/>
                  <a:gd name="T25" fmla="*/ 20 h 105"/>
                  <a:gd name="T26" fmla="*/ 117 w 154"/>
                  <a:gd name="T27" fmla="*/ 102 h 105"/>
                  <a:gd name="T28" fmla="*/ 114 w 154"/>
                  <a:gd name="T29" fmla="*/ 81 h 105"/>
                  <a:gd name="T30" fmla="*/ 116 w 154"/>
                  <a:gd name="T31" fmla="*/ 76 h 105"/>
                  <a:gd name="T32" fmla="*/ 120 w 154"/>
                  <a:gd name="T33" fmla="*/ 99 h 105"/>
                  <a:gd name="T34" fmla="*/ 124 w 154"/>
                  <a:gd name="T35" fmla="*/ 105 h 105"/>
                  <a:gd name="T36" fmla="*/ 77 w 154"/>
                  <a:gd name="T37" fmla="*/ 20 h 105"/>
                  <a:gd name="T38" fmla="*/ 115 w 154"/>
                  <a:gd name="T39" fmla="*/ 0 h 105"/>
                  <a:gd name="T40" fmla="*/ 124 w 154"/>
                  <a:gd name="T41" fmla="*/ 49 h 105"/>
                  <a:gd name="T42" fmla="*/ 111 w 154"/>
                  <a:gd name="T43" fmla="*/ 64 h 105"/>
                  <a:gd name="T44" fmla="*/ 109 w 154"/>
                  <a:gd name="T45" fmla="*/ 69 h 105"/>
                  <a:gd name="T46" fmla="*/ 109 w 154"/>
                  <a:gd name="T47" fmla="*/ 49 h 105"/>
                  <a:gd name="T48" fmla="*/ 40 w 154"/>
                  <a:gd name="T49" fmla="*/ 81 h 105"/>
                  <a:gd name="T50" fmla="*/ 31 w 154"/>
                  <a:gd name="T51" fmla="*/ 105 h 105"/>
                  <a:gd name="T52" fmla="*/ 31 w 154"/>
                  <a:gd name="T53" fmla="*/ 100 h 105"/>
                  <a:gd name="T54" fmla="*/ 35 w 154"/>
                  <a:gd name="T55" fmla="*/ 79 h 105"/>
                  <a:gd name="T56" fmla="*/ 77 w 154"/>
                  <a:gd name="T57" fmla="*/ 81 h 105"/>
                  <a:gd name="T58" fmla="*/ 31 w 154"/>
                  <a:gd name="T59" fmla="*/ 20 h 105"/>
                  <a:gd name="T60" fmla="*/ 39 w 154"/>
                  <a:gd name="T61" fmla="*/ 0 h 105"/>
                  <a:gd name="T62" fmla="*/ 31 w 154"/>
                  <a:gd name="T63" fmla="*/ 69 h 105"/>
                  <a:gd name="T64" fmla="*/ 43 w 154"/>
                  <a:gd name="T65" fmla="*/ 53 h 105"/>
                  <a:gd name="T66" fmla="*/ 46 w 154"/>
                  <a:gd name="T67" fmla="*/ 49 h 105"/>
                  <a:gd name="T68" fmla="*/ 46 w 154"/>
                  <a:gd name="T69" fmla="*/ 69 h 105"/>
                  <a:gd name="T70" fmla="*/ 9 w 154"/>
                  <a:gd name="T71" fmla="*/ 105 h 105"/>
                  <a:gd name="T72" fmla="*/ 3 w 154"/>
                  <a:gd name="T73" fmla="*/ 102 h 105"/>
                  <a:gd name="T74" fmla="*/ 0 w 154"/>
                  <a:gd name="T75" fmla="*/ 75 h 105"/>
                  <a:gd name="T76" fmla="*/ 0 w 154"/>
                  <a:gd name="T77" fmla="*/ 25 h 105"/>
                  <a:gd name="T78" fmla="*/ 25 w 154"/>
                  <a:gd name="T79" fmla="*/ 0 h 105"/>
                  <a:gd name="T80" fmla="*/ 19 w 154"/>
                  <a:gd name="T81" fmla="*/ 12 h 105"/>
                  <a:gd name="T82" fmla="*/ 5 w 154"/>
                  <a:gd name="T83" fmla="*/ 79 h 105"/>
                  <a:gd name="T84" fmla="*/ 6 w 154"/>
                  <a:gd name="T85" fmla="*/ 99 h 105"/>
                  <a:gd name="T86" fmla="*/ 31 w 154"/>
                  <a:gd name="T87" fmla="*/ 105 h 105"/>
                  <a:gd name="T88" fmla="*/ 25 w 154"/>
                  <a:gd name="T89" fmla="*/ 18 h 105"/>
                  <a:gd name="T90" fmla="*/ 31 w 154"/>
                  <a:gd name="T91" fmla="*/ 6 h 105"/>
                  <a:gd name="T92" fmla="*/ 13 w 154"/>
                  <a:gd name="T93" fmla="*/ 51 h 105"/>
                  <a:gd name="T94" fmla="*/ 31 w 154"/>
                  <a:gd name="T95" fmla="*/ 69 h 105"/>
                  <a:gd name="T96" fmla="*/ 18 w 154"/>
                  <a:gd name="T97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105">
                    <a:moveTo>
                      <a:pt x="150" y="28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54" y="25"/>
                      <a:pt x="154" y="25"/>
                      <a:pt x="154" y="25"/>
                    </a:cubicBezTo>
                    <a:cubicBezTo>
                      <a:pt x="154" y="26"/>
                      <a:pt x="154" y="26"/>
                      <a:pt x="154" y="2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4" y="98"/>
                      <a:pt x="153" y="101"/>
                      <a:pt x="152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50" y="104"/>
                      <a:pt x="148" y="105"/>
                      <a:pt x="14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6" y="100"/>
                      <a:pt x="148" y="100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9" y="98"/>
                      <a:pt x="150" y="97"/>
                      <a:pt x="150" y="9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0" y="28"/>
                      <a:pt x="150" y="28"/>
                      <a:pt x="150" y="28"/>
                    </a:cubicBezTo>
                    <a:close/>
                    <a:moveTo>
                      <a:pt x="124" y="69"/>
                    </a:moveTo>
                    <a:cubicBezTo>
                      <a:pt x="139" y="69"/>
                      <a:pt x="139" y="69"/>
                      <a:pt x="139" y="69"/>
                    </a:cubicBezTo>
                    <a:cubicBezTo>
                      <a:pt x="140" y="69"/>
                      <a:pt x="141" y="68"/>
                      <a:pt x="141" y="67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41" y="50"/>
                      <a:pt x="140" y="49"/>
                      <a:pt x="139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9"/>
                      <a:pt x="124" y="69"/>
                      <a:pt x="124" y="69"/>
                    </a:cubicBezTo>
                    <a:close/>
                    <a:moveTo>
                      <a:pt x="124" y="20"/>
                    </a:moveTo>
                    <a:cubicBezTo>
                      <a:pt x="127" y="20"/>
                      <a:pt x="127" y="20"/>
                      <a:pt x="127" y="20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9"/>
                      <a:pt x="130" y="18"/>
                      <a:pt x="129" y="17"/>
                    </a:cubicBezTo>
                    <a:cubicBezTo>
                      <a:pt x="124" y="6"/>
                      <a:pt x="124" y="6"/>
                      <a:pt x="124" y="6"/>
                    </a:cubicBezTo>
                    <a:lnTo>
                      <a:pt x="124" y="20"/>
                    </a:lnTo>
                    <a:close/>
                    <a:moveTo>
                      <a:pt x="124" y="105"/>
                    </a:move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1" y="105"/>
                      <a:pt x="118" y="104"/>
                      <a:pt x="117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5" y="101"/>
                      <a:pt x="114" y="98"/>
                      <a:pt x="114" y="96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116" y="76"/>
                      <a:pt x="116" y="76"/>
                      <a:pt x="116" y="76"/>
                    </a:cubicBezTo>
                    <a:cubicBezTo>
                      <a:pt x="118" y="76"/>
                      <a:pt x="119" y="77"/>
                      <a:pt x="119" y="79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19" y="97"/>
                      <a:pt x="119" y="98"/>
                      <a:pt x="120" y="99"/>
                    </a:cubicBezTo>
                    <a:cubicBezTo>
                      <a:pt x="121" y="100"/>
                      <a:pt x="122" y="100"/>
                      <a:pt x="123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4" y="105"/>
                      <a:pt x="124" y="105"/>
                      <a:pt x="124" y="105"/>
                    </a:cubicBezTo>
                    <a:close/>
                    <a:moveTo>
                      <a:pt x="124" y="6"/>
                    </a:moveTo>
                    <a:cubicBezTo>
                      <a:pt x="124" y="20"/>
                      <a:pt x="124" y="20"/>
                      <a:pt x="124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4" y="6"/>
                      <a:pt x="124" y="6"/>
                      <a:pt x="124" y="6"/>
                    </a:cubicBezTo>
                    <a:close/>
                    <a:moveTo>
                      <a:pt x="124" y="49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7" y="69"/>
                      <a:pt x="106" y="68"/>
                      <a:pt x="106" y="67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6" y="50"/>
                      <a:pt x="107" y="49"/>
                      <a:pt x="109" y="49"/>
                    </a:cubicBezTo>
                    <a:lnTo>
                      <a:pt x="124" y="49"/>
                    </a:lnTo>
                    <a:close/>
                    <a:moveTo>
                      <a:pt x="77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8"/>
                      <a:pt x="39" y="101"/>
                      <a:pt x="38" y="102"/>
                    </a:cubicBezTo>
                    <a:cubicBezTo>
                      <a:pt x="36" y="104"/>
                      <a:pt x="34" y="105"/>
                      <a:pt x="31" y="105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2" y="100"/>
                      <a:pt x="33" y="100"/>
                      <a:pt x="34" y="99"/>
                    </a:cubicBezTo>
                    <a:cubicBezTo>
                      <a:pt x="35" y="98"/>
                      <a:pt x="35" y="97"/>
                      <a:pt x="35" y="96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7"/>
                      <a:pt x="37" y="76"/>
                      <a:pt x="38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7" y="81"/>
                      <a:pt x="77" y="81"/>
                      <a:pt x="77" y="81"/>
                    </a:cubicBezTo>
                    <a:close/>
                    <a:moveTo>
                      <a:pt x="77" y="15"/>
                    </a:moveTo>
                    <a:cubicBezTo>
                      <a:pt x="77" y="20"/>
                      <a:pt x="77" y="20"/>
                      <a:pt x="77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77" y="15"/>
                      <a:pt x="77" y="15"/>
                      <a:pt x="77" y="15"/>
                    </a:cubicBezTo>
                    <a:close/>
                    <a:moveTo>
                      <a:pt x="31" y="69"/>
                    </a:moveTo>
                    <a:cubicBezTo>
                      <a:pt x="31" y="64"/>
                      <a:pt x="31" y="64"/>
                      <a:pt x="31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68"/>
                      <a:pt x="47" y="69"/>
                      <a:pt x="46" y="69"/>
                    </a:cubicBezTo>
                    <a:lnTo>
                      <a:pt x="31" y="69"/>
                    </a:lnTo>
                    <a:close/>
                    <a:moveTo>
                      <a:pt x="31" y="105"/>
                    </a:moveTo>
                    <a:cubicBezTo>
                      <a:pt x="9" y="105"/>
                      <a:pt x="9" y="105"/>
                      <a:pt x="9" y="105"/>
                    </a:cubicBezTo>
                    <a:cubicBezTo>
                      <a:pt x="7" y="105"/>
                      <a:pt x="4" y="104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1" y="101"/>
                      <a:pt x="0" y="98"/>
                      <a:pt x="0" y="9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7"/>
                      <a:pt x="5" y="98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7" y="100"/>
                      <a:pt x="8" y="100"/>
                      <a:pt x="9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5"/>
                      <a:pt x="31" y="105"/>
                      <a:pt x="31" y="105"/>
                    </a:cubicBezTo>
                    <a:close/>
                    <a:moveTo>
                      <a:pt x="31" y="6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8"/>
                    </a:cubicBezTo>
                    <a:cubicBezTo>
                      <a:pt x="25" y="19"/>
                      <a:pt x="26" y="20"/>
                      <a:pt x="27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6"/>
                      <a:pt x="31" y="6"/>
                      <a:pt x="31" y="6"/>
                    </a:cubicBezTo>
                    <a:close/>
                    <a:moveTo>
                      <a:pt x="31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14" y="49"/>
                      <a:pt x="13" y="50"/>
                      <a:pt x="13" y="51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8"/>
                      <a:pt x="14" y="69"/>
                      <a:pt x="16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3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0" name="Freeform 303"/>
              <p:cNvSpPr>
                <a:spLocks noEditPoints="1"/>
              </p:cNvSpPr>
              <p:nvPr/>
            </p:nvSpPr>
            <p:spPr bwMode="auto">
              <a:xfrm>
                <a:off x="7913688" y="595313"/>
                <a:ext cx="47625" cy="46038"/>
              </a:xfrm>
              <a:custGeom>
                <a:avLst/>
                <a:gdLst>
                  <a:gd name="T0" fmla="*/ 10 w 21"/>
                  <a:gd name="T1" fmla="*/ 0 h 21"/>
                  <a:gd name="T2" fmla="*/ 18 w 21"/>
                  <a:gd name="T3" fmla="*/ 3 h 21"/>
                  <a:gd name="T4" fmla="*/ 21 w 21"/>
                  <a:gd name="T5" fmla="*/ 11 h 21"/>
                  <a:gd name="T6" fmla="*/ 18 w 21"/>
                  <a:gd name="T7" fmla="*/ 18 h 21"/>
                  <a:gd name="T8" fmla="*/ 18 w 21"/>
                  <a:gd name="T9" fmla="*/ 18 h 21"/>
                  <a:gd name="T10" fmla="*/ 10 w 21"/>
                  <a:gd name="T11" fmla="*/ 21 h 21"/>
                  <a:gd name="T12" fmla="*/ 10 w 21"/>
                  <a:gd name="T13" fmla="*/ 16 h 21"/>
                  <a:gd name="T14" fmla="*/ 14 w 21"/>
                  <a:gd name="T15" fmla="*/ 15 h 21"/>
                  <a:gd name="T16" fmla="*/ 14 w 21"/>
                  <a:gd name="T17" fmla="*/ 15 h 21"/>
                  <a:gd name="T18" fmla="*/ 16 w 21"/>
                  <a:gd name="T19" fmla="*/ 11 h 21"/>
                  <a:gd name="T20" fmla="*/ 14 w 21"/>
                  <a:gd name="T21" fmla="*/ 7 h 21"/>
                  <a:gd name="T22" fmla="*/ 10 w 21"/>
                  <a:gd name="T23" fmla="*/ 5 h 21"/>
                  <a:gd name="T24" fmla="*/ 10 w 21"/>
                  <a:gd name="T25" fmla="*/ 0 h 21"/>
                  <a:gd name="T26" fmla="*/ 10 w 21"/>
                  <a:gd name="T27" fmla="*/ 0 h 21"/>
                  <a:gd name="T28" fmla="*/ 10 w 21"/>
                  <a:gd name="T29" fmla="*/ 0 h 21"/>
                  <a:gd name="T30" fmla="*/ 10 w 21"/>
                  <a:gd name="T31" fmla="*/ 5 h 21"/>
                  <a:gd name="T32" fmla="*/ 10 w 21"/>
                  <a:gd name="T33" fmla="*/ 5 h 21"/>
                  <a:gd name="T34" fmla="*/ 6 w 21"/>
                  <a:gd name="T35" fmla="*/ 7 h 21"/>
                  <a:gd name="T36" fmla="*/ 6 w 21"/>
                  <a:gd name="T37" fmla="*/ 7 h 21"/>
                  <a:gd name="T38" fmla="*/ 5 w 21"/>
                  <a:gd name="T39" fmla="*/ 11 h 21"/>
                  <a:gd name="T40" fmla="*/ 6 w 21"/>
                  <a:gd name="T41" fmla="*/ 15 h 21"/>
                  <a:gd name="T42" fmla="*/ 10 w 21"/>
                  <a:gd name="T43" fmla="*/ 16 h 21"/>
                  <a:gd name="T44" fmla="*/ 10 w 21"/>
                  <a:gd name="T45" fmla="*/ 16 h 21"/>
                  <a:gd name="T46" fmla="*/ 10 w 21"/>
                  <a:gd name="T47" fmla="*/ 21 h 21"/>
                  <a:gd name="T48" fmla="*/ 10 w 21"/>
                  <a:gd name="T49" fmla="*/ 21 h 21"/>
                  <a:gd name="T50" fmla="*/ 3 w 21"/>
                  <a:gd name="T51" fmla="*/ 18 h 21"/>
                  <a:gd name="T52" fmla="*/ 0 w 21"/>
                  <a:gd name="T53" fmla="*/ 11 h 21"/>
                  <a:gd name="T54" fmla="*/ 3 w 21"/>
                  <a:gd name="T55" fmla="*/ 3 h 21"/>
                  <a:gd name="T56" fmla="*/ 3 w 21"/>
                  <a:gd name="T57" fmla="*/ 3 h 21"/>
                  <a:gd name="T58" fmla="*/ 10 w 21"/>
                  <a:gd name="T5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1" y="8"/>
                      <a:pt x="21" y="11"/>
                    </a:cubicBezTo>
                    <a:cubicBezTo>
                      <a:pt x="21" y="13"/>
                      <a:pt x="19" y="16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20"/>
                      <a:pt x="13" y="21"/>
                      <a:pt x="10" y="2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3" y="6"/>
                      <a:pt x="12" y="5"/>
                      <a:pt x="10" y="5"/>
                    </a:cubicBezTo>
                    <a:lnTo>
                      <a:pt x="10" y="0"/>
                    </a:ln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5" y="12"/>
                      <a:pt x="5" y="14"/>
                      <a:pt x="6" y="15"/>
                    </a:cubicBezTo>
                    <a:cubicBezTo>
                      <a:pt x="7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5" y="20"/>
                      <a:pt x="3" y="18"/>
                    </a:cubicBezTo>
                    <a:cubicBezTo>
                      <a:pt x="1" y="16"/>
                      <a:pt x="0" y="13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1" name="Freeform 304"/>
              <p:cNvSpPr>
                <a:spLocks noEditPoints="1"/>
              </p:cNvSpPr>
              <p:nvPr/>
            </p:nvSpPr>
            <p:spPr bwMode="auto">
              <a:xfrm>
                <a:off x="7950200" y="558800"/>
                <a:ext cx="38100" cy="38100"/>
              </a:xfrm>
              <a:custGeom>
                <a:avLst/>
                <a:gdLst>
                  <a:gd name="T0" fmla="*/ 8 w 17"/>
                  <a:gd name="T1" fmla="*/ 0 h 17"/>
                  <a:gd name="T2" fmla="*/ 14 w 17"/>
                  <a:gd name="T3" fmla="*/ 2 h 17"/>
                  <a:gd name="T4" fmla="*/ 17 w 17"/>
                  <a:gd name="T5" fmla="*/ 8 h 17"/>
                  <a:gd name="T6" fmla="*/ 14 w 17"/>
                  <a:gd name="T7" fmla="*/ 14 h 17"/>
                  <a:gd name="T8" fmla="*/ 14 w 17"/>
                  <a:gd name="T9" fmla="*/ 14 h 17"/>
                  <a:gd name="T10" fmla="*/ 14 w 17"/>
                  <a:gd name="T11" fmla="*/ 14 h 17"/>
                  <a:gd name="T12" fmla="*/ 8 w 17"/>
                  <a:gd name="T13" fmla="*/ 17 h 17"/>
                  <a:gd name="T14" fmla="*/ 8 w 17"/>
                  <a:gd name="T15" fmla="*/ 17 h 17"/>
                  <a:gd name="T16" fmla="*/ 8 w 17"/>
                  <a:gd name="T17" fmla="*/ 12 h 17"/>
                  <a:gd name="T18" fmla="*/ 8 w 17"/>
                  <a:gd name="T19" fmla="*/ 12 h 17"/>
                  <a:gd name="T20" fmla="*/ 11 w 17"/>
                  <a:gd name="T21" fmla="*/ 11 h 17"/>
                  <a:gd name="T22" fmla="*/ 11 w 17"/>
                  <a:gd name="T23" fmla="*/ 11 h 17"/>
                  <a:gd name="T24" fmla="*/ 12 w 17"/>
                  <a:gd name="T25" fmla="*/ 8 h 17"/>
                  <a:gd name="T26" fmla="*/ 11 w 17"/>
                  <a:gd name="T27" fmla="*/ 6 h 17"/>
                  <a:gd name="T28" fmla="*/ 8 w 17"/>
                  <a:gd name="T29" fmla="*/ 5 h 17"/>
                  <a:gd name="T30" fmla="*/ 8 w 17"/>
                  <a:gd name="T31" fmla="*/ 5 h 17"/>
                  <a:gd name="T32" fmla="*/ 8 w 17"/>
                  <a:gd name="T33" fmla="*/ 0 h 17"/>
                  <a:gd name="T34" fmla="*/ 8 w 17"/>
                  <a:gd name="T35" fmla="*/ 17 h 17"/>
                  <a:gd name="T36" fmla="*/ 2 w 17"/>
                  <a:gd name="T37" fmla="*/ 14 h 17"/>
                  <a:gd name="T38" fmla="*/ 2 w 17"/>
                  <a:gd name="T39" fmla="*/ 14 h 17"/>
                  <a:gd name="T40" fmla="*/ 2 w 17"/>
                  <a:gd name="T41" fmla="*/ 14 h 17"/>
                  <a:gd name="T42" fmla="*/ 0 w 17"/>
                  <a:gd name="T43" fmla="*/ 8 h 17"/>
                  <a:gd name="T44" fmla="*/ 2 w 17"/>
                  <a:gd name="T45" fmla="*/ 2 h 17"/>
                  <a:gd name="T46" fmla="*/ 2 w 17"/>
                  <a:gd name="T47" fmla="*/ 2 h 17"/>
                  <a:gd name="T48" fmla="*/ 8 w 17"/>
                  <a:gd name="T49" fmla="*/ 0 h 17"/>
                  <a:gd name="T50" fmla="*/ 8 w 17"/>
                  <a:gd name="T51" fmla="*/ 5 h 17"/>
                  <a:gd name="T52" fmla="*/ 6 w 17"/>
                  <a:gd name="T53" fmla="*/ 6 h 17"/>
                  <a:gd name="T54" fmla="*/ 6 w 17"/>
                  <a:gd name="T55" fmla="*/ 6 h 17"/>
                  <a:gd name="T56" fmla="*/ 6 w 17"/>
                  <a:gd name="T57" fmla="*/ 6 h 17"/>
                  <a:gd name="T58" fmla="*/ 5 w 17"/>
                  <a:gd name="T59" fmla="*/ 8 h 17"/>
                  <a:gd name="T60" fmla="*/ 6 w 17"/>
                  <a:gd name="T61" fmla="*/ 11 h 17"/>
                  <a:gd name="T62" fmla="*/ 6 w 17"/>
                  <a:gd name="T63" fmla="*/ 11 h 17"/>
                  <a:gd name="T64" fmla="*/ 8 w 17"/>
                  <a:gd name="T65" fmla="*/ 12 h 17"/>
                  <a:gd name="T66" fmla="*/ 8 w 17"/>
                  <a:gd name="T6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6" y="4"/>
                      <a:pt x="17" y="6"/>
                      <a:pt x="17" y="8"/>
                    </a:cubicBezTo>
                    <a:cubicBezTo>
                      <a:pt x="17" y="11"/>
                      <a:pt x="16" y="13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6"/>
                      <a:pt x="11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8" y="17"/>
                    </a:moveTo>
                    <a:cubicBezTo>
                      <a:pt x="6" y="17"/>
                      <a:pt x="4" y="16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3"/>
                      <a:pt x="0" y="11"/>
                      <a:pt x="0" y="8"/>
                    </a:cubicBezTo>
                    <a:cubicBezTo>
                      <a:pt x="0" y="6"/>
                      <a:pt x="1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5" y="9"/>
                      <a:pt x="5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7" y="12"/>
                      <a:pt x="8" y="12"/>
                    </a:cubicBezTo>
                    <a:lnTo>
                      <a:pt x="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2" name="Freeform 305"/>
              <p:cNvSpPr>
                <a:spLocks noEditPoints="1"/>
              </p:cNvSpPr>
              <p:nvPr/>
            </p:nvSpPr>
            <p:spPr bwMode="auto">
              <a:xfrm>
                <a:off x="7923213" y="508000"/>
                <a:ext cx="30163" cy="31750"/>
              </a:xfrm>
              <a:custGeom>
                <a:avLst/>
                <a:gdLst>
                  <a:gd name="T0" fmla="*/ 6 w 13"/>
                  <a:gd name="T1" fmla="*/ 0 h 14"/>
                  <a:gd name="T2" fmla="*/ 11 w 13"/>
                  <a:gd name="T3" fmla="*/ 2 h 14"/>
                  <a:gd name="T4" fmla="*/ 11 w 13"/>
                  <a:gd name="T5" fmla="*/ 2 h 14"/>
                  <a:gd name="T6" fmla="*/ 13 w 13"/>
                  <a:gd name="T7" fmla="*/ 7 h 14"/>
                  <a:gd name="T8" fmla="*/ 11 w 13"/>
                  <a:gd name="T9" fmla="*/ 12 h 14"/>
                  <a:gd name="T10" fmla="*/ 11 w 13"/>
                  <a:gd name="T11" fmla="*/ 12 h 14"/>
                  <a:gd name="T12" fmla="*/ 6 w 13"/>
                  <a:gd name="T13" fmla="*/ 14 h 14"/>
                  <a:gd name="T14" fmla="*/ 6 w 13"/>
                  <a:gd name="T15" fmla="*/ 9 h 14"/>
                  <a:gd name="T16" fmla="*/ 8 w 13"/>
                  <a:gd name="T17" fmla="*/ 8 h 14"/>
                  <a:gd name="T18" fmla="*/ 8 w 13"/>
                  <a:gd name="T19" fmla="*/ 8 h 14"/>
                  <a:gd name="T20" fmla="*/ 8 w 13"/>
                  <a:gd name="T21" fmla="*/ 7 h 14"/>
                  <a:gd name="T22" fmla="*/ 8 w 13"/>
                  <a:gd name="T23" fmla="*/ 6 h 14"/>
                  <a:gd name="T24" fmla="*/ 8 w 13"/>
                  <a:gd name="T25" fmla="*/ 6 h 14"/>
                  <a:gd name="T26" fmla="*/ 6 w 13"/>
                  <a:gd name="T27" fmla="*/ 5 h 14"/>
                  <a:gd name="T28" fmla="*/ 6 w 13"/>
                  <a:gd name="T29" fmla="*/ 0 h 14"/>
                  <a:gd name="T30" fmla="*/ 6 w 13"/>
                  <a:gd name="T31" fmla="*/ 14 h 14"/>
                  <a:gd name="T32" fmla="*/ 1 w 13"/>
                  <a:gd name="T33" fmla="*/ 12 h 14"/>
                  <a:gd name="T34" fmla="*/ 0 w 13"/>
                  <a:gd name="T35" fmla="*/ 7 h 14"/>
                  <a:gd name="T36" fmla="*/ 1 w 13"/>
                  <a:gd name="T37" fmla="*/ 2 h 14"/>
                  <a:gd name="T38" fmla="*/ 1 w 13"/>
                  <a:gd name="T39" fmla="*/ 2 h 14"/>
                  <a:gd name="T40" fmla="*/ 6 w 13"/>
                  <a:gd name="T41" fmla="*/ 0 h 14"/>
                  <a:gd name="T42" fmla="*/ 6 w 13"/>
                  <a:gd name="T43" fmla="*/ 5 h 14"/>
                  <a:gd name="T44" fmla="*/ 5 w 13"/>
                  <a:gd name="T45" fmla="*/ 6 h 14"/>
                  <a:gd name="T46" fmla="*/ 5 w 13"/>
                  <a:gd name="T47" fmla="*/ 6 h 14"/>
                  <a:gd name="T48" fmla="*/ 5 w 13"/>
                  <a:gd name="T49" fmla="*/ 6 h 14"/>
                  <a:gd name="T50" fmla="*/ 4 w 13"/>
                  <a:gd name="T51" fmla="*/ 7 h 14"/>
                  <a:gd name="T52" fmla="*/ 5 w 13"/>
                  <a:gd name="T53" fmla="*/ 8 h 14"/>
                  <a:gd name="T54" fmla="*/ 6 w 13"/>
                  <a:gd name="T55" fmla="*/ 9 h 14"/>
                  <a:gd name="T56" fmla="*/ 6 w 13"/>
                  <a:gd name="T5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8" y="0"/>
                      <a:pt x="10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3"/>
                      <a:pt x="8" y="14"/>
                      <a:pt x="6" y="1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7" y="5"/>
                      <a:pt x="6" y="5"/>
                    </a:cubicBezTo>
                    <a:lnTo>
                      <a:pt x="6" y="0"/>
                    </a:lnTo>
                    <a:close/>
                    <a:moveTo>
                      <a:pt x="6" y="14"/>
                    </a:moveTo>
                    <a:cubicBezTo>
                      <a:pt x="4" y="14"/>
                      <a:pt x="3" y="13"/>
                      <a:pt x="1" y="12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3" name="Freeform 306"/>
              <p:cNvSpPr>
                <a:spLocks noEditPoints="1"/>
              </p:cNvSpPr>
              <p:nvPr/>
            </p:nvSpPr>
            <p:spPr bwMode="auto">
              <a:xfrm>
                <a:off x="7913688" y="430213"/>
                <a:ext cx="47625" cy="46038"/>
              </a:xfrm>
              <a:custGeom>
                <a:avLst/>
                <a:gdLst>
                  <a:gd name="T0" fmla="*/ 10 w 21"/>
                  <a:gd name="T1" fmla="*/ 0 h 21"/>
                  <a:gd name="T2" fmla="*/ 18 w 21"/>
                  <a:gd name="T3" fmla="*/ 3 h 21"/>
                  <a:gd name="T4" fmla="*/ 18 w 21"/>
                  <a:gd name="T5" fmla="*/ 3 h 21"/>
                  <a:gd name="T6" fmla="*/ 21 w 21"/>
                  <a:gd name="T7" fmla="*/ 10 h 21"/>
                  <a:gd name="T8" fmla="*/ 18 w 21"/>
                  <a:gd name="T9" fmla="*/ 18 h 21"/>
                  <a:gd name="T10" fmla="*/ 18 w 21"/>
                  <a:gd name="T11" fmla="*/ 18 h 21"/>
                  <a:gd name="T12" fmla="*/ 10 w 21"/>
                  <a:gd name="T13" fmla="*/ 21 h 21"/>
                  <a:gd name="T14" fmla="*/ 10 w 21"/>
                  <a:gd name="T15" fmla="*/ 16 h 21"/>
                  <a:gd name="T16" fmla="*/ 14 w 21"/>
                  <a:gd name="T17" fmla="*/ 14 h 21"/>
                  <a:gd name="T18" fmla="*/ 14 w 21"/>
                  <a:gd name="T19" fmla="*/ 14 h 21"/>
                  <a:gd name="T20" fmla="*/ 16 w 21"/>
                  <a:gd name="T21" fmla="*/ 10 h 21"/>
                  <a:gd name="T22" fmla="*/ 14 w 21"/>
                  <a:gd name="T23" fmla="*/ 7 h 21"/>
                  <a:gd name="T24" fmla="*/ 14 w 21"/>
                  <a:gd name="T25" fmla="*/ 7 h 21"/>
                  <a:gd name="T26" fmla="*/ 10 w 21"/>
                  <a:gd name="T27" fmla="*/ 5 h 21"/>
                  <a:gd name="T28" fmla="*/ 10 w 21"/>
                  <a:gd name="T29" fmla="*/ 0 h 21"/>
                  <a:gd name="T30" fmla="*/ 10 w 21"/>
                  <a:gd name="T31" fmla="*/ 0 h 21"/>
                  <a:gd name="T32" fmla="*/ 10 w 21"/>
                  <a:gd name="T33" fmla="*/ 0 h 21"/>
                  <a:gd name="T34" fmla="*/ 10 w 21"/>
                  <a:gd name="T35" fmla="*/ 5 h 21"/>
                  <a:gd name="T36" fmla="*/ 10 w 21"/>
                  <a:gd name="T37" fmla="*/ 5 h 21"/>
                  <a:gd name="T38" fmla="*/ 6 w 21"/>
                  <a:gd name="T39" fmla="*/ 7 h 21"/>
                  <a:gd name="T40" fmla="*/ 5 w 21"/>
                  <a:gd name="T41" fmla="*/ 10 h 21"/>
                  <a:gd name="T42" fmla="*/ 6 w 21"/>
                  <a:gd name="T43" fmla="*/ 14 h 21"/>
                  <a:gd name="T44" fmla="*/ 6 w 21"/>
                  <a:gd name="T45" fmla="*/ 14 h 21"/>
                  <a:gd name="T46" fmla="*/ 6 w 21"/>
                  <a:gd name="T47" fmla="*/ 14 h 21"/>
                  <a:gd name="T48" fmla="*/ 10 w 21"/>
                  <a:gd name="T49" fmla="*/ 16 h 21"/>
                  <a:gd name="T50" fmla="*/ 10 w 21"/>
                  <a:gd name="T51" fmla="*/ 16 h 21"/>
                  <a:gd name="T52" fmla="*/ 10 w 21"/>
                  <a:gd name="T53" fmla="*/ 21 h 21"/>
                  <a:gd name="T54" fmla="*/ 10 w 21"/>
                  <a:gd name="T55" fmla="*/ 21 h 21"/>
                  <a:gd name="T56" fmla="*/ 3 w 21"/>
                  <a:gd name="T57" fmla="*/ 18 h 21"/>
                  <a:gd name="T58" fmla="*/ 3 w 21"/>
                  <a:gd name="T59" fmla="*/ 18 h 21"/>
                  <a:gd name="T60" fmla="*/ 0 w 21"/>
                  <a:gd name="T61" fmla="*/ 10 h 21"/>
                  <a:gd name="T62" fmla="*/ 3 w 21"/>
                  <a:gd name="T63" fmla="*/ 3 h 21"/>
                  <a:gd name="T64" fmla="*/ 10 w 21"/>
                  <a:gd name="T6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13" y="0"/>
                      <a:pt x="16" y="1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5"/>
                      <a:pt x="21" y="8"/>
                      <a:pt x="21" y="10"/>
                    </a:cubicBezTo>
                    <a:cubicBezTo>
                      <a:pt x="21" y="13"/>
                      <a:pt x="19" y="16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20"/>
                      <a:pt x="13" y="21"/>
                      <a:pt x="10" y="2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2"/>
                      <a:pt x="16" y="10"/>
                    </a:cubicBezTo>
                    <a:cubicBezTo>
                      <a:pt x="16" y="9"/>
                      <a:pt x="15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5"/>
                      <a:pt x="12" y="5"/>
                      <a:pt x="10" y="5"/>
                    </a:cubicBezTo>
                    <a:lnTo>
                      <a:pt x="10" y="0"/>
                    </a:ln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7"/>
                    </a:cubicBezTo>
                    <a:cubicBezTo>
                      <a:pt x="5" y="8"/>
                      <a:pt x="5" y="9"/>
                      <a:pt x="5" y="10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5" y="20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4" name="Freeform 307"/>
              <p:cNvSpPr>
                <a:spLocks noEditPoints="1"/>
              </p:cNvSpPr>
              <p:nvPr/>
            </p:nvSpPr>
            <p:spPr bwMode="auto">
              <a:xfrm>
                <a:off x="7864475" y="271463"/>
                <a:ext cx="190500" cy="411163"/>
              </a:xfrm>
              <a:custGeom>
                <a:avLst/>
                <a:gdLst>
                  <a:gd name="T0" fmla="*/ 46 w 84"/>
                  <a:gd name="T1" fmla="*/ 17 h 182"/>
                  <a:gd name="T2" fmla="*/ 46 w 84"/>
                  <a:gd name="T3" fmla="*/ 17 h 182"/>
                  <a:gd name="T4" fmla="*/ 44 w 84"/>
                  <a:gd name="T5" fmla="*/ 30 h 182"/>
                  <a:gd name="T6" fmla="*/ 42 w 84"/>
                  <a:gd name="T7" fmla="*/ 30 h 182"/>
                  <a:gd name="T8" fmla="*/ 43 w 84"/>
                  <a:gd name="T9" fmla="*/ 9 h 182"/>
                  <a:gd name="T10" fmla="*/ 50 w 84"/>
                  <a:gd name="T11" fmla="*/ 5 h 182"/>
                  <a:gd name="T12" fmla="*/ 72 w 84"/>
                  <a:gd name="T13" fmla="*/ 0 h 182"/>
                  <a:gd name="T14" fmla="*/ 79 w 84"/>
                  <a:gd name="T15" fmla="*/ 1 h 182"/>
                  <a:gd name="T16" fmla="*/ 83 w 84"/>
                  <a:gd name="T17" fmla="*/ 7 h 182"/>
                  <a:gd name="T18" fmla="*/ 76 w 84"/>
                  <a:gd name="T19" fmla="*/ 18 h 182"/>
                  <a:gd name="T20" fmla="*/ 60 w 84"/>
                  <a:gd name="T21" fmla="*/ 22 h 182"/>
                  <a:gd name="T22" fmla="*/ 78 w 84"/>
                  <a:gd name="T23" fmla="*/ 26 h 182"/>
                  <a:gd name="T24" fmla="*/ 80 w 84"/>
                  <a:gd name="T25" fmla="*/ 180 h 182"/>
                  <a:gd name="T26" fmla="*/ 42 w 84"/>
                  <a:gd name="T27" fmla="*/ 182 h 182"/>
                  <a:gd name="T28" fmla="*/ 75 w 84"/>
                  <a:gd name="T29" fmla="*/ 177 h 182"/>
                  <a:gd name="T30" fmla="*/ 57 w 84"/>
                  <a:gd name="T31" fmla="*/ 30 h 182"/>
                  <a:gd name="T32" fmla="*/ 55 w 84"/>
                  <a:gd name="T33" fmla="*/ 28 h 182"/>
                  <a:gd name="T34" fmla="*/ 57 w 84"/>
                  <a:gd name="T35" fmla="*/ 18 h 182"/>
                  <a:gd name="T36" fmla="*/ 75 w 84"/>
                  <a:gd name="T37" fmla="*/ 14 h 182"/>
                  <a:gd name="T38" fmla="*/ 78 w 84"/>
                  <a:gd name="T39" fmla="*/ 12 h 182"/>
                  <a:gd name="T40" fmla="*/ 79 w 84"/>
                  <a:gd name="T41" fmla="*/ 8 h 182"/>
                  <a:gd name="T42" fmla="*/ 73 w 84"/>
                  <a:gd name="T43" fmla="*/ 5 h 182"/>
                  <a:gd name="T44" fmla="*/ 51 w 84"/>
                  <a:gd name="T45" fmla="*/ 10 h 182"/>
                  <a:gd name="T46" fmla="*/ 48 w 84"/>
                  <a:gd name="T47" fmla="*/ 11 h 182"/>
                  <a:gd name="T48" fmla="*/ 42 w 84"/>
                  <a:gd name="T49" fmla="*/ 166 h 182"/>
                  <a:gd name="T50" fmla="*/ 65 w 84"/>
                  <a:gd name="T51" fmla="*/ 164 h 182"/>
                  <a:gd name="T52" fmla="*/ 62 w 84"/>
                  <a:gd name="T53" fmla="*/ 57 h 182"/>
                  <a:gd name="T54" fmla="*/ 57 w 84"/>
                  <a:gd name="T55" fmla="*/ 57 h 182"/>
                  <a:gd name="T56" fmla="*/ 55 w 84"/>
                  <a:gd name="T57" fmla="*/ 94 h 182"/>
                  <a:gd name="T58" fmla="*/ 54 w 84"/>
                  <a:gd name="T59" fmla="*/ 97 h 182"/>
                  <a:gd name="T60" fmla="*/ 52 w 84"/>
                  <a:gd name="T61" fmla="*/ 99 h 182"/>
                  <a:gd name="T62" fmla="*/ 51 w 84"/>
                  <a:gd name="T63" fmla="*/ 99 h 182"/>
                  <a:gd name="T64" fmla="*/ 47 w 84"/>
                  <a:gd name="T65" fmla="*/ 98 h 182"/>
                  <a:gd name="T66" fmla="*/ 47 w 84"/>
                  <a:gd name="T67" fmla="*/ 98 h 182"/>
                  <a:gd name="T68" fmla="*/ 46 w 84"/>
                  <a:gd name="T69" fmla="*/ 83 h 182"/>
                  <a:gd name="T70" fmla="*/ 46 w 84"/>
                  <a:gd name="T71" fmla="*/ 60 h 182"/>
                  <a:gd name="T72" fmla="*/ 42 w 84"/>
                  <a:gd name="T73" fmla="*/ 57 h 182"/>
                  <a:gd name="T74" fmla="*/ 44 w 84"/>
                  <a:gd name="T75" fmla="*/ 101 h 182"/>
                  <a:gd name="T76" fmla="*/ 51 w 84"/>
                  <a:gd name="T77" fmla="*/ 104 h 182"/>
                  <a:gd name="T78" fmla="*/ 52 w 84"/>
                  <a:gd name="T79" fmla="*/ 104 h 182"/>
                  <a:gd name="T80" fmla="*/ 53 w 84"/>
                  <a:gd name="T81" fmla="*/ 103 h 182"/>
                  <a:gd name="T82" fmla="*/ 58 w 84"/>
                  <a:gd name="T83" fmla="*/ 100 h 182"/>
                  <a:gd name="T84" fmla="*/ 60 w 84"/>
                  <a:gd name="T85" fmla="*/ 94 h 182"/>
                  <a:gd name="T86" fmla="*/ 60 w 84"/>
                  <a:gd name="T87" fmla="*/ 62 h 182"/>
                  <a:gd name="T88" fmla="*/ 42 w 84"/>
                  <a:gd name="T89" fmla="*/ 161 h 182"/>
                  <a:gd name="T90" fmla="*/ 42 w 84"/>
                  <a:gd name="T91" fmla="*/ 30 h 182"/>
                  <a:gd name="T92" fmla="*/ 5 w 84"/>
                  <a:gd name="T93" fmla="*/ 177 h 182"/>
                  <a:gd name="T94" fmla="*/ 42 w 84"/>
                  <a:gd name="T95" fmla="*/ 182 h 182"/>
                  <a:gd name="T96" fmla="*/ 0 w 84"/>
                  <a:gd name="T97" fmla="*/ 180 h 182"/>
                  <a:gd name="T98" fmla="*/ 3 w 84"/>
                  <a:gd name="T99" fmla="*/ 26 h 182"/>
                  <a:gd name="T100" fmla="*/ 41 w 84"/>
                  <a:gd name="T101" fmla="*/ 17 h 182"/>
                  <a:gd name="T102" fmla="*/ 41 w 84"/>
                  <a:gd name="T103" fmla="*/ 17 h 182"/>
                  <a:gd name="T104" fmla="*/ 42 w 84"/>
                  <a:gd name="T105" fmla="*/ 30 h 182"/>
                  <a:gd name="T106" fmla="*/ 18 w 84"/>
                  <a:gd name="T107" fmla="*/ 57 h 182"/>
                  <a:gd name="T108" fmla="*/ 16 w 84"/>
                  <a:gd name="T109" fmla="*/ 164 h 182"/>
                  <a:gd name="T110" fmla="*/ 42 w 84"/>
                  <a:gd name="T111" fmla="*/ 166 h 182"/>
                  <a:gd name="T112" fmla="*/ 20 w 84"/>
                  <a:gd name="T113" fmla="*/ 161 h 182"/>
                  <a:gd name="T114" fmla="*/ 41 w 84"/>
                  <a:gd name="T115" fmla="*/ 62 h 182"/>
                  <a:gd name="T116" fmla="*/ 41 w 84"/>
                  <a:gd name="T117" fmla="*/ 94 h 182"/>
                  <a:gd name="T118" fmla="*/ 42 w 84"/>
                  <a:gd name="T119" fmla="*/ 5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182">
                    <a:moveTo>
                      <a:pt x="47" y="12"/>
                    </a:moveTo>
                    <a:cubicBezTo>
                      <a:pt x="46" y="13"/>
                      <a:pt x="46" y="15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9"/>
                      <a:pt x="45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0"/>
                      <a:pt x="43" y="10"/>
                      <a:pt x="43" y="9"/>
                    </a:cubicBezTo>
                    <a:cubicBezTo>
                      <a:pt x="44" y="8"/>
                      <a:pt x="45" y="7"/>
                      <a:pt x="46" y="6"/>
                    </a:cubicBezTo>
                    <a:cubicBezTo>
                      <a:pt x="47" y="6"/>
                      <a:pt x="48" y="6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7" y="0"/>
                      <a:pt x="79" y="1"/>
                    </a:cubicBezTo>
                    <a:cubicBezTo>
                      <a:pt x="81" y="3"/>
                      <a:pt x="83" y="5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4" y="10"/>
                      <a:pt x="83" y="12"/>
                      <a:pt x="82" y="14"/>
                    </a:cubicBezTo>
                    <a:cubicBezTo>
                      <a:pt x="81" y="16"/>
                      <a:pt x="79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1"/>
                      <a:pt x="79" y="182"/>
                      <a:pt x="78" y="182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75" y="177"/>
                      <a:pt x="75" y="177"/>
                      <a:pt x="75" y="177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0"/>
                      <a:pt x="55" y="29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6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6" y="13"/>
                      <a:pt x="77" y="13"/>
                      <a:pt x="78" y="12"/>
                    </a:cubicBezTo>
                    <a:cubicBezTo>
                      <a:pt x="79" y="11"/>
                      <a:pt x="79" y="10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7"/>
                      <a:pt x="78" y="6"/>
                      <a:pt x="77" y="5"/>
                    </a:cubicBezTo>
                    <a:cubicBezTo>
                      <a:pt x="76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0"/>
                      <a:pt x="49" y="10"/>
                      <a:pt x="48" y="11"/>
                    </a:cubicBezTo>
                    <a:cubicBezTo>
                      <a:pt x="48" y="11"/>
                      <a:pt x="47" y="11"/>
                      <a:pt x="47" y="12"/>
                    </a:cubicBezTo>
                    <a:close/>
                    <a:moveTo>
                      <a:pt x="42" y="166"/>
                    </a:moveTo>
                    <a:cubicBezTo>
                      <a:pt x="62" y="166"/>
                      <a:pt x="62" y="166"/>
                      <a:pt x="62" y="166"/>
                    </a:cubicBezTo>
                    <a:cubicBezTo>
                      <a:pt x="64" y="166"/>
                      <a:pt x="65" y="165"/>
                      <a:pt x="65" y="164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58"/>
                      <a:pt x="64" y="57"/>
                      <a:pt x="62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5" y="58"/>
                      <a:pt x="55" y="60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5"/>
                      <a:pt x="55" y="96"/>
                      <a:pt x="54" y="97"/>
                    </a:cubicBezTo>
                    <a:cubicBezTo>
                      <a:pt x="53" y="98"/>
                      <a:pt x="53" y="99"/>
                      <a:pt x="52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49" y="99"/>
                      <a:pt x="48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6" y="97"/>
                      <a:pt x="46" y="96"/>
                      <a:pt x="46" y="94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6" y="58"/>
                      <a:pt x="45" y="57"/>
                      <a:pt x="44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9"/>
                      <a:pt x="43" y="100"/>
                      <a:pt x="44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6" y="103"/>
                      <a:pt x="48" y="104"/>
                      <a:pt x="51" y="104"/>
                    </a:cubicBezTo>
                    <a:cubicBezTo>
                      <a:pt x="51" y="104"/>
                      <a:pt x="51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5" y="103"/>
                      <a:pt x="56" y="102"/>
                      <a:pt x="58" y="100"/>
                    </a:cubicBezTo>
                    <a:cubicBezTo>
                      <a:pt x="59" y="99"/>
                      <a:pt x="60" y="97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42" y="161"/>
                      <a:pt x="42" y="161"/>
                      <a:pt x="42" y="161"/>
                    </a:cubicBezTo>
                    <a:lnTo>
                      <a:pt x="42" y="166"/>
                    </a:lnTo>
                    <a:close/>
                    <a:moveTo>
                      <a:pt x="42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1" y="182"/>
                      <a:pt x="0" y="181"/>
                      <a:pt x="0" y="18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5"/>
                      <a:pt x="41" y="13"/>
                      <a:pt x="42" y="11"/>
                    </a:cubicBezTo>
                    <a:cubicBezTo>
                      <a:pt x="42" y="30"/>
                      <a:pt x="42" y="30"/>
                      <a:pt x="42" y="30"/>
                    </a:cubicBezTo>
                    <a:close/>
                    <a:moveTo>
                      <a:pt x="42" y="57"/>
                    </a:move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6" y="58"/>
                      <a:pt x="16" y="60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5"/>
                      <a:pt x="17" y="166"/>
                      <a:pt x="18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96"/>
                      <a:pt x="41" y="97"/>
                      <a:pt x="42" y="98"/>
                    </a:cubicBezTo>
                    <a:lnTo>
                      <a:pt x="4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5" name="Freeform 308"/>
              <p:cNvSpPr>
                <a:spLocks noEditPoints="1"/>
              </p:cNvSpPr>
              <p:nvPr/>
            </p:nvSpPr>
            <p:spPr bwMode="auto">
              <a:xfrm>
                <a:off x="8104188" y="25400"/>
                <a:ext cx="315913" cy="352425"/>
              </a:xfrm>
              <a:custGeom>
                <a:avLst/>
                <a:gdLst>
                  <a:gd name="T0" fmla="*/ 125 w 140"/>
                  <a:gd name="T1" fmla="*/ 28 h 156"/>
                  <a:gd name="T2" fmla="*/ 136 w 140"/>
                  <a:gd name="T3" fmla="*/ 43 h 156"/>
                  <a:gd name="T4" fmla="*/ 135 w 140"/>
                  <a:gd name="T5" fmla="*/ 46 h 156"/>
                  <a:gd name="T6" fmla="*/ 99 w 140"/>
                  <a:gd name="T7" fmla="*/ 91 h 156"/>
                  <a:gd name="T8" fmla="*/ 130 w 140"/>
                  <a:gd name="T9" fmla="*/ 93 h 156"/>
                  <a:gd name="T10" fmla="*/ 139 w 140"/>
                  <a:gd name="T11" fmla="*/ 107 h 156"/>
                  <a:gd name="T12" fmla="*/ 138 w 140"/>
                  <a:gd name="T13" fmla="*/ 111 h 156"/>
                  <a:gd name="T14" fmla="*/ 97 w 140"/>
                  <a:gd name="T15" fmla="*/ 121 h 156"/>
                  <a:gd name="T16" fmla="*/ 70 w 140"/>
                  <a:gd name="T17" fmla="*/ 155 h 156"/>
                  <a:gd name="T18" fmla="*/ 70 w 140"/>
                  <a:gd name="T19" fmla="*/ 149 h 156"/>
                  <a:gd name="T20" fmla="*/ 95 w 140"/>
                  <a:gd name="T21" fmla="*/ 117 h 156"/>
                  <a:gd name="T22" fmla="*/ 127 w 140"/>
                  <a:gd name="T23" fmla="*/ 97 h 156"/>
                  <a:gd name="T24" fmla="*/ 96 w 140"/>
                  <a:gd name="T25" fmla="*/ 95 h 156"/>
                  <a:gd name="T26" fmla="*/ 78 w 140"/>
                  <a:gd name="T27" fmla="*/ 68 h 156"/>
                  <a:gd name="T28" fmla="*/ 131 w 140"/>
                  <a:gd name="T29" fmla="*/ 43 h 156"/>
                  <a:gd name="T30" fmla="*/ 70 w 140"/>
                  <a:gd name="T31" fmla="*/ 44 h 156"/>
                  <a:gd name="T32" fmla="*/ 70 w 140"/>
                  <a:gd name="T33" fmla="*/ 122 h 156"/>
                  <a:gd name="T34" fmla="*/ 73 w 140"/>
                  <a:gd name="T35" fmla="*/ 111 h 156"/>
                  <a:gd name="T36" fmla="*/ 70 w 140"/>
                  <a:gd name="T37" fmla="*/ 122 h 156"/>
                  <a:gd name="T38" fmla="*/ 18 w 140"/>
                  <a:gd name="T39" fmla="*/ 3 h 156"/>
                  <a:gd name="T40" fmla="*/ 53 w 140"/>
                  <a:gd name="T41" fmla="*/ 22 h 156"/>
                  <a:gd name="T42" fmla="*/ 53 w 140"/>
                  <a:gd name="T43" fmla="*/ 22 h 156"/>
                  <a:gd name="T44" fmla="*/ 65 w 140"/>
                  <a:gd name="T45" fmla="*/ 40 h 156"/>
                  <a:gd name="T46" fmla="*/ 70 w 140"/>
                  <a:gd name="T47" fmla="*/ 44 h 156"/>
                  <a:gd name="T48" fmla="*/ 62 w 140"/>
                  <a:gd name="T49" fmla="*/ 44 h 156"/>
                  <a:gd name="T50" fmla="*/ 49 w 140"/>
                  <a:gd name="T51" fmla="*/ 25 h 156"/>
                  <a:gd name="T52" fmla="*/ 49 w 140"/>
                  <a:gd name="T53" fmla="*/ 25 h 156"/>
                  <a:gd name="T54" fmla="*/ 49 w 140"/>
                  <a:gd name="T55" fmla="*/ 25 h 156"/>
                  <a:gd name="T56" fmla="*/ 21 w 140"/>
                  <a:gd name="T57" fmla="*/ 7 h 156"/>
                  <a:gd name="T58" fmla="*/ 19 w 140"/>
                  <a:gd name="T59" fmla="*/ 22 h 156"/>
                  <a:gd name="T60" fmla="*/ 26 w 140"/>
                  <a:gd name="T61" fmla="*/ 40 h 156"/>
                  <a:gd name="T62" fmla="*/ 26 w 140"/>
                  <a:gd name="T63" fmla="*/ 40 h 156"/>
                  <a:gd name="T64" fmla="*/ 26 w 140"/>
                  <a:gd name="T65" fmla="*/ 40 h 156"/>
                  <a:gd name="T66" fmla="*/ 39 w 140"/>
                  <a:gd name="T67" fmla="*/ 62 h 156"/>
                  <a:gd name="T68" fmla="*/ 12 w 140"/>
                  <a:gd name="T69" fmla="*/ 122 h 156"/>
                  <a:gd name="T70" fmla="*/ 51 w 140"/>
                  <a:gd name="T71" fmla="*/ 83 h 156"/>
                  <a:gd name="T72" fmla="*/ 70 w 140"/>
                  <a:gd name="T73" fmla="*/ 106 h 156"/>
                  <a:gd name="T74" fmla="*/ 63 w 140"/>
                  <a:gd name="T75" fmla="*/ 139 h 156"/>
                  <a:gd name="T76" fmla="*/ 70 w 140"/>
                  <a:gd name="T77" fmla="*/ 155 h 156"/>
                  <a:gd name="T78" fmla="*/ 68 w 140"/>
                  <a:gd name="T79" fmla="*/ 154 h 156"/>
                  <a:gd name="T80" fmla="*/ 59 w 140"/>
                  <a:gd name="T81" fmla="*/ 141 h 156"/>
                  <a:gd name="T82" fmla="*/ 59 w 140"/>
                  <a:gd name="T83" fmla="*/ 139 h 156"/>
                  <a:gd name="T84" fmla="*/ 52 w 140"/>
                  <a:gd name="T85" fmla="*/ 89 h 156"/>
                  <a:gd name="T86" fmla="*/ 10 w 140"/>
                  <a:gd name="T87" fmla="*/ 127 h 156"/>
                  <a:gd name="T88" fmla="*/ 10 w 140"/>
                  <a:gd name="T89" fmla="*/ 127 h 156"/>
                  <a:gd name="T90" fmla="*/ 1 w 140"/>
                  <a:gd name="T91" fmla="*/ 111 h 156"/>
                  <a:gd name="T92" fmla="*/ 34 w 140"/>
                  <a:gd name="T93" fmla="*/ 61 h 156"/>
                  <a:gd name="T94" fmla="*/ 22 w 140"/>
                  <a:gd name="T95" fmla="*/ 43 h 156"/>
                  <a:gd name="T96" fmla="*/ 22 w 140"/>
                  <a:gd name="T97" fmla="*/ 43 h 156"/>
                  <a:gd name="T98" fmla="*/ 18 w 140"/>
                  <a:gd name="T99" fmla="*/ 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" h="156">
                    <a:moveTo>
                      <a:pt x="70" y="39"/>
                    </a:moveTo>
                    <a:cubicBezTo>
                      <a:pt x="125" y="28"/>
                      <a:pt x="125" y="28"/>
                      <a:pt x="125" y="28"/>
                    </a:cubicBezTo>
                    <a:cubicBezTo>
                      <a:pt x="126" y="28"/>
                      <a:pt x="127" y="29"/>
                      <a:pt x="127" y="29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7" y="44"/>
                      <a:pt x="137" y="45"/>
                      <a:pt x="135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9" y="92"/>
                      <a:pt x="130" y="93"/>
                      <a:pt x="130" y="93"/>
                    </a:cubicBezTo>
                    <a:cubicBezTo>
                      <a:pt x="130" y="93"/>
                      <a:pt x="130" y="93"/>
                      <a:pt x="130" y="93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0" y="108"/>
                      <a:pt x="140" y="109"/>
                      <a:pt x="139" y="110"/>
                    </a:cubicBezTo>
                    <a:cubicBezTo>
                      <a:pt x="138" y="110"/>
                      <a:pt x="138" y="110"/>
                      <a:pt x="138" y="111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97" y="121"/>
                      <a:pt x="97" y="121"/>
                      <a:pt x="97" y="121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1" y="155"/>
                      <a:pt x="70" y="156"/>
                      <a:pt x="70" y="155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4" y="117"/>
                      <a:pt x="94" y="117"/>
                      <a:pt x="95" y="117"/>
                    </a:cubicBezTo>
                    <a:cubicBezTo>
                      <a:pt x="133" y="107"/>
                      <a:pt x="133" y="107"/>
                      <a:pt x="133" y="107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98" y="96"/>
                      <a:pt x="98" y="96"/>
                      <a:pt x="98" y="96"/>
                    </a:cubicBezTo>
                    <a:cubicBezTo>
                      <a:pt x="97" y="96"/>
                      <a:pt x="96" y="95"/>
                      <a:pt x="96" y="95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7" y="67"/>
                      <a:pt x="78" y="65"/>
                      <a:pt x="79" y="65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39"/>
                      <a:pt x="70" y="39"/>
                      <a:pt x="70" y="39"/>
                    </a:cubicBezTo>
                    <a:close/>
                    <a:moveTo>
                      <a:pt x="70" y="122"/>
                    </a:moveTo>
                    <a:cubicBezTo>
                      <a:pt x="73" y="113"/>
                      <a:pt x="73" y="113"/>
                      <a:pt x="73" y="113"/>
                    </a:cubicBezTo>
                    <a:cubicBezTo>
                      <a:pt x="73" y="112"/>
                      <a:pt x="73" y="111"/>
                      <a:pt x="73" y="111"/>
                    </a:cubicBezTo>
                    <a:cubicBezTo>
                      <a:pt x="70" y="106"/>
                      <a:pt x="70" y="106"/>
                      <a:pt x="70" y="106"/>
                    </a:cubicBezTo>
                    <a:lnTo>
                      <a:pt x="70" y="122"/>
                    </a:lnTo>
                    <a:close/>
                    <a:moveTo>
                      <a:pt x="18" y="3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23" y="0"/>
                      <a:pt x="31" y="3"/>
                      <a:pt x="38" y="7"/>
                    </a:cubicBezTo>
                    <a:cubicBezTo>
                      <a:pt x="44" y="12"/>
                      <a:pt x="50" y="18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3" y="45"/>
                      <a:pt x="62" y="45"/>
                      <a:pt x="62" y="4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7" y="21"/>
                      <a:pt x="41" y="16"/>
                      <a:pt x="35" y="11"/>
                    </a:cubicBezTo>
                    <a:cubicBezTo>
                      <a:pt x="29" y="8"/>
                      <a:pt x="23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8" y="9"/>
                      <a:pt x="18" y="15"/>
                      <a:pt x="19" y="22"/>
                    </a:cubicBezTo>
                    <a:cubicBezTo>
                      <a:pt x="21" y="29"/>
                      <a:pt x="23" y="36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60"/>
                      <a:pt x="39" y="61"/>
                      <a:pt x="39" y="6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3" y="82"/>
                      <a:pt x="54" y="83"/>
                      <a:pt x="55" y="84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70" y="149"/>
                      <a:pt x="70" y="149"/>
                      <a:pt x="70" y="149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69" y="155"/>
                      <a:pt x="69" y="155"/>
                      <a:pt x="68" y="155"/>
                    </a:cubicBezTo>
                    <a:cubicBezTo>
                      <a:pt x="68" y="155"/>
                      <a:pt x="68" y="155"/>
                      <a:pt x="68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0"/>
                      <a:pt x="58" y="140"/>
                      <a:pt x="59" y="139"/>
                    </a:cubicBezTo>
                    <a:cubicBezTo>
                      <a:pt x="59" y="139"/>
                      <a:pt x="59" y="139"/>
                      <a:pt x="59" y="139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3" y="128"/>
                      <a:pt x="11" y="128"/>
                      <a:pt x="10" y="127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0" y="113"/>
                      <a:pt x="0" y="111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9" y="39"/>
                      <a:pt x="16" y="30"/>
                      <a:pt x="15" y="23"/>
                    </a:cubicBezTo>
                    <a:cubicBezTo>
                      <a:pt x="13" y="14"/>
                      <a:pt x="13" y="6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6" name="Freeform 309"/>
              <p:cNvSpPr>
                <a:spLocks noEditPoints="1"/>
              </p:cNvSpPr>
              <p:nvPr/>
            </p:nvSpPr>
            <p:spPr bwMode="auto">
              <a:xfrm>
                <a:off x="7807325" y="1588"/>
                <a:ext cx="296863" cy="146050"/>
              </a:xfrm>
              <a:custGeom>
                <a:avLst/>
                <a:gdLst>
                  <a:gd name="T0" fmla="*/ 120 w 131"/>
                  <a:gd name="T1" fmla="*/ 35 h 64"/>
                  <a:gd name="T2" fmla="*/ 120 w 131"/>
                  <a:gd name="T3" fmla="*/ 35 h 64"/>
                  <a:gd name="T4" fmla="*/ 121 w 131"/>
                  <a:gd name="T5" fmla="*/ 7 h 64"/>
                  <a:gd name="T6" fmla="*/ 110 w 131"/>
                  <a:gd name="T7" fmla="*/ 0 h 64"/>
                  <a:gd name="T8" fmla="*/ 124 w 131"/>
                  <a:gd name="T9" fmla="*/ 4 h 64"/>
                  <a:gd name="T10" fmla="*/ 124 w 131"/>
                  <a:gd name="T11" fmla="*/ 39 h 64"/>
                  <a:gd name="T12" fmla="*/ 110 w 131"/>
                  <a:gd name="T13" fmla="*/ 46 h 64"/>
                  <a:gd name="T14" fmla="*/ 110 w 131"/>
                  <a:gd name="T15" fmla="*/ 36 h 64"/>
                  <a:gd name="T16" fmla="*/ 117 w 131"/>
                  <a:gd name="T17" fmla="*/ 32 h 64"/>
                  <a:gd name="T18" fmla="*/ 118 w 131"/>
                  <a:gd name="T19" fmla="*/ 11 h 64"/>
                  <a:gd name="T20" fmla="*/ 110 w 131"/>
                  <a:gd name="T21" fmla="*/ 12 h 64"/>
                  <a:gd name="T22" fmla="*/ 116 w 131"/>
                  <a:gd name="T23" fmla="*/ 21 h 64"/>
                  <a:gd name="T24" fmla="*/ 113 w 131"/>
                  <a:gd name="T25" fmla="*/ 29 h 64"/>
                  <a:gd name="T26" fmla="*/ 110 w 131"/>
                  <a:gd name="T27" fmla="*/ 36 h 64"/>
                  <a:gd name="T28" fmla="*/ 77 w 131"/>
                  <a:gd name="T29" fmla="*/ 54 h 64"/>
                  <a:gd name="T30" fmla="*/ 98 w 131"/>
                  <a:gd name="T31" fmla="*/ 39 h 64"/>
                  <a:gd name="T32" fmla="*/ 102 w 131"/>
                  <a:gd name="T33" fmla="*/ 41 h 64"/>
                  <a:gd name="T34" fmla="*/ 110 w 131"/>
                  <a:gd name="T35" fmla="*/ 41 h 64"/>
                  <a:gd name="T36" fmla="*/ 106 w 131"/>
                  <a:gd name="T37" fmla="*/ 46 h 64"/>
                  <a:gd name="T38" fmla="*/ 97 w 131"/>
                  <a:gd name="T39" fmla="*/ 44 h 64"/>
                  <a:gd name="T40" fmla="*/ 65 w 131"/>
                  <a:gd name="T41" fmla="*/ 63 h 64"/>
                  <a:gd name="T42" fmla="*/ 110 w 131"/>
                  <a:gd name="T43" fmla="*/ 2 h 64"/>
                  <a:gd name="T44" fmla="*/ 107 w 131"/>
                  <a:gd name="T45" fmla="*/ 1 h 64"/>
                  <a:gd name="T46" fmla="*/ 65 w 131"/>
                  <a:gd name="T47" fmla="*/ 0 h 64"/>
                  <a:gd name="T48" fmla="*/ 110 w 131"/>
                  <a:gd name="T49" fmla="*/ 2 h 64"/>
                  <a:gd name="T50" fmla="*/ 110 w 131"/>
                  <a:gd name="T51" fmla="*/ 12 h 64"/>
                  <a:gd name="T52" fmla="*/ 109 w 131"/>
                  <a:gd name="T53" fmla="*/ 22 h 64"/>
                  <a:gd name="T54" fmla="*/ 106 w 131"/>
                  <a:gd name="T55" fmla="*/ 31 h 64"/>
                  <a:gd name="T56" fmla="*/ 110 w 131"/>
                  <a:gd name="T57" fmla="*/ 36 h 64"/>
                  <a:gd name="T58" fmla="*/ 104 w 131"/>
                  <a:gd name="T59" fmla="*/ 36 h 64"/>
                  <a:gd name="T60" fmla="*/ 100 w 131"/>
                  <a:gd name="T61" fmla="*/ 32 h 64"/>
                  <a:gd name="T62" fmla="*/ 100 w 131"/>
                  <a:gd name="T63" fmla="*/ 32 h 64"/>
                  <a:gd name="T64" fmla="*/ 106 w 131"/>
                  <a:gd name="T65" fmla="*/ 9 h 64"/>
                  <a:gd name="T66" fmla="*/ 108 w 131"/>
                  <a:gd name="T67" fmla="*/ 6 h 64"/>
                  <a:gd name="T68" fmla="*/ 108 w 131"/>
                  <a:gd name="T69" fmla="*/ 6 h 64"/>
                  <a:gd name="T70" fmla="*/ 55 w 131"/>
                  <a:gd name="T71" fmla="*/ 59 h 64"/>
                  <a:gd name="T72" fmla="*/ 65 w 131"/>
                  <a:gd name="T73" fmla="*/ 63 h 64"/>
                  <a:gd name="T74" fmla="*/ 16 w 131"/>
                  <a:gd name="T75" fmla="*/ 48 h 64"/>
                  <a:gd name="T76" fmla="*/ 0 w 131"/>
                  <a:gd name="T77" fmla="*/ 3 h 64"/>
                  <a:gd name="T78" fmla="*/ 65 w 131"/>
                  <a:gd name="T79" fmla="*/ 0 h 64"/>
                  <a:gd name="T80" fmla="*/ 5 w 131"/>
                  <a:gd name="T81" fmla="*/ 1 h 64"/>
                  <a:gd name="T82" fmla="*/ 4 w 131"/>
                  <a:gd name="T83" fmla="*/ 9 h 64"/>
                  <a:gd name="T84" fmla="*/ 55 w 131"/>
                  <a:gd name="T85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1" h="64">
                    <a:moveTo>
                      <a:pt x="110" y="41"/>
                    </a:moveTo>
                    <a:cubicBezTo>
                      <a:pt x="114" y="40"/>
                      <a:pt x="118" y="38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4" y="32"/>
                      <a:pt x="126" y="27"/>
                      <a:pt x="126" y="21"/>
                    </a:cubicBezTo>
                    <a:cubicBezTo>
                      <a:pt x="126" y="16"/>
                      <a:pt x="124" y="11"/>
                      <a:pt x="121" y="7"/>
                    </a:cubicBezTo>
                    <a:cubicBezTo>
                      <a:pt x="118" y="5"/>
                      <a:pt x="114" y="2"/>
                      <a:pt x="110" y="2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1"/>
                      <a:pt x="123" y="3"/>
                      <a:pt x="124" y="4"/>
                    </a:cubicBezTo>
                    <a:cubicBezTo>
                      <a:pt x="128" y="8"/>
                      <a:pt x="131" y="15"/>
                      <a:pt x="131" y="21"/>
                    </a:cubicBezTo>
                    <a:cubicBezTo>
                      <a:pt x="131" y="28"/>
                      <a:pt x="128" y="34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0" y="42"/>
                      <a:pt x="116" y="45"/>
                      <a:pt x="110" y="46"/>
                    </a:cubicBezTo>
                    <a:cubicBezTo>
                      <a:pt x="110" y="41"/>
                      <a:pt x="110" y="41"/>
                      <a:pt x="110" y="41"/>
                    </a:cubicBezTo>
                    <a:close/>
                    <a:moveTo>
                      <a:pt x="110" y="36"/>
                    </a:moveTo>
                    <a:cubicBezTo>
                      <a:pt x="113" y="35"/>
                      <a:pt x="115" y="34"/>
                      <a:pt x="117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20" y="29"/>
                      <a:pt x="121" y="25"/>
                      <a:pt x="121" y="21"/>
                    </a:cubicBezTo>
                    <a:cubicBezTo>
                      <a:pt x="121" y="17"/>
                      <a:pt x="120" y="14"/>
                      <a:pt x="118" y="11"/>
                    </a:cubicBezTo>
                    <a:cubicBezTo>
                      <a:pt x="116" y="9"/>
                      <a:pt x="113" y="8"/>
                      <a:pt x="110" y="7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2" y="12"/>
                      <a:pt x="113" y="13"/>
                      <a:pt x="114" y="14"/>
                    </a:cubicBezTo>
                    <a:cubicBezTo>
                      <a:pt x="116" y="16"/>
                      <a:pt x="116" y="19"/>
                      <a:pt x="116" y="21"/>
                    </a:cubicBezTo>
                    <a:cubicBezTo>
                      <a:pt x="116" y="24"/>
                      <a:pt x="115" y="27"/>
                      <a:pt x="113" y="28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3" y="29"/>
                      <a:pt x="112" y="30"/>
                      <a:pt x="110" y="31"/>
                    </a:cubicBezTo>
                    <a:lnTo>
                      <a:pt x="110" y="36"/>
                    </a:lnTo>
                    <a:close/>
                    <a:moveTo>
                      <a:pt x="65" y="58"/>
                    </a:moveTo>
                    <a:cubicBezTo>
                      <a:pt x="69" y="57"/>
                      <a:pt x="73" y="56"/>
                      <a:pt x="77" y="54"/>
                    </a:cubicBezTo>
                    <a:cubicBezTo>
                      <a:pt x="84" y="51"/>
                      <a:pt x="90" y="46"/>
                      <a:pt x="95" y="40"/>
                    </a:cubicBezTo>
                    <a:cubicBezTo>
                      <a:pt x="96" y="39"/>
                      <a:pt x="97" y="39"/>
                      <a:pt x="98" y="39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9" y="40"/>
                      <a:pt x="100" y="40"/>
                      <a:pt x="102" y="41"/>
                    </a:cubicBezTo>
                    <a:cubicBezTo>
                      <a:pt x="103" y="41"/>
                      <a:pt x="105" y="41"/>
                      <a:pt x="106" y="41"/>
                    </a:cubicBezTo>
                    <a:cubicBezTo>
                      <a:pt x="108" y="41"/>
                      <a:pt x="109" y="41"/>
                      <a:pt x="110" y="41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9" y="46"/>
                      <a:pt x="108" y="46"/>
                      <a:pt x="106" y="46"/>
                    </a:cubicBezTo>
                    <a:cubicBezTo>
                      <a:pt x="104" y="46"/>
                      <a:pt x="103" y="46"/>
                      <a:pt x="101" y="45"/>
                    </a:cubicBezTo>
                    <a:cubicBezTo>
                      <a:pt x="100" y="45"/>
                      <a:pt x="99" y="45"/>
                      <a:pt x="97" y="44"/>
                    </a:cubicBezTo>
                    <a:cubicBezTo>
                      <a:pt x="92" y="50"/>
                      <a:pt x="86" y="55"/>
                      <a:pt x="79" y="59"/>
                    </a:cubicBezTo>
                    <a:cubicBezTo>
                      <a:pt x="75" y="61"/>
                      <a:pt x="70" y="62"/>
                      <a:pt x="65" y="63"/>
                    </a:cubicBezTo>
                    <a:cubicBezTo>
                      <a:pt x="65" y="58"/>
                      <a:pt x="65" y="58"/>
                      <a:pt x="65" y="58"/>
                    </a:cubicBezTo>
                    <a:close/>
                    <a:moveTo>
                      <a:pt x="110" y="2"/>
                    </a:moveTo>
                    <a:cubicBezTo>
                      <a:pt x="109" y="1"/>
                      <a:pt x="108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2"/>
                      <a:pt x="110" y="2"/>
                      <a:pt x="110" y="2"/>
                    </a:cubicBezTo>
                    <a:close/>
                    <a:moveTo>
                      <a:pt x="110" y="7"/>
                    </a:move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5"/>
                      <a:pt x="110" y="19"/>
                      <a:pt x="109" y="22"/>
                    </a:cubicBezTo>
                    <a:cubicBezTo>
                      <a:pt x="108" y="25"/>
                      <a:pt x="107" y="28"/>
                      <a:pt x="106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8" y="31"/>
                      <a:pt x="109" y="31"/>
                      <a:pt x="110" y="31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8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3" y="36"/>
                      <a:pt x="102" y="36"/>
                      <a:pt x="101" y="35"/>
                    </a:cubicBezTo>
                    <a:cubicBezTo>
                      <a:pt x="100" y="35"/>
                      <a:pt x="99" y="34"/>
                      <a:pt x="100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2" y="28"/>
                      <a:pt x="103" y="25"/>
                      <a:pt x="104" y="21"/>
                    </a:cubicBezTo>
                    <a:cubicBezTo>
                      <a:pt x="105" y="17"/>
                      <a:pt x="106" y="13"/>
                      <a:pt x="106" y="9"/>
                    </a:cubicBezTo>
                    <a:cubicBezTo>
                      <a:pt x="106" y="9"/>
                      <a:pt x="106" y="8"/>
                      <a:pt x="106" y="8"/>
                    </a:cubicBezTo>
                    <a:cubicBezTo>
                      <a:pt x="106" y="7"/>
                      <a:pt x="107" y="6"/>
                      <a:pt x="108" y="6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6"/>
                      <a:pt x="110" y="7"/>
                      <a:pt x="110" y="7"/>
                    </a:cubicBezTo>
                    <a:close/>
                    <a:moveTo>
                      <a:pt x="55" y="59"/>
                    </a:moveTo>
                    <a:cubicBezTo>
                      <a:pt x="59" y="59"/>
                      <a:pt x="62" y="59"/>
                      <a:pt x="65" y="58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2" y="64"/>
                      <a:pt x="59" y="64"/>
                      <a:pt x="55" y="64"/>
                    </a:cubicBezTo>
                    <a:cubicBezTo>
                      <a:pt x="40" y="64"/>
                      <a:pt x="26" y="58"/>
                      <a:pt x="16" y="48"/>
                    </a:cubicBezTo>
                    <a:cubicBezTo>
                      <a:pt x="6" y="38"/>
                      <a:pt x="0" y="24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23"/>
                      <a:pt x="10" y="35"/>
                      <a:pt x="19" y="45"/>
                    </a:cubicBezTo>
                    <a:cubicBezTo>
                      <a:pt x="28" y="54"/>
                      <a:pt x="41" y="59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7" name="Freeform 310"/>
              <p:cNvSpPr>
                <a:spLocks noEditPoints="1"/>
              </p:cNvSpPr>
              <p:nvPr/>
            </p:nvSpPr>
            <p:spPr bwMode="auto">
              <a:xfrm>
                <a:off x="7807325" y="149225"/>
                <a:ext cx="269875" cy="31750"/>
              </a:xfrm>
              <a:custGeom>
                <a:avLst/>
                <a:gdLst>
                  <a:gd name="T0" fmla="*/ 59 w 119"/>
                  <a:gd name="T1" fmla="*/ 0 h 14"/>
                  <a:gd name="T2" fmla="*/ 116 w 119"/>
                  <a:gd name="T3" fmla="*/ 0 h 14"/>
                  <a:gd name="T4" fmla="*/ 119 w 119"/>
                  <a:gd name="T5" fmla="*/ 2 h 14"/>
                  <a:gd name="T6" fmla="*/ 119 w 119"/>
                  <a:gd name="T7" fmla="*/ 12 h 14"/>
                  <a:gd name="T8" fmla="*/ 116 w 119"/>
                  <a:gd name="T9" fmla="*/ 14 h 14"/>
                  <a:gd name="T10" fmla="*/ 59 w 119"/>
                  <a:gd name="T11" fmla="*/ 14 h 14"/>
                  <a:gd name="T12" fmla="*/ 59 w 119"/>
                  <a:gd name="T13" fmla="*/ 9 h 14"/>
                  <a:gd name="T14" fmla="*/ 114 w 119"/>
                  <a:gd name="T15" fmla="*/ 9 h 14"/>
                  <a:gd name="T16" fmla="*/ 114 w 119"/>
                  <a:gd name="T17" fmla="*/ 5 h 14"/>
                  <a:gd name="T18" fmla="*/ 59 w 119"/>
                  <a:gd name="T19" fmla="*/ 5 h 14"/>
                  <a:gd name="T20" fmla="*/ 59 w 119"/>
                  <a:gd name="T21" fmla="*/ 0 h 14"/>
                  <a:gd name="T22" fmla="*/ 2 w 119"/>
                  <a:gd name="T23" fmla="*/ 0 h 14"/>
                  <a:gd name="T24" fmla="*/ 59 w 119"/>
                  <a:gd name="T25" fmla="*/ 0 h 14"/>
                  <a:gd name="T26" fmla="*/ 59 w 119"/>
                  <a:gd name="T27" fmla="*/ 5 h 14"/>
                  <a:gd name="T28" fmla="*/ 4 w 119"/>
                  <a:gd name="T29" fmla="*/ 5 h 14"/>
                  <a:gd name="T30" fmla="*/ 4 w 119"/>
                  <a:gd name="T31" fmla="*/ 9 h 14"/>
                  <a:gd name="T32" fmla="*/ 59 w 119"/>
                  <a:gd name="T33" fmla="*/ 9 h 14"/>
                  <a:gd name="T34" fmla="*/ 59 w 119"/>
                  <a:gd name="T35" fmla="*/ 14 h 14"/>
                  <a:gd name="T36" fmla="*/ 2 w 119"/>
                  <a:gd name="T37" fmla="*/ 14 h 14"/>
                  <a:gd name="T38" fmla="*/ 0 w 119"/>
                  <a:gd name="T39" fmla="*/ 12 h 14"/>
                  <a:gd name="T40" fmla="*/ 0 w 119"/>
                  <a:gd name="T41" fmla="*/ 2 h 14"/>
                  <a:gd name="T42" fmla="*/ 2 w 119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" h="14">
                    <a:moveTo>
                      <a:pt x="59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8" y="0"/>
                      <a:pt x="119" y="1"/>
                      <a:pt x="119" y="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3"/>
                      <a:pt x="118" y="14"/>
                      <a:pt x="116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59" y="5"/>
                      <a:pt x="59" y="5"/>
                      <a:pt x="59" y="5"/>
                    </a:cubicBezTo>
                    <a:lnTo>
                      <a:pt x="59" y="0"/>
                    </a:lnTo>
                    <a:close/>
                    <a:moveTo>
                      <a:pt x="2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8" name="Freeform 311"/>
              <p:cNvSpPr>
                <a:spLocks noEditPoints="1"/>
              </p:cNvSpPr>
              <p:nvPr/>
            </p:nvSpPr>
            <p:spPr bwMode="auto">
              <a:xfrm>
                <a:off x="10207625" y="185738"/>
                <a:ext cx="244475" cy="219075"/>
              </a:xfrm>
              <a:custGeom>
                <a:avLst/>
                <a:gdLst>
                  <a:gd name="T0" fmla="*/ 58 w 108"/>
                  <a:gd name="T1" fmla="*/ 88 h 97"/>
                  <a:gd name="T2" fmla="*/ 68 w 108"/>
                  <a:gd name="T3" fmla="*/ 91 h 97"/>
                  <a:gd name="T4" fmla="*/ 71 w 108"/>
                  <a:gd name="T5" fmla="*/ 92 h 97"/>
                  <a:gd name="T6" fmla="*/ 81 w 108"/>
                  <a:gd name="T7" fmla="*/ 90 h 97"/>
                  <a:gd name="T8" fmla="*/ 88 w 108"/>
                  <a:gd name="T9" fmla="*/ 82 h 97"/>
                  <a:gd name="T10" fmla="*/ 99 w 108"/>
                  <a:gd name="T11" fmla="*/ 62 h 97"/>
                  <a:gd name="T12" fmla="*/ 103 w 108"/>
                  <a:gd name="T13" fmla="*/ 43 h 97"/>
                  <a:gd name="T14" fmla="*/ 103 w 108"/>
                  <a:gd name="T15" fmla="*/ 36 h 97"/>
                  <a:gd name="T16" fmla="*/ 100 w 108"/>
                  <a:gd name="T17" fmla="*/ 21 h 97"/>
                  <a:gd name="T18" fmla="*/ 93 w 108"/>
                  <a:gd name="T19" fmla="*/ 12 h 97"/>
                  <a:gd name="T20" fmla="*/ 78 w 108"/>
                  <a:gd name="T21" fmla="*/ 6 h 97"/>
                  <a:gd name="T22" fmla="*/ 55 w 108"/>
                  <a:gd name="T23" fmla="*/ 11 h 97"/>
                  <a:gd name="T24" fmla="*/ 62 w 108"/>
                  <a:gd name="T25" fmla="*/ 3 h 97"/>
                  <a:gd name="T26" fmla="*/ 95 w 108"/>
                  <a:gd name="T27" fmla="*/ 8 h 97"/>
                  <a:gd name="T28" fmla="*/ 104 w 108"/>
                  <a:gd name="T29" fmla="*/ 19 h 97"/>
                  <a:gd name="T30" fmla="*/ 108 w 108"/>
                  <a:gd name="T31" fmla="*/ 36 h 97"/>
                  <a:gd name="T32" fmla="*/ 108 w 108"/>
                  <a:gd name="T33" fmla="*/ 42 h 97"/>
                  <a:gd name="T34" fmla="*/ 106 w 108"/>
                  <a:gd name="T35" fmla="*/ 55 h 97"/>
                  <a:gd name="T36" fmla="*/ 92 w 108"/>
                  <a:gd name="T37" fmla="*/ 85 h 97"/>
                  <a:gd name="T38" fmla="*/ 85 w 108"/>
                  <a:gd name="T39" fmla="*/ 93 h 97"/>
                  <a:gd name="T40" fmla="*/ 82 w 108"/>
                  <a:gd name="T41" fmla="*/ 95 h 97"/>
                  <a:gd name="T42" fmla="*/ 69 w 108"/>
                  <a:gd name="T43" fmla="*/ 96 h 97"/>
                  <a:gd name="T44" fmla="*/ 60 w 108"/>
                  <a:gd name="T45" fmla="*/ 93 h 97"/>
                  <a:gd name="T46" fmla="*/ 54 w 108"/>
                  <a:gd name="T47" fmla="*/ 92 h 97"/>
                  <a:gd name="T48" fmla="*/ 38 w 108"/>
                  <a:gd name="T49" fmla="*/ 92 h 97"/>
                  <a:gd name="T50" fmla="*/ 43 w 108"/>
                  <a:gd name="T51" fmla="*/ 90 h 97"/>
                  <a:gd name="T52" fmla="*/ 50 w 108"/>
                  <a:gd name="T53" fmla="*/ 88 h 97"/>
                  <a:gd name="T54" fmla="*/ 48 w 108"/>
                  <a:gd name="T55" fmla="*/ 93 h 97"/>
                  <a:gd name="T56" fmla="*/ 39 w 108"/>
                  <a:gd name="T57" fmla="*/ 96 h 97"/>
                  <a:gd name="T58" fmla="*/ 29 w 108"/>
                  <a:gd name="T59" fmla="*/ 94 h 97"/>
                  <a:gd name="T60" fmla="*/ 53 w 108"/>
                  <a:gd name="T61" fmla="*/ 11 h 97"/>
                  <a:gd name="T62" fmla="*/ 30 w 108"/>
                  <a:gd name="T63" fmla="*/ 6 h 97"/>
                  <a:gd name="T64" fmla="*/ 47 w 108"/>
                  <a:gd name="T65" fmla="*/ 3 h 97"/>
                  <a:gd name="T66" fmla="*/ 28 w 108"/>
                  <a:gd name="T67" fmla="*/ 91 h 97"/>
                  <a:gd name="T68" fmla="*/ 29 w 108"/>
                  <a:gd name="T69" fmla="*/ 96 h 97"/>
                  <a:gd name="T70" fmla="*/ 28 w 108"/>
                  <a:gd name="T71" fmla="*/ 1 h 97"/>
                  <a:gd name="T72" fmla="*/ 17 w 108"/>
                  <a:gd name="T73" fmla="*/ 77 h 97"/>
                  <a:gd name="T74" fmla="*/ 23 w 108"/>
                  <a:gd name="T75" fmla="*/ 86 h 97"/>
                  <a:gd name="T76" fmla="*/ 28 w 108"/>
                  <a:gd name="T77" fmla="*/ 91 h 97"/>
                  <a:gd name="T78" fmla="*/ 25 w 108"/>
                  <a:gd name="T79" fmla="*/ 94 h 97"/>
                  <a:gd name="T80" fmla="*/ 17 w 108"/>
                  <a:gd name="T81" fmla="*/ 77 h 97"/>
                  <a:gd name="T82" fmla="*/ 17 w 108"/>
                  <a:gd name="T83" fmla="*/ 5 h 97"/>
                  <a:gd name="T84" fmla="*/ 28 w 108"/>
                  <a:gd name="T85" fmla="*/ 91 h 97"/>
                  <a:gd name="T86" fmla="*/ 9 w 108"/>
                  <a:gd name="T87" fmla="*/ 21 h 97"/>
                  <a:gd name="T88" fmla="*/ 5 w 108"/>
                  <a:gd name="T89" fmla="*/ 37 h 97"/>
                  <a:gd name="T90" fmla="*/ 5 w 108"/>
                  <a:gd name="T91" fmla="*/ 43 h 97"/>
                  <a:gd name="T92" fmla="*/ 14 w 108"/>
                  <a:gd name="T93" fmla="*/ 72 h 97"/>
                  <a:gd name="T94" fmla="*/ 16 w 108"/>
                  <a:gd name="T95" fmla="*/ 85 h 97"/>
                  <a:gd name="T96" fmla="*/ 2 w 108"/>
                  <a:gd name="T97" fmla="*/ 55 h 97"/>
                  <a:gd name="T98" fmla="*/ 0 w 108"/>
                  <a:gd name="T99" fmla="*/ 42 h 97"/>
                  <a:gd name="T100" fmla="*/ 0 w 108"/>
                  <a:gd name="T101" fmla="*/ 36 h 97"/>
                  <a:gd name="T102" fmla="*/ 1 w 108"/>
                  <a:gd name="T103" fmla="*/ 30 h 97"/>
                  <a:gd name="T104" fmla="*/ 14 w 108"/>
                  <a:gd name="T105" fmla="*/ 8 h 97"/>
                  <a:gd name="T106" fmla="*/ 15 w 108"/>
                  <a:gd name="T107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97">
                    <a:moveTo>
                      <a:pt x="54" y="88"/>
                    </a:move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8"/>
                    </a:cubicBezTo>
                    <a:cubicBezTo>
                      <a:pt x="56" y="88"/>
                      <a:pt x="57" y="88"/>
                      <a:pt x="58" y="88"/>
                    </a:cubicBezTo>
                    <a:cubicBezTo>
                      <a:pt x="59" y="88"/>
                      <a:pt x="60" y="88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2" y="89"/>
                      <a:pt x="63" y="89"/>
                      <a:pt x="63" y="89"/>
                    </a:cubicBezTo>
                    <a:cubicBezTo>
                      <a:pt x="64" y="89"/>
                      <a:pt x="65" y="90"/>
                      <a:pt x="65" y="90"/>
                    </a:cubicBezTo>
                    <a:cubicBezTo>
                      <a:pt x="66" y="90"/>
                      <a:pt x="67" y="91"/>
                      <a:pt x="68" y="91"/>
                    </a:cubicBezTo>
                    <a:cubicBezTo>
                      <a:pt x="68" y="91"/>
                      <a:pt x="69" y="91"/>
                      <a:pt x="70" y="92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2" y="92"/>
                      <a:pt x="74" y="93"/>
                      <a:pt x="76" y="92"/>
                    </a:cubicBezTo>
                    <a:cubicBezTo>
                      <a:pt x="77" y="92"/>
                      <a:pt x="78" y="92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0"/>
                      <a:pt x="81" y="90"/>
                      <a:pt x="81" y="90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90"/>
                      <a:pt x="81" y="90"/>
                      <a:pt x="82" y="89"/>
                    </a:cubicBezTo>
                    <a:cubicBezTo>
                      <a:pt x="82" y="89"/>
                      <a:pt x="82" y="89"/>
                      <a:pt x="82" y="89"/>
                    </a:cubicBezTo>
                    <a:cubicBezTo>
                      <a:pt x="83" y="88"/>
                      <a:pt x="84" y="87"/>
                      <a:pt x="85" y="86"/>
                    </a:cubicBezTo>
                    <a:cubicBezTo>
                      <a:pt x="86" y="85"/>
                      <a:pt x="87" y="84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91" y="79"/>
                      <a:pt x="93" y="76"/>
                      <a:pt x="95" y="72"/>
                    </a:cubicBezTo>
                    <a:cubicBezTo>
                      <a:pt x="96" y="69"/>
                      <a:pt x="98" y="66"/>
                      <a:pt x="99" y="62"/>
                    </a:cubicBezTo>
                    <a:cubicBezTo>
                      <a:pt x="100" y="59"/>
                      <a:pt x="101" y="57"/>
                      <a:pt x="102" y="54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02" y="51"/>
                      <a:pt x="103" y="48"/>
                      <a:pt x="103" y="46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3" y="36"/>
                      <a:pt x="103" y="35"/>
                      <a:pt x="103" y="34"/>
                    </a:cubicBezTo>
                    <a:cubicBezTo>
                      <a:pt x="103" y="33"/>
                      <a:pt x="103" y="32"/>
                      <a:pt x="103" y="31"/>
                    </a:cubicBezTo>
                    <a:cubicBezTo>
                      <a:pt x="102" y="27"/>
                      <a:pt x="101" y="24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18"/>
                      <a:pt x="96" y="16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2"/>
                      <a:pt x="93" y="12"/>
                    </a:cubicBezTo>
                    <a:cubicBezTo>
                      <a:pt x="92" y="12"/>
                      <a:pt x="92" y="12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0" y="10"/>
                      <a:pt x="88" y="8"/>
                      <a:pt x="85" y="8"/>
                    </a:cubicBezTo>
                    <a:cubicBezTo>
                      <a:pt x="83" y="7"/>
                      <a:pt x="81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5" y="5"/>
                      <a:pt x="73" y="5"/>
                      <a:pt x="71" y="6"/>
                    </a:cubicBezTo>
                    <a:cubicBezTo>
                      <a:pt x="68" y="6"/>
                      <a:pt x="66" y="7"/>
                      <a:pt x="63" y="8"/>
                    </a:cubicBezTo>
                    <a:cubicBezTo>
                      <a:pt x="62" y="8"/>
                      <a:pt x="61" y="8"/>
                      <a:pt x="60" y="9"/>
                    </a:cubicBezTo>
                    <a:cubicBezTo>
                      <a:pt x="57" y="10"/>
                      <a:pt x="55" y="11"/>
                      <a:pt x="55" y="11"/>
                    </a:cubicBezTo>
                    <a:cubicBezTo>
                      <a:pt x="55" y="11"/>
                      <a:pt x="54" y="11"/>
                      <a:pt x="54" y="11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5"/>
                      <a:pt x="57" y="5"/>
                      <a:pt x="58" y="4"/>
                    </a:cubicBezTo>
                    <a:cubicBezTo>
                      <a:pt x="59" y="4"/>
                      <a:pt x="61" y="3"/>
                      <a:pt x="62" y="3"/>
                    </a:cubicBezTo>
                    <a:cubicBezTo>
                      <a:pt x="64" y="2"/>
                      <a:pt x="67" y="1"/>
                      <a:pt x="70" y="1"/>
                    </a:cubicBezTo>
                    <a:cubicBezTo>
                      <a:pt x="73" y="0"/>
                      <a:pt x="76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2" y="1"/>
                      <a:pt x="84" y="2"/>
                      <a:pt x="87" y="3"/>
                    </a:cubicBezTo>
                    <a:cubicBezTo>
                      <a:pt x="90" y="4"/>
                      <a:pt x="92" y="6"/>
                      <a:pt x="95" y="8"/>
                    </a:cubicBezTo>
                    <a:cubicBezTo>
                      <a:pt x="95" y="8"/>
                      <a:pt x="95" y="8"/>
                      <a:pt x="96" y="9"/>
                    </a:cubicBezTo>
                    <a:cubicBezTo>
                      <a:pt x="96" y="9"/>
                      <a:pt x="97" y="9"/>
                      <a:pt x="97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100" y="13"/>
                      <a:pt x="102" y="16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6" y="23"/>
                      <a:pt x="107" y="26"/>
                      <a:pt x="107" y="30"/>
                    </a:cubicBezTo>
                    <a:cubicBezTo>
                      <a:pt x="108" y="31"/>
                      <a:pt x="108" y="33"/>
                      <a:pt x="108" y="34"/>
                    </a:cubicBezTo>
                    <a:cubicBezTo>
                      <a:pt x="108" y="34"/>
                      <a:pt x="108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8" y="46"/>
                      <a:pt x="108" y="46"/>
                      <a:pt x="108" y="46"/>
                    </a:cubicBezTo>
                    <a:cubicBezTo>
                      <a:pt x="108" y="46"/>
                      <a:pt x="108" y="46"/>
                      <a:pt x="108" y="46"/>
                    </a:cubicBezTo>
                    <a:cubicBezTo>
                      <a:pt x="108" y="49"/>
                      <a:pt x="107" y="52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8"/>
                      <a:pt x="105" y="61"/>
                      <a:pt x="104" y="64"/>
                    </a:cubicBezTo>
                    <a:cubicBezTo>
                      <a:pt x="102" y="67"/>
                      <a:pt x="101" y="71"/>
                      <a:pt x="99" y="75"/>
                    </a:cubicBezTo>
                    <a:cubicBezTo>
                      <a:pt x="97" y="78"/>
                      <a:pt x="95" y="82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1" y="87"/>
                      <a:pt x="90" y="88"/>
                      <a:pt x="88" y="89"/>
                    </a:cubicBezTo>
                    <a:cubicBezTo>
                      <a:pt x="87" y="91"/>
                      <a:pt x="86" y="92"/>
                      <a:pt x="85" y="93"/>
                    </a:cubicBez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93"/>
                      <a:pt x="84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2" y="95"/>
                    </a:cubicBezTo>
                    <a:cubicBezTo>
                      <a:pt x="80" y="96"/>
                      <a:pt x="78" y="97"/>
                      <a:pt x="76" y="97"/>
                    </a:cubicBezTo>
                    <a:cubicBezTo>
                      <a:pt x="74" y="97"/>
                      <a:pt x="71" y="97"/>
                      <a:pt x="69" y="96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68" y="96"/>
                      <a:pt x="67" y="96"/>
                      <a:pt x="66" y="95"/>
                    </a:cubicBezTo>
                    <a:cubicBezTo>
                      <a:pt x="65" y="95"/>
                      <a:pt x="64" y="95"/>
                      <a:pt x="63" y="94"/>
                    </a:cubicBezTo>
                    <a:cubicBezTo>
                      <a:pt x="63" y="94"/>
                      <a:pt x="62" y="94"/>
                      <a:pt x="62" y="94"/>
                    </a:cubicBezTo>
                    <a:cubicBezTo>
                      <a:pt x="61" y="94"/>
                      <a:pt x="61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59" y="93"/>
                      <a:pt x="58" y="93"/>
                      <a:pt x="57" y="93"/>
                    </a:cubicBezTo>
                    <a:cubicBezTo>
                      <a:pt x="56" y="92"/>
                      <a:pt x="55" y="92"/>
                      <a:pt x="55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lnTo>
                      <a:pt x="54" y="88"/>
                    </a:lnTo>
                    <a:close/>
                    <a:moveTo>
                      <a:pt x="29" y="91"/>
                    </a:moveTo>
                    <a:cubicBezTo>
                      <a:pt x="30" y="92"/>
                      <a:pt x="31" y="92"/>
                      <a:pt x="33" y="92"/>
                    </a:cubicBezTo>
                    <a:cubicBezTo>
                      <a:pt x="34" y="93"/>
                      <a:pt x="36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1" y="91"/>
                      <a:pt x="42" y="90"/>
                      <a:pt x="43" y="90"/>
                    </a:cubicBezTo>
                    <a:cubicBezTo>
                      <a:pt x="44" y="90"/>
                      <a:pt x="44" y="89"/>
                      <a:pt x="45" y="89"/>
                    </a:cubicBezTo>
                    <a:cubicBezTo>
                      <a:pt x="46" y="89"/>
                      <a:pt x="46" y="89"/>
                      <a:pt x="47" y="89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8" y="88"/>
                      <a:pt x="49" y="88"/>
                      <a:pt x="50" y="88"/>
                    </a:cubicBezTo>
                    <a:cubicBezTo>
                      <a:pt x="52" y="88"/>
                      <a:pt x="54" y="88"/>
                      <a:pt x="54" y="88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2" y="92"/>
                      <a:pt x="51" y="93"/>
                    </a:cubicBezTo>
                    <a:cubicBezTo>
                      <a:pt x="50" y="93"/>
                      <a:pt x="49" y="93"/>
                      <a:pt x="48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47" y="94"/>
                      <a:pt x="47" y="94"/>
                    </a:cubicBezTo>
                    <a:cubicBezTo>
                      <a:pt x="46" y="94"/>
                      <a:pt x="45" y="94"/>
                      <a:pt x="45" y="94"/>
                    </a:cubicBezTo>
                    <a:cubicBezTo>
                      <a:pt x="44" y="95"/>
                      <a:pt x="43" y="95"/>
                      <a:pt x="42" y="95"/>
                    </a:cubicBezTo>
                    <a:cubicBezTo>
                      <a:pt x="41" y="96"/>
                      <a:pt x="40" y="96"/>
                      <a:pt x="39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97"/>
                      <a:pt x="34" y="97"/>
                      <a:pt x="32" y="97"/>
                    </a:cubicBezTo>
                    <a:cubicBezTo>
                      <a:pt x="31" y="97"/>
                      <a:pt x="30" y="97"/>
                      <a:pt x="29" y="96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3"/>
                      <a:pt x="30" y="92"/>
                      <a:pt x="29" y="91"/>
                    </a:cubicBezTo>
                    <a:cubicBezTo>
                      <a:pt x="29" y="91"/>
                      <a:pt x="29" y="91"/>
                      <a:pt x="29" y="91"/>
                    </a:cubicBezTo>
                    <a:close/>
                    <a:moveTo>
                      <a:pt x="54" y="11"/>
                    </a:moveTo>
                    <a:cubicBezTo>
                      <a:pt x="54" y="11"/>
                      <a:pt x="54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1" y="10"/>
                      <a:pt x="49" y="9"/>
                    </a:cubicBezTo>
                    <a:cubicBezTo>
                      <a:pt x="47" y="8"/>
                      <a:pt x="46" y="8"/>
                      <a:pt x="45" y="8"/>
                    </a:cubicBezTo>
                    <a:cubicBezTo>
                      <a:pt x="42" y="7"/>
                      <a:pt x="40" y="6"/>
                      <a:pt x="38" y="6"/>
                    </a:cubicBezTo>
                    <a:cubicBezTo>
                      <a:pt x="35" y="5"/>
                      <a:pt x="33" y="5"/>
                      <a:pt x="30" y="6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2" y="0"/>
                      <a:pt x="35" y="0"/>
                      <a:pt x="38" y="1"/>
                    </a:cubicBezTo>
                    <a:cubicBezTo>
                      <a:pt x="41" y="1"/>
                      <a:pt x="44" y="2"/>
                      <a:pt x="47" y="3"/>
                    </a:cubicBezTo>
                    <a:cubicBezTo>
                      <a:pt x="47" y="3"/>
                      <a:pt x="49" y="4"/>
                      <a:pt x="50" y="4"/>
                    </a:cubicBezTo>
                    <a:cubicBezTo>
                      <a:pt x="52" y="5"/>
                      <a:pt x="53" y="5"/>
                      <a:pt x="54" y="6"/>
                    </a:cubicBezTo>
                    <a:lnTo>
                      <a:pt x="54" y="11"/>
                    </a:ln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1"/>
                      <a:pt x="29" y="91"/>
                      <a:pt x="28" y="91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29" y="96"/>
                      <a:pt x="28" y="96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29" y="6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17" y="77"/>
                    </a:moveTo>
                    <a:cubicBezTo>
                      <a:pt x="18" y="79"/>
                      <a:pt x="19" y="80"/>
                      <a:pt x="20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1" y="84"/>
                      <a:pt x="22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87"/>
                      <a:pt x="25" y="89"/>
                      <a:pt x="27" y="89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6"/>
                      <a:pt x="27" y="95"/>
                      <a:pt x="26" y="95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4" y="94"/>
                      <a:pt x="24" y="93"/>
                      <a:pt x="24" y="93"/>
                    </a:cubicBezTo>
                    <a:cubicBezTo>
                      <a:pt x="22" y="92"/>
                      <a:pt x="21" y="91"/>
                      <a:pt x="20" y="90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9" y="88"/>
                      <a:pt x="18" y="87"/>
                      <a:pt x="17" y="86"/>
                    </a:cubicBezTo>
                    <a:cubicBezTo>
                      <a:pt x="17" y="77"/>
                      <a:pt x="17" y="77"/>
                      <a:pt x="17" y="77"/>
                    </a:cubicBezTo>
                    <a:close/>
                    <a:moveTo>
                      <a:pt x="28" y="6"/>
                    </a:moveTo>
                    <a:cubicBezTo>
                      <a:pt x="26" y="6"/>
                      <a:pt x="25" y="7"/>
                      <a:pt x="23" y="8"/>
                    </a:cubicBezTo>
                    <a:cubicBezTo>
                      <a:pt x="21" y="8"/>
                      <a:pt x="19" y="10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20" y="4"/>
                      <a:pt x="21" y="3"/>
                    </a:cubicBezTo>
                    <a:cubicBezTo>
                      <a:pt x="23" y="2"/>
                      <a:pt x="26" y="1"/>
                      <a:pt x="28" y="1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lose/>
                    <a:moveTo>
                      <a:pt x="15" y="13"/>
                    </a:moveTo>
                    <a:cubicBezTo>
                      <a:pt x="12" y="16"/>
                      <a:pt x="10" y="18"/>
                      <a:pt x="9" y="21"/>
                    </a:cubicBezTo>
                    <a:cubicBezTo>
                      <a:pt x="7" y="24"/>
                      <a:pt x="6" y="27"/>
                      <a:pt x="6" y="31"/>
                    </a:cubicBezTo>
                    <a:cubicBezTo>
                      <a:pt x="5" y="32"/>
                      <a:pt x="5" y="33"/>
                      <a:pt x="5" y="35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6" y="51"/>
                      <a:pt x="7" y="54"/>
                    </a:cubicBezTo>
                    <a:cubicBezTo>
                      <a:pt x="7" y="57"/>
                      <a:pt x="8" y="59"/>
                      <a:pt x="9" y="62"/>
                    </a:cubicBezTo>
                    <a:cubicBezTo>
                      <a:pt x="10" y="66"/>
                      <a:pt x="12" y="69"/>
                      <a:pt x="14" y="72"/>
                    </a:cubicBezTo>
                    <a:cubicBezTo>
                      <a:pt x="15" y="74"/>
                      <a:pt x="16" y="76"/>
                      <a:pt x="17" y="77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3" y="82"/>
                      <a:pt x="11" y="78"/>
                      <a:pt x="9" y="75"/>
                    </a:cubicBezTo>
                    <a:cubicBezTo>
                      <a:pt x="7" y="71"/>
                      <a:pt x="6" y="67"/>
                      <a:pt x="4" y="64"/>
                    </a:cubicBezTo>
                    <a:cubicBezTo>
                      <a:pt x="3" y="61"/>
                      <a:pt x="3" y="58"/>
                      <a:pt x="2" y="55"/>
                    </a:cubicBezTo>
                    <a:cubicBezTo>
                      <a:pt x="1" y="52"/>
                      <a:pt x="1" y="49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33"/>
                      <a:pt x="1" y="31"/>
                      <a:pt x="1" y="30"/>
                    </a:cubicBezTo>
                    <a:cubicBezTo>
                      <a:pt x="2" y="26"/>
                      <a:pt x="3" y="22"/>
                      <a:pt x="4" y="19"/>
                    </a:cubicBezTo>
                    <a:cubicBezTo>
                      <a:pt x="6" y="16"/>
                      <a:pt x="8" y="13"/>
                      <a:pt x="11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5" y="7"/>
                      <a:pt x="16" y="6"/>
                      <a:pt x="17" y="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9" name="Freeform 312"/>
              <p:cNvSpPr>
                <a:spLocks noEditPoints="1"/>
              </p:cNvSpPr>
              <p:nvPr/>
            </p:nvSpPr>
            <p:spPr bwMode="auto">
              <a:xfrm>
                <a:off x="10269538" y="120650"/>
                <a:ext cx="66675" cy="73025"/>
              </a:xfrm>
              <a:custGeom>
                <a:avLst/>
                <a:gdLst>
                  <a:gd name="T0" fmla="*/ 15 w 30"/>
                  <a:gd name="T1" fmla="*/ 25 h 33"/>
                  <a:gd name="T2" fmla="*/ 16 w 30"/>
                  <a:gd name="T3" fmla="*/ 25 h 33"/>
                  <a:gd name="T4" fmla="*/ 21 w 30"/>
                  <a:gd name="T5" fmla="*/ 28 h 33"/>
                  <a:gd name="T6" fmla="*/ 24 w 30"/>
                  <a:gd name="T7" fmla="*/ 28 h 33"/>
                  <a:gd name="T8" fmla="*/ 24 w 30"/>
                  <a:gd name="T9" fmla="*/ 28 h 33"/>
                  <a:gd name="T10" fmla="*/ 25 w 30"/>
                  <a:gd name="T11" fmla="*/ 28 h 33"/>
                  <a:gd name="T12" fmla="*/ 24 w 30"/>
                  <a:gd name="T13" fmla="*/ 22 h 33"/>
                  <a:gd name="T14" fmla="*/ 20 w 30"/>
                  <a:gd name="T15" fmla="*/ 15 h 33"/>
                  <a:gd name="T16" fmla="*/ 15 w 30"/>
                  <a:gd name="T17" fmla="*/ 10 h 33"/>
                  <a:gd name="T18" fmla="*/ 15 w 30"/>
                  <a:gd name="T19" fmla="*/ 4 h 33"/>
                  <a:gd name="T20" fmla="*/ 15 w 30"/>
                  <a:gd name="T21" fmla="*/ 4 h 33"/>
                  <a:gd name="T22" fmla="*/ 24 w 30"/>
                  <a:gd name="T23" fmla="*/ 12 h 33"/>
                  <a:gd name="T24" fmla="*/ 28 w 30"/>
                  <a:gd name="T25" fmla="*/ 21 h 33"/>
                  <a:gd name="T26" fmla="*/ 29 w 30"/>
                  <a:gd name="T27" fmla="*/ 30 h 33"/>
                  <a:gd name="T28" fmla="*/ 29 w 30"/>
                  <a:gd name="T29" fmla="*/ 30 h 33"/>
                  <a:gd name="T30" fmla="*/ 29 w 30"/>
                  <a:gd name="T31" fmla="*/ 32 h 33"/>
                  <a:gd name="T32" fmla="*/ 29 w 30"/>
                  <a:gd name="T33" fmla="*/ 32 h 33"/>
                  <a:gd name="T34" fmla="*/ 27 w 30"/>
                  <a:gd name="T35" fmla="*/ 33 h 33"/>
                  <a:gd name="T36" fmla="*/ 27 w 30"/>
                  <a:gd name="T37" fmla="*/ 33 h 33"/>
                  <a:gd name="T38" fmla="*/ 27 w 30"/>
                  <a:gd name="T39" fmla="*/ 33 h 33"/>
                  <a:gd name="T40" fmla="*/ 23 w 30"/>
                  <a:gd name="T41" fmla="*/ 33 h 33"/>
                  <a:gd name="T42" fmla="*/ 23 w 30"/>
                  <a:gd name="T43" fmla="*/ 33 h 33"/>
                  <a:gd name="T44" fmla="*/ 20 w 30"/>
                  <a:gd name="T45" fmla="*/ 32 h 33"/>
                  <a:gd name="T46" fmla="*/ 15 w 30"/>
                  <a:gd name="T47" fmla="*/ 30 h 33"/>
                  <a:gd name="T48" fmla="*/ 15 w 30"/>
                  <a:gd name="T49" fmla="*/ 25 h 33"/>
                  <a:gd name="T50" fmla="*/ 12 w 30"/>
                  <a:gd name="T51" fmla="*/ 22 h 33"/>
                  <a:gd name="T52" fmla="*/ 15 w 30"/>
                  <a:gd name="T53" fmla="*/ 25 h 33"/>
                  <a:gd name="T54" fmla="*/ 15 w 30"/>
                  <a:gd name="T55" fmla="*/ 30 h 33"/>
                  <a:gd name="T56" fmla="*/ 14 w 30"/>
                  <a:gd name="T57" fmla="*/ 29 h 33"/>
                  <a:gd name="T58" fmla="*/ 8 w 30"/>
                  <a:gd name="T59" fmla="*/ 25 h 33"/>
                  <a:gd name="T60" fmla="*/ 8 w 30"/>
                  <a:gd name="T61" fmla="*/ 25 h 33"/>
                  <a:gd name="T62" fmla="*/ 3 w 30"/>
                  <a:gd name="T63" fmla="*/ 18 h 33"/>
                  <a:gd name="T64" fmla="*/ 1 w 30"/>
                  <a:gd name="T65" fmla="*/ 10 h 33"/>
                  <a:gd name="T66" fmla="*/ 0 w 30"/>
                  <a:gd name="T67" fmla="*/ 6 h 33"/>
                  <a:gd name="T68" fmla="*/ 0 w 30"/>
                  <a:gd name="T69" fmla="*/ 3 h 33"/>
                  <a:gd name="T70" fmla="*/ 3 w 30"/>
                  <a:gd name="T71" fmla="*/ 0 h 33"/>
                  <a:gd name="T72" fmla="*/ 4 w 30"/>
                  <a:gd name="T73" fmla="*/ 0 h 33"/>
                  <a:gd name="T74" fmla="*/ 4 w 30"/>
                  <a:gd name="T75" fmla="*/ 0 h 33"/>
                  <a:gd name="T76" fmla="*/ 4 w 30"/>
                  <a:gd name="T77" fmla="*/ 0 h 33"/>
                  <a:gd name="T78" fmla="*/ 4 w 30"/>
                  <a:gd name="T79" fmla="*/ 0 h 33"/>
                  <a:gd name="T80" fmla="*/ 4 w 30"/>
                  <a:gd name="T81" fmla="*/ 0 h 33"/>
                  <a:gd name="T82" fmla="*/ 5 w 30"/>
                  <a:gd name="T83" fmla="*/ 1 h 33"/>
                  <a:gd name="T84" fmla="*/ 15 w 30"/>
                  <a:gd name="T85" fmla="*/ 4 h 33"/>
                  <a:gd name="T86" fmla="*/ 15 w 30"/>
                  <a:gd name="T87" fmla="*/ 10 h 33"/>
                  <a:gd name="T88" fmla="*/ 13 w 30"/>
                  <a:gd name="T89" fmla="*/ 9 h 33"/>
                  <a:gd name="T90" fmla="*/ 5 w 30"/>
                  <a:gd name="T91" fmla="*/ 5 h 33"/>
                  <a:gd name="T92" fmla="*/ 5 w 30"/>
                  <a:gd name="T93" fmla="*/ 6 h 33"/>
                  <a:gd name="T94" fmla="*/ 5 w 30"/>
                  <a:gd name="T95" fmla="*/ 9 h 33"/>
                  <a:gd name="T96" fmla="*/ 8 w 30"/>
                  <a:gd name="T97" fmla="*/ 16 h 33"/>
                  <a:gd name="T98" fmla="*/ 12 w 30"/>
                  <a:gd name="T99" fmla="*/ 22 h 33"/>
                  <a:gd name="T100" fmla="*/ 12 w 30"/>
                  <a:gd name="T101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" h="33">
                    <a:moveTo>
                      <a:pt x="15" y="25"/>
                    </a:moveTo>
                    <a:cubicBezTo>
                      <a:pt x="15" y="25"/>
                      <a:pt x="16" y="25"/>
                      <a:pt x="16" y="25"/>
                    </a:cubicBezTo>
                    <a:cubicBezTo>
                      <a:pt x="18" y="26"/>
                      <a:pt x="19" y="27"/>
                      <a:pt x="21" y="28"/>
                    </a:cubicBezTo>
                    <a:cubicBezTo>
                      <a:pt x="22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6"/>
                      <a:pt x="24" y="24"/>
                      <a:pt x="24" y="22"/>
                    </a:cubicBezTo>
                    <a:cubicBezTo>
                      <a:pt x="23" y="20"/>
                      <a:pt x="22" y="17"/>
                      <a:pt x="20" y="15"/>
                    </a:cubicBezTo>
                    <a:cubicBezTo>
                      <a:pt x="18" y="13"/>
                      <a:pt x="17" y="11"/>
                      <a:pt x="15" y="1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6"/>
                      <a:pt x="21" y="9"/>
                      <a:pt x="24" y="12"/>
                    </a:cubicBezTo>
                    <a:cubicBezTo>
                      <a:pt x="26" y="15"/>
                      <a:pt x="27" y="18"/>
                      <a:pt x="28" y="21"/>
                    </a:cubicBezTo>
                    <a:cubicBezTo>
                      <a:pt x="29" y="24"/>
                      <a:pt x="30" y="27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1"/>
                      <a:pt x="29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4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1" y="33"/>
                      <a:pt x="20" y="32"/>
                    </a:cubicBezTo>
                    <a:cubicBezTo>
                      <a:pt x="18" y="32"/>
                      <a:pt x="16" y="31"/>
                      <a:pt x="15" y="30"/>
                    </a:cubicBezTo>
                    <a:lnTo>
                      <a:pt x="15" y="25"/>
                    </a:lnTo>
                    <a:close/>
                    <a:moveTo>
                      <a:pt x="12" y="22"/>
                    </a:moveTo>
                    <a:cubicBezTo>
                      <a:pt x="13" y="23"/>
                      <a:pt x="14" y="24"/>
                      <a:pt x="15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4" y="30"/>
                      <a:pt x="14" y="29"/>
                    </a:cubicBezTo>
                    <a:cubicBezTo>
                      <a:pt x="12" y="28"/>
                      <a:pt x="10" y="27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3"/>
                      <a:pt x="5" y="21"/>
                      <a:pt x="3" y="18"/>
                    </a:cubicBezTo>
                    <a:cubicBezTo>
                      <a:pt x="2" y="16"/>
                      <a:pt x="1" y="13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9" y="1"/>
                      <a:pt x="12" y="2"/>
                      <a:pt x="15" y="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7"/>
                      <a:pt x="8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6" y="12"/>
                      <a:pt x="7" y="14"/>
                      <a:pt x="8" y="16"/>
                    </a:cubicBezTo>
                    <a:cubicBezTo>
                      <a:pt x="9" y="18"/>
                      <a:pt x="10" y="20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0" name="Freeform 313"/>
              <p:cNvSpPr>
                <a:spLocks noEditPoints="1"/>
              </p:cNvSpPr>
              <p:nvPr/>
            </p:nvSpPr>
            <p:spPr bwMode="auto">
              <a:xfrm>
                <a:off x="9807575" y="1588"/>
                <a:ext cx="331788" cy="157163"/>
              </a:xfrm>
              <a:custGeom>
                <a:avLst/>
                <a:gdLst>
                  <a:gd name="T0" fmla="*/ 73 w 147"/>
                  <a:gd name="T1" fmla="*/ 64 h 69"/>
                  <a:gd name="T2" fmla="*/ 142 w 147"/>
                  <a:gd name="T3" fmla="*/ 64 h 69"/>
                  <a:gd name="T4" fmla="*/ 142 w 147"/>
                  <a:gd name="T5" fmla="*/ 0 h 69"/>
                  <a:gd name="T6" fmla="*/ 147 w 147"/>
                  <a:gd name="T7" fmla="*/ 0 h 69"/>
                  <a:gd name="T8" fmla="*/ 147 w 147"/>
                  <a:gd name="T9" fmla="*/ 67 h 69"/>
                  <a:gd name="T10" fmla="*/ 145 w 147"/>
                  <a:gd name="T11" fmla="*/ 69 h 69"/>
                  <a:gd name="T12" fmla="*/ 73 w 147"/>
                  <a:gd name="T13" fmla="*/ 69 h 69"/>
                  <a:gd name="T14" fmla="*/ 73 w 147"/>
                  <a:gd name="T15" fmla="*/ 64 h 69"/>
                  <a:gd name="T16" fmla="*/ 73 w 147"/>
                  <a:gd name="T17" fmla="*/ 58 h 69"/>
                  <a:gd name="T18" fmla="*/ 73 w 147"/>
                  <a:gd name="T19" fmla="*/ 58 h 69"/>
                  <a:gd name="T20" fmla="*/ 103 w 147"/>
                  <a:gd name="T21" fmla="*/ 46 h 69"/>
                  <a:gd name="T22" fmla="*/ 116 w 147"/>
                  <a:gd name="T23" fmla="*/ 16 h 69"/>
                  <a:gd name="T24" fmla="*/ 113 w 147"/>
                  <a:gd name="T25" fmla="*/ 0 h 69"/>
                  <a:gd name="T26" fmla="*/ 107 w 147"/>
                  <a:gd name="T27" fmla="*/ 0 h 69"/>
                  <a:gd name="T28" fmla="*/ 111 w 147"/>
                  <a:gd name="T29" fmla="*/ 16 h 69"/>
                  <a:gd name="T30" fmla="*/ 100 w 147"/>
                  <a:gd name="T31" fmla="*/ 42 h 69"/>
                  <a:gd name="T32" fmla="*/ 73 w 147"/>
                  <a:gd name="T33" fmla="*/ 53 h 69"/>
                  <a:gd name="T34" fmla="*/ 73 w 147"/>
                  <a:gd name="T35" fmla="*/ 53 h 69"/>
                  <a:gd name="T36" fmla="*/ 73 w 147"/>
                  <a:gd name="T37" fmla="*/ 58 h 69"/>
                  <a:gd name="T38" fmla="*/ 5 w 147"/>
                  <a:gd name="T39" fmla="*/ 64 h 69"/>
                  <a:gd name="T40" fmla="*/ 73 w 147"/>
                  <a:gd name="T41" fmla="*/ 64 h 69"/>
                  <a:gd name="T42" fmla="*/ 73 w 147"/>
                  <a:gd name="T43" fmla="*/ 69 h 69"/>
                  <a:gd name="T44" fmla="*/ 2 w 147"/>
                  <a:gd name="T45" fmla="*/ 69 h 69"/>
                  <a:gd name="T46" fmla="*/ 0 w 147"/>
                  <a:gd name="T47" fmla="*/ 67 h 69"/>
                  <a:gd name="T48" fmla="*/ 0 w 147"/>
                  <a:gd name="T49" fmla="*/ 0 h 69"/>
                  <a:gd name="T50" fmla="*/ 5 w 147"/>
                  <a:gd name="T51" fmla="*/ 0 h 69"/>
                  <a:gd name="T52" fmla="*/ 5 w 147"/>
                  <a:gd name="T53" fmla="*/ 64 h 69"/>
                  <a:gd name="T54" fmla="*/ 73 w 147"/>
                  <a:gd name="T55" fmla="*/ 53 h 69"/>
                  <a:gd name="T56" fmla="*/ 47 w 147"/>
                  <a:gd name="T57" fmla="*/ 42 h 69"/>
                  <a:gd name="T58" fmla="*/ 36 w 147"/>
                  <a:gd name="T59" fmla="*/ 16 h 69"/>
                  <a:gd name="T60" fmla="*/ 39 w 147"/>
                  <a:gd name="T61" fmla="*/ 0 h 69"/>
                  <a:gd name="T62" fmla="*/ 34 w 147"/>
                  <a:gd name="T63" fmla="*/ 0 h 69"/>
                  <a:gd name="T64" fmla="*/ 31 w 147"/>
                  <a:gd name="T65" fmla="*/ 16 h 69"/>
                  <a:gd name="T66" fmla="*/ 44 w 147"/>
                  <a:gd name="T67" fmla="*/ 46 h 69"/>
                  <a:gd name="T68" fmla="*/ 73 w 147"/>
                  <a:gd name="T69" fmla="*/ 58 h 69"/>
                  <a:gd name="T70" fmla="*/ 73 w 147"/>
                  <a:gd name="T71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7" h="69">
                    <a:moveTo>
                      <a:pt x="73" y="64"/>
                    </a:moveTo>
                    <a:cubicBezTo>
                      <a:pt x="142" y="64"/>
                      <a:pt x="142" y="64"/>
                      <a:pt x="142" y="64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68"/>
                      <a:pt x="146" y="69"/>
                      <a:pt x="145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4"/>
                      <a:pt x="73" y="64"/>
                      <a:pt x="73" y="64"/>
                    </a:cubicBezTo>
                    <a:close/>
                    <a:moveTo>
                      <a:pt x="73" y="58"/>
                    </a:moveTo>
                    <a:cubicBezTo>
                      <a:pt x="73" y="58"/>
                      <a:pt x="73" y="58"/>
                      <a:pt x="73" y="58"/>
                    </a:cubicBezTo>
                    <a:cubicBezTo>
                      <a:pt x="85" y="58"/>
                      <a:pt x="96" y="53"/>
                      <a:pt x="103" y="46"/>
                    </a:cubicBezTo>
                    <a:cubicBezTo>
                      <a:pt x="111" y="38"/>
                      <a:pt x="116" y="27"/>
                      <a:pt x="116" y="16"/>
                    </a:cubicBezTo>
                    <a:cubicBezTo>
                      <a:pt x="116" y="10"/>
                      <a:pt x="115" y="5"/>
                      <a:pt x="11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0" y="5"/>
                      <a:pt x="111" y="10"/>
                      <a:pt x="111" y="16"/>
                    </a:cubicBezTo>
                    <a:cubicBezTo>
                      <a:pt x="111" y="26"/>
                      <a:pt x="107" y="35"/>
                      <a:pt x="100" y="42"/>
                    </a:cubicBezTo>
                    <a:cubicBezTo>
                      <a:pt x="93" y="49"/>
                      <a:pt x="84" y="53"/>
                      <a:pt x="73" y="53"/>
                    </a:cubicBezTo>
                    <a:cubicBezTo>
                      <a:pt x="73" y="53"/>
                      <a:pt x="73" y="53"/>
                      <a:pt x="73" y="53"/>
                    </a:cubicBezTo>
                    <a:lnTo>
                      <a:pt x="73" y="58"/>
                    </a:lnTo>
                    <a:close/>
                    <a:moveTo>
                      <a:pt x="5" y="64"/>
                    </a:move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1" y="69"/>
                      <a:pt x="0" y="68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64"/>
                      <a:pt x="5" y="64"/>
                      <a:pt x="5" y="64"/>
                    </a:cubicBezTo>
                    <a:close/>
                    <a:moveTo>
                      <a:pt x="73" y="53"/>
                    </a:moveTo>
                    <a:cubicBezTo>
                      <a:pt x="63" y="53"/>
                      <a:pt x="54" y="49"/>
                      <a:pt x="47" y="42"/>
                    </a:cubicBezTo>
                    <a:cubicBezTo>
                      <a:pt x="40" y="35"/>
                      <a:pt x="36" y="26"/>
                      <a:pt x="36" y="16"/>
                    </a:cubicBezTo>
                    <a:cubicBezTo>
                      <a:pt x="36" y="10"/>
                      <a:pt x="37" y="5"/>
                      <a:pt x="3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5"/>
                      <a:pt x="31" y="10"/>
                      <a:pt x="31" y="16"/>
                    </a:cubicBezTo>
                    <a:cubicBezTo>
                      <a:pt x="31" y="27"/>
                      <a:pt x="36" y="38"/>
                      <a:pt x="44" y="46"/>
                    </a:cubicBezTo>
                    <a:cubicBezTo>
                      <a:pt x="51" y="53"/>
                      <a:pt x="62" y="58"/>
                      <a:pt x="73" y="58"/>
                    </a:cubicBezTo>
                    <a:lnTo>
                      <a:pt x="7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1" name="Freeform 314"/>
              <p:cNvSpPr/>
              <p:nvPr/>
            </p:nvSpPr>
            <p:spPr bwMode="auto">
              <a:xfrm>
                <a:off x="9907588" y="1588"/>
                <a:ext cx="133350" cy="103188"/>
              </a:xfrm>
              <a:custGeom>
                <a:avLst/>
                <a:gdLst>
                  <a:gd name="T0" fmla="*/ 29 w 59"/>
                  <a:gd name="T1" fmla="*/ 40 h 45"/>
                  <a:gd name="T2" fmla="*/ 47 w 59"/>
                  <a:gd name="T3" fmla="*/ 33 h 45"/>
                  <a:gd name="T4" fmla="*/ 47 w 59"/>
                  <a:gd name="T5" fmla="*/ 33 h 45"/>
                  <a:gd name="T6" fmla="*/ 54 w 59"/>
                  <a:gd name="T7" fmla="*/ 16 h 45"/>
                  <a:gd name="T8" fmla="*/ 48 w 59"/>
                  <a:gd name="T9" fmla="*/ 0 h 45"/>
                  <a:gd name="T10" fmla="*/ 54 w 59"/>
                  <a:gd name="T11" fmla="*/ 0 h 45"/>
                  <a:gd name="T12" fmla="*/ 59 w 59"/>
                  <a:gd name="T13" fmla="*/ 16 h 45"/>
                  <a:gd name="T14" fmla="*/ 50 w 59"/>
                  <a:gd name="T15" fmla="*/ 36 h 45"/>
                  <a:gd name="T16" fmla="*/ 50 w 59"/>
                  <a:gd name="T17" fmla="*/ 36 h 45"/>
                  <a:gd name="T18" fmla="*/ 29 w 59"/>
                  <a:gd name="T19" fmla="*/ 45 h 45"/>
                  <a:gd name="T20" fmla="*/ 9 w 59"/>
                  <a:gd name="T21" fmla="*/ 36 h 45"/>
                  <a:gd name="T22" fmla="*/ 9 w 59"/>
                  <a:gd name="T23" fmla="*/ 36 h 45"/>
                  <a:gd name="T24" fmla="*/ 0 w 59"/>
                  <a:gd name="T25" fmla="*/ 16 h 45"/>
                  <a:gd name="T26" fmla="*/ 5 w 59"/>
                  <a:gd name="T27" fmla="*/ 0 h 45"/>
                  <a:gd name="T28" fmla="*/ 11 w 59"/>
                  <a:gd name="T29" fmla="*/ 0 h 45"/>
                  <a:gd name="T30" fmla="*/ 5 w 59"/>
                  <a:gd name="T31" fmla="*/ 16 h 45"/>
                  <a:gd name="T32" fmla="*/ 12 w 59"/>
                  <a:gd name="T33" fmla="*/ 33 h 45"/>
                  <a:gd name="T34" fmla="*/ 12 w 59"/>
                  <a:gd name="T35" fmla="*/ 33 h 45"/>
                  <a:gd name="T36" fmla="*/ 12 w 59"/>
                  <a:gd name="T37" fmla="*/ 33 h 45"/>
                  <a:gd name="T38" fmla="*/ 29 w 59"/>
                  <a:gd name="T3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45">
                    <a:moveTo>
                      <a:pt x="29" y="40"/>
                    </a:moveTo>
                    <a:cubicBezTo>
                      <a:pt x="36" y="40"/>
                      <a:pt x="42" y="37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1" y="28"/>
                      <a:pt x="54" y="22"/>
                      <a:pt x="54" y="16"/>
                    </a:cubicBezTo>
                    <a:cubicBezTo>
                      <a:pt x="54" y="10"/>
                      <a:pt x="52" y="5"/>
                      <a:pt x="48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7" y="5"/>
                      <a:pt x="59" y="10"/>
                      <a:pt x="59" y="16"/>
                    </a:cubicBezTo>
                    <a:cubicBezTo>
                      <a:pt x="59" y="24"/>
                      <a:pt x="55" y="31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5" y="42"/>
                      <a:pt x="37" y="45"/>
                      <a:pt x="29" y="45"/>
                    </a:cubicBezTo>
                    <a:cubicBezTo>
                      <a:pt x="21" y="45"/>
                      <a:pt x="14" y="42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4" y="31"/>
                      <a:pt x="0" y="24"/>
                      <a:pt x="0" y="16"/>
                    </a:cubicBezTo>
                    <a:cubicBezTo>
                      <a:pt x="0" y="10"/>
                      <a:pt x="2" y="5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5"/>
                      <a:pt x="5" y="10"/>
                      <a:pt x="5" y="16"/>
                    </a:cubicBezTo>
                    <a:cubicBezTo>
                      <a:pt x="5" y="22"/>
                      <a:pt x="8" y="29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7" y="37"/>
                      <a:pt x="23" y="40"/>
                      <a:pt x="2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2" name="Freeform 315"/>
              <p:cNvSpPr/>
              <p:nvPr/>
            </p:nvSpPr>
            <p:spPr bwMode="auto">
              <a:xfrm>
                <a:off x="4689475" y="1588"/>
                <a:ext cx="95250" cy="109538"/>
              </a:xfrm>
              <a:custGeom>
                <a:avLst/>
                <a:gdLst>
                  <a:gd name="T0" fmla="*/ 23 w 42"/>
                  <a:gd name="T1" fmla="*/ 0 h 48"/>
                  <a:gd name="T2" fmla="*/ 10 w 42"/>
                  <a:gd name="T3" fmla="*/ 32 h 48"/>
                  <a:gd name="T4" fmla="*/ 36 w 42"/>
                  <a:gd name="T5" fmla="*/ 0 h 48"/>
                  <a:gd name="T6" fmla="*/ 42 w 42"/>
                  <a:gd name="T7" fmla="*/ 0 h 48"/>
                  <a:gd name="T8" fmla="*/ 4 w 42"/>
                  <a:gd name="T9" fmla="*/ 47 h 48"/>
                  <a:gd name="T10" fmla="*/ 4 w 42"/>
                  <a:gd name="T11" fmla="*/ 47 h 48"/>
                  <a:gd name="T12" fmla="*/ 2 w 42"/>
                  <a:gd name="T13" fmla="*/ 47 h 48"/>
                  <a:gd name="T14" fmla="*/ 0 w 42"/>
                  <a:gd name="T15" fmla="*/ 44 h 48"/>
                  <a:gd name="T16" fmla="*/ 18 w 42"/>
                  <a:gd name="T17" fmla="*/ 0 h 48"/>
                  <a:gd name="T18" fmla="*/ 23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3" y="0"/>
                    </a:moveTo>
                    <a:cubicBezTo>
                      <a:pt x="10" y="32"/>
                      <a:pt x="10" y="32"/>
                      <a:pt x="10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3" y="48"/>
                      <a:pt x="2" y="47"/>
                    </a:cubicBezTo>
                    <a:cubicBezTo>
                      <a:pt x="0" y="47"/>
                      <a:pt x="0" y="45"/>
                      <a:pt x="0" y="4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3" name="Freeform 318"/>
              <p:cNvSpPr>
                <a:spLocks noEditPoints="1"/>
              </p:cNvSpPr>
              <p:nvPr/>
            </p:nvSpPr>
            <p:spPr bwMode="auto">
              <a:xfrm>
                <a:off x="6716713" y="46038"/>
                <a:ext cx="122238" cy="120650"/>
              </a:xfrm>
              <a:custGeom>
                <a:avLst/>
                <a:gdLst>
                  <a:gd name="T0" fmla="*/ 27 w 54"/>
                  <a:gd name="T1" fmla="*/ 15 h 54"/>
                  <a:gd name="T2" fmla="*/ 40 w 54"/>
                  <a:gd name="T3" fmla="*/ 1 h 54"/>
                  <a:gd name="T4" fmla="*/ 44 w 54"/>
                  <a:gd name="T5" fmla="*/ 1 h 54"/>
                  <a:gd name="T6" fmla="*/ 53 w 54"/>
                  <a:gd name="T7" fmla="*/ 10 h 54"/>
                  <a:gd name="T8" fmla="*/ 53 w 54"/>
                  <a:gd name="T9" fmla="*/ 14 h 54"/>
                  <a:gd name="T10" fmla="*/ 27 w 54"/>
                  <a:gd name="T11" fmla="*/ 39 h 54"/>
                  <a:gd name="T12" fmla="*/ 27 w 54"/>
                  <a:gd name="T13" fmla="*/ 33 h 54"/>
                  <a:gd name="T14" fmla="*/ 48 w 54"/>
                  <a:gd name="T15" fmla="*/ 12 h 54"/>
                  <a:gd name="T16" fmla="*/ 42 w 54"/>
                  <a:gd name="T17" fmla="*/ 6 h 54"/>
                  <a:gd name="T18" fmla="*/ 27 w 54"/>
                  <a:gd name="T19" fmla="*/ 21 h 54"/>
                  <a:gd name="T20" fmla="*/ 27 w 54"/>
                  <a:gd name="T21" fmla="*/ 15 h 54"/>
                  <a:gd name="T22" fmla="*/ 10 w 54"/>
                  <a:gd name="T23" fmla="*/ 53 h 54"/>
                  <a:gd name="T24" fmla="*/ 1 w 54"/>
                  <a:gd name="T25" fmla="*/ 44 h 54"/>
                  <a:gd name="T26" fmla="*/ 1 w 54"/>
                  <a:gd name="T27" fmla="*/ 41 h 54"/>
                  <a:gd name="T28" fmla="*/ 27 w 54"/>
                  <a:gd name="T29" fmla="*/ 15 h 54"/>
                  <a:gd name="T30" fmla="*/ 27 w 54"/>
                  <a:gd name="T31" fmla="*/ 21 h 54"/>
                  <a:gd name="T32" fmla="*/ 6 w 54"/>
                  <a:gd name="T33" fmla="*/ 42 h 54"/>
                  <a:gd name="T34" fmla="*/ 12 w 54"/>
                  <a:gd name="T35" fmla="*/ 48 h 54"/>
                  <a:gd name="T36" fmla="*/ 27 w 54"/>
                  <a:gd name="T37" fmla="*/ 33 h 54"/>
                  <a:gd name="T38" fmla="*/ 27 w 54"/>
                  <a:gd name="T39" fmla="*/ 39 h 54"/>
                  <a:gd name="T40" fmla="*/ 13 w 54"/>
                  <a:gd name="T41" fmla="*/ 53 h 54"/>
                  <a:gd name="T42" fmla="*/ 10 w 54"/>
                  <a:gd name="T4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27" y="15"/>
                    </a:move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3"/>
                      <a:pt x="53" y="14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27" y="21"/>
                      <a:pt x="27" y="21"/>
                      <a:pt x="27" y="21"/>
                    </a:cubicBezTo>
                    <a:lnTo>
                      <a:pt x="27" y="15"/>
                    </a:lnTo>
                    <a:close/>
                    <a:moveTo>
                      <a:pt x="10" y="53"/>
                    </a:moveTo>
                    <a:cubicBezTo>
                      <a:pt x="1" y="44"/>
                      <a:pt x="1" y="44"/>
                      <a:pt x="1" y="44"/>
                    </a:cubicBezTo>
                    <a:cubicBezTo>
                      <a:pt x="0" y="43"/>
                      <a:pt x="0" y="41"/>
                      <a:pt x="1" y="41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4"/>
                      <a:pt x="11" y="54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4" name="Freeform 319"/>
              <p:cNvSpPr/>
              <p:nvPr/>
            </p:nvSpPr>
            <p:spPr bwMode="auto">
              <a:xfrm>
                <a:off x="9175750" y="1588"/>
                <a:ext cx="106363" cy="114300"/>
              </a:xfrm>
              <a:custGeom>
                <a:avLst/>
                <a:gdLst>
                  <a:gd name="T0" fmla="*/ 5 w 47"/>
                  <a:gd name="T1" fmla="*/ 0 h 50"/>
                  <a:gd name="T2" fmla="*/ 9 w 47"/>
                  <a:gd name="T3" fmla="*/ 22 h 50"/>
                  <a:gd name="T4" fmla="*/ 19 w 47"/>
                  <a:gd name="T5" fmla="*/ 44 h 50"/>
                  <a:gd name="T6" fmla="*/ 35 w 47"/>
                  <a:gd name="T7" fmla="*/ 22 h 50"/>
                  <a:gd name="T8" fmla="*/ 42 w 47"/>
                  <a:gd name="T9" fmla="*/ 0 h 50"/>
                  <a:gd name="T10" fmla="*/ 47 w 47"/>
                  <a:gd name="T11" fmla="*/ 0 h 50"/>
                  <a:gd name="T12" fmla="*/ 39 w 47"/>
                  <a:gd name="T13" fmla="*/ 24 h 50"/>
                  <a:gd name="T14" fmla="*/ 20 w 47"/>
                  <a:gd name="T15" fmla="*/ 49 h 50"/>
                  <a:gd name="T16" fmla="*/ 20 w 47"/>
                  <a:gd name="T17" fmla="*/ 49 h 50"/>
                  <a:gd name="T18" fmla="*/ 17 w 47"/>
                  <a:gd name="T19" fmla="*/ 49 h 50"/>
                  <a:gd name="T20" fmla="*/ 5 w 47"/>
                  <a:gd name="T21" fmla="*/ 23 h 50"/>
                  <a:gd name="T22" fmla="*/ 0 w 47"/>
                  <a:gd name="T23" fmla="*/ 0 h 50"/>
                  <a:gd name="T24" fmla="*/ 5 w 47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0">
                    <a:moveTo>
                      <a:pt x="5" y="0"/>
                    </a:moveTo>
                    <a:cubicBezTo>
                      <a:pt x="6" y="8"/>
                      <a:pt x="7" y="15"/>
                      <a:pt x="9" y="22"/>
                    </a:cubicBezTo>
                    <a:cubicBezTo>
                      <a:pt x="12" y="30"/>
                      <a:pt x="15" y="37"/>
                      <a:pt x="19" y="44"/>
                    </a:cubicBezTo>
                    <a:cubicBezTo>
                      <a:pt x="25" y="37"/>
                      <a:pt x="31" y="30"/>
                      <a:pt x="35" y="22"/>
                    </a:cubicBezTo>
                    <a:cubicBezTo>
                      <a:pt x="38" y="15"/>
                      <a:pt x="40" y="8"/>
                      <a:pt x="4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9"/>
                      <a:pt x="43" y="17"/>
                      <a:pt x="39" y="24"/>
                    </a:cubicBezTo>
                    <a:cubicBezTo>
                      <a:pt x="34" y="34"/>
                      <a:pt x="28" y="42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50"/>
                      <a:pt x="17" y="50"/>
                      <a:pt x="17" y="49"/>
                    </a:cubicBezTo>
                    <a:cubicBezTo>
                      <a:pt x="12" y="42"/>
                      <a:pt x="8" y="33"/>
                      <a:pt x="5" y="23"/>
                    </a:cubicBezTo>
                    <a:cubicBezTo>
                      <a:pt x="3" y="16"/>
                      <a:pt x="1" y="8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5" name="Freeform 320"/>
              <p:cNvSpPr/>
              <p:nvPr/>
            </p:nvSpPr>
            <p:spPr bwMode="auto">
              <a:xfrm>
                <a:off x="8983663" y="1588"/>
                <a:ext cx="98425" cy="161925"/>
              </a:xfrm>
              <a:custGeom>
                <a:avLst/>
                <a:gdLst>
                  <a:gd name="T0" fmla="*/ 39 w 44"/>
                  <a:gd name="T1" fmla="*/ 66 h 71"/>
                  <a:gd name="T2" fmla="*/ 39 w 44"/>
                  <a:gd name="T3" fmla="*/ 0 h 71"/>
                  <a:gd name="T4" fmla="*/ 44 w 44"/>
                  <a:gd name="T5" fmla="*/ 0 h 71"/>
                  <a:gd name="T6" fmla="*/ 44 w 44"/>
                  <a:gd name="T7" fmla="*/ 69 h 71"/>
                  <a:gd name="T8" fmla="*/ 44 w 44"/>
                  <a:gd name="T9" fmla="*/ 69 h 71"/>
                  <a:gd name="T10" fmla="*/ 44 w 44"/>
                  <a:gd name="T11" fmla="*/ 69 h 71"/>
                  <a:gd name="T12" fmla="*/ 41 w 44"/>
                  <a:gd name="T13" fmla="*/ 71 h 71"/>
                  <a:gd name="T14" fmla="*/ 20 w 44"/>
                  <a:gd name="T15" fmla="*/ 67 h 71"/>
                  <a:gd name="T16" fmla="*/ 2 w 44"/>
                  <a:gd name="T17" fmla="*/ 57 h 71"/>
                  <a:gd name="T18" fmla="*/ 2 w 44"/>
                  <a:gd name="T19" fmla="*/ 57 h 71"/>
                  <a:gd name="T20" fmla="*/ 1 w 44"/>
                  <a:gd name="T21" fmla="*/ 54 h 71"/>
                  <a:gd name="T22" fmla="*/ 14 w 44"/>
                  <a:gd name="T23" fmla="*/ 26 h 71"/>
                  <a:gd name="T24" fmla="*/ 19 w 44"/>
                  <a:gd name="T25" fmla="*/ 0 h 71"/>
                  <a:gd name="T26" fmla="*/ 24 w 44"/>
                  <a:gd name="T27" fmla="*/ 0 h 71"/>
                  <a:gd name="T28" fmla="*/ 19 w 44"/>
                  <a:gd name="T29" fmla="*/ 27 h 71"/>
                  <a:gd name="T30" fmla="*/ 6 w 44"/>
                  <a:gd name="T31" fmla="*/ 55 h 71"/>
                  <a:gd name="T32" fmla="*/ 22 w 44"/>
                  <a:gd name="T33" fmla="*/ 62 h 71"/>
                  <a:gd name="T34" fmla="*/ 39 w 44"/>
                  <a:gd name="T35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71">
                    <a:moveTo>
                      <a:pt x="39" y="66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70"/>
                      <a:pt x="42" y="71"/>
                      <a:pt x="41" y="71"/>
                    </a:cubicBezTo>
                    <a:cubicBezTo>
                      <a:pt x="34" y="71"/>
                      <a:pt x="27" y="69"/>
                      <a:pt x="20" y="67"/>
                    </a:cubicBezTo>
                    <a:cubicBezTo>
                      <a:pt x="14" y="64"/>
                      <a:pt x="7" y="61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57"/>
                      <a:pt x="0" y="55"/>
                      <a:pt x="1" y="54"/>
                    </a:cubicBezTo>
                    <a:cubicBezTo>
                      <a:pt x="6" y="46"/>
                      <a:pt x="11" y="37"/>
                      <a:pt x="14" y="26"/>
                    </a:cubicBezTo>
                    <a:cubicBezTo>
                      <a:pt x="16" y="18"/>
                      <a:pt x="18" y="9"/>
                      <a:pt x="1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10"/>
                      <a:pt x="21" y="19"/>
                      <a:pt x="19" y="27"/>
                    </a:cubicBezTo>
                    <a:cubicBezTo>
                      <a:pt x="15" y="38"/>
                      <a:pt x="11" y="47"/>
                      <a:pt x="6" y="55"/>
                    </a:cubicBezTo>
                    <a:cubicBezTo>
                      <a:pt x="11" y="58"/>
                      <a:pt x="16" y="60"/>
                      <a:pt x="22" y="62"/>
                    </a:cubicBezTo>
                    <a:cubicBezTo>
                      <a:pt x="27" y="64"/>
                      <a:pt x="33" y="65"/>
                      <a:pt x="39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6" name="Freeform 321"/>
              <p:cNvSpPr>
                <a:spLocks noEditPoints="1"/>
              </p:cNvSpPr>
              <p:nvPr/>
            </p:nvSpPr>
            <p:spPr bwMode="auto">
              <a:xfrm>
                <a:off x="8904288" y="1588"/>
                <a:ext cx="101600" cy="114300"/>
              </a:xfrm>
              <a:custGeom>
                <a:avLst/>
                <a:gdLst>
                  <a:gd name="T0" fmla="*/ 27 w 45"/>
                  <a:gd name="T1" fmla="*/ 43 h 50"/>
                  <a:gd name="T2" fmla="*/ 36 w 45"/>
                  <a:gd name="T3" fmla="*/ 21 h 50"/>
                  <a:gd name="T4" fmla="*/ 40 w 45"/>
                  <a:gd name="T5" fmla="*/ 0 h 50"/>
                  <a:gd name="T6" fmla="*/ 22 w 45"/>
                  <a:gd name="T7" fmla="*/ 0 h 50"/>
                  <a:gd name="T8" fmla="*/ 22 w 45"/>
                  <a:gd name="T9" fmla="*/ 13 h 50"/>
                  <a:gd name="T10" fmla="*/ 41 w 45"/>
                  <a:gd name="T11" fmla="*/ 23 h 50"/>
                  <a:gd name="T12" fmla="*/ 29 w 45"/>
                  <a:gd name="T13" fmla="*/ 48 h 50"/>
                  <a:gd name="T14" fmla="*/ 29 w 45"/>
                  <a:gd name="T15" fmla="*/ 48 h 50"/>
                  <a:gd name="T16" fmla="*/ 29 w 45"/>
                  <a:gd name="T17" fmla="*/ 49 h 50"/>
                  <a:gd name="T18" fmla="*/ 25 w 45"/>
                  <a:gd name="T19" fmla="*/ 49 h 50"/>
                  <a:gd name="T20" fmla="*/ 22 w 45"/>
                  <a:gd name="T21" fmla="*/ 46 h 50"/>
                  <a:gd name="T22" fmla="*/ 22 w 45"/>
                  <a:gd name="T23" fmla="*/ 39 h 50"/>
                  <a:gd name="T24" fmla="*/ 27 w 45"/>
                  <a:gd name="T25" fmla="*/ 43 h 50"/>
                  <a:gd name="T26" fmla="*/ 45 w 45"/>
                  <a:gd name="T27" fmla="*/ 0 h 50"/>
                  <a:gd name="T28" fmla="*/ 41 w 45"/>
                  <a:gd name="T29" fmla="*/ 23 h 50"/>
                  <a:gd name="T30" fmla="*/ 45 w 45"/>
                  <a:gd name="T31" fmla="*/ 0 h 50"/>
                  <a:gd name="T32" fmla="*/ 22 w 45"/>
                  <a:gd name="T33" fmla="*/ 0 h 50"/>
                  <a:gd name="T34" fmla="*/ 8 w 45"/>
                  <a:gd name="T35" fmla="*/ 0 h 50"/>
                  <a:gd name="T36" fmla="*/ 5 w 45"/>
                  <a:gd name="T37" fmla="*/ 0 h 50"/>
                  <a:gd name="T38" fmla="*/ 11 w 45"/>
                  <a:gd name="T39" fmla="*/ 22 h 50"/>
                  <a:gd name="T40" fmla="*/ 22 w 45"/>
                  <a:gd name="T41" fmla="*/ 39 h 50"/>
                  <a:gd name="T42" fmla="*/ 22 w 45"/>
                  <a:gd name="T43" fmla="*/ 46 h 50"/>
                  <a:gd name="T44" fmla="*/ 7 w 45"/>
                  <a:gd name="T45" fmla="*/ 24 h 50"/>
                  <a:gd name="T46" fmla="*/ 0 w 45"/>
                  <a:gd name="T47" fmla="*/ 0 h 50"/>
                  <a:gd name="T48" fmla="*/ 22 w 45"/>
                  <a:gd name="T49" fmla="*/ 13 h 50"/>
                  <a:gd name="T50" fmla="*/ 22 w 45"/>
                  <a:gd name="T5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50">
                    <a:moveTo>
                      <a:pt x="27" y="43"/>
                    </a:moveTo>
                    <a:cubicBezTo>
                      <a:pt x="30" y="37"/>
                      <a:pt x="34" y="30"/>
                      <a:pt x="36" y="21"/>
                    </a:cubicBezTo>
                    <a:cubicBezTo>
                      <a:pt x="38" y="15"/>
                      <a:pt x="40" y="8"/>
                      <a:pt x="4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8" y="32"/>
                      <a:pt x="34" y="41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9"/>
                    </a:cubicBezTo>
                    <a:cubicBezTo>
                      <a:pt x="28" y="50"/>
                      <a:pt x="26" y="50"/>
                      <a:pt x="25" y="49"/>
                    </a:cubicBezTo>
                    <a:cubicBezTo>
                      <a:pt x="24" y="48"/>
                      <a:pt x="23" y="47"/>
                      <a:pt x="22" y="4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4" y="40"/>
                      <a:pt x="25" y="42"/>
                      <a:pt x="27" y="43"/>
                    </a:cubicBezTo>
                    <a:close/>
                    <a:moveTo>
                      <a:pt x="45" y="0"/>
                    </a:moveTo>
                    <a:cubicBezTo>
                      <a:pt x="44" y="8"/>
                      <a:pt x="43" y="16"/>
                      <a:pt x="41" y="23"/>
                    </a:cubicBezTo>
                    <a:lnTo>
                      <a:pt x="45" y="0"/>
                    </a:lnTo>
                    <a:close/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8"/>
                      <a:pt x="8" y="15"/>
                      <a:pt x="11" y="22"/>
                    </a:cubicBezTo>
                    <a:cubicBezTo>
                      <a:pt x="14" y="28"/>
                      <a:pt x="18" y="33"/>
                      <a:pt x="22" y="39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16" y="39"/>
                      <a:pt x="11" y="32"/>
                      <a:pt x="7" y="24"/>
                    </a:cubicBezTo>
                    <a:cubicBezTo>
                      <a:pt x="4" y="16"/>
                      <a:pt x="1" y="9"/>
                      <a:pt x="0" y="0"/>
                    </a:cubicBezTo>
                    <a:cubicBezTo>
                      <a:pt x="22" y="13"/>
                      <a:pt x="22" y="13"/>
                      <a:pt x="22" y="13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7" name="Freeform 322"/>
              <p:cNvSpPr/>
              <p:nvPr/>
            </p:nvSpPr>
            <p:spPr bwMode="auto">
              <a:xfrm>
                <a:off x="9102725" y="1588"/>
                <a:ext cx="96838" cy="161925"/>
              </a:xfrm>
              <a:custGeom>
                <a:avLst/>
                <a:gdLst>
                  <a:gd name="T0" fmla="*/ 4 w 43"/>
                  <a:gd name="T1" fmla="*/ 66 h 71"/>
                  <a:gd name="T2" fmla="*/ 21 w 43"/>
                  <a:gd name="T3" fmla="*/ 62 h 71"/>
                  <a:gd name="T4" fmla="*/ 36 w 43"/>
                  <a:gd name="T5" fmla="*/ 55 h 71"/>
                  <a:gd name="T6" fmla="*/ 24 w 43"/>
                  <a:gd name="T7" fmla="*/ 28 h 71"/>
                  <a:gd name="T8" fmla="*/ 18 w 43"/>
                  <a:gd name="T9" fmla="*/ 0 h 71"/>
                  <a:gd name="T10" fmla="*/ 23 w 43"/>
                  <a:gd name="T11" fmla="*/ 0 h 71"/>
                  <a:gd name="T12" fmla="*/ 29 w 43"/>
                  <a:gd name="T13" fmla="*/ 26 h 71"/>
                  <a:gd name="T14" fmla="*/ 42 w 43"/>
                  <a:gd name="T15" fmla="*/ 55 h 71"/>
                  <a:gd name="T16" fmla="*/ 42 w 43"/>
                  <a:gd name="T17" fmla="*/ 55 h 71"/>
                  <a:gd name="T18" fmla="*/ 42 w 43"/>
                  <a:gd name="T19" fmla="*/ 55 h 71"/>
                  <a:gd name="T20" fmla="*/ 41 w 43"/>
                  <a:gd name="T21" fmla="*/ 58 h 71"/>
                  <a:gd name="T22" fmla="*/ 22 w 43"/>
                  <a:gd name="T23" fmla="*/ 67 h 71"/>
                  <a:gd name="T24" fmla="*/ 2 w 43"/>
                  <a:gd name="T25" fmla="*/ 71 h 71"/>
                  <a:gd name="T26" fmla="*/ 2 w 43"/>
                  <a:gd name="T27" fmla="*/ 71 h 71"/>
                  <a:gd name="T28" fmla="*/ 0 w 43"/>
                  <a:gd name="T29" fmla="*/ 69 h 71"/>
                  <a:gd name="T30" fmla="*/ 0 w 43"/>
                  <a:gd name="T31" fmla="*/ 0 h 71"/>
                  <a:gd name="T32" fmla="*/ 4 w 43"/>
                  <a:gd name="T33" fmla="*/ 0 h 71"/>
                  <a:gd name="T34" fmla="*/ 4 w 43"/>
                  <a:gd name="T35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71">
                    <a:moveTo>
                      <a:pt x="4" y="66"/>
                    </a:moveTo>
                    <a:cubicBezTo>
                      <a:pt x="10" y="65"/>
                      <a:pt x="16" y="64"/>
                      <a:pt x="21" y="62"/>
                    </a:cubicBezTo>
                    <a:cubicBezTo>
                      <a:pt x="26" y="60"/>
                      <a:pt x="32" y="58"/>
                      <a:pt x="36" y="55"/>
                    </a:cubicBezTo>
                    <a:cubicBezTo>
                      <a:pt x="31" y="47"/>
                      <a:pt x="27" y="38"/>
                      <a:pt x="24" y="28"/>
                    </a:cubicBezTo>
                    <a:cubicBezTo>
                      <a:pt x="21" y="19"/>
                      <a:pt x="19" y="10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0"/>
                      <a:pt x="26" y="18"/>
                      <a:pt x="29" y="26"/>
                    </a:cubicBezTo>
                    <a:cubicBezTo>
                      <a:pt x="32" y="37"/>
                      <a:pt x="36" y="47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3" y="56"/>
                      <a:pt x="42" y="57"/>
                      <a:pt x="41" y="58"/>
                    </a:cubicBezTo>
                    <a:cubicBezTo>
                      <a:pt x="35" y="62"/>
                      <a:pt x="29" y="65"/>
                      <a:pt x="22" y="67"/>
                    </a:cubicBezTo>
                    <a:cubicBezTo>
                      <a:pt x="16" y="69"/>
                      <a:pt x="9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1"/>
                      <a:pt x="0" y="70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8" name="Freeform 323"/>
              <p:cNvSpPr/>
              <p:nvPr/>
            </p:nvSpPr>
            <p:spPr bwMode="auto">
              <a:xfrm>
                <a:off x="10261600" y="1588"/>
                <a:ext cx="174625" cy="106363"/>
              </a:xfrm>
              <a:custGeom>
                <a:avLst/>
                <a:gdLst>
                  <a:gd name="T0" fmla="*/ 13 w 77"/>
                  <a:gd name="T1" fmla="*/ 0 h 47"/>
                  <a:gd name="T2" fmla="*/ 6 w 77"/>
                  <a:gd name="T3" fmla="*/ 19 h 47"/>
                  <a:gd name="T4" fmla="*/ 55 w 77"/>
                  <a:gd name="T5" fmla="*/ 41 h 47"/>
                  <a:gd name="T6" fmla="*/ 72 w 77"/>
                  <a:gd name="T7" fmla="*/ 0 h 47"/>
                  <a:gd name="T8" fmla="*/ 77 w 77"/>
                  <a:gd name="T9" fmla="*/ 0 h 47"/>
                  <a:gd name="T10" fmla="*/ 59 w 77"/>
                  <a:gd name="T11" fmla="*/ 45 h 47"/>
                  <a:gd name="T12" fmla="*/ 59 w 77"/>
                  <a:gd name="T13" fmla="*/ 45 h 47"/>
                  <a:gd name="T14" fmla="*/ 55 w 77"/>
                  <a:gd name="T15" fmla="*/ 46 h 47"/>
                  <a:gd name="T16" fmla="*/ 2 w 77"/>
                  <a:gd name="T17" fmla="*/ 23 h 47"/>
                  <a:gd name="T18" fmla="*/ 2 w 77"/>
                  <a:gd name="T19" fmla="*/ 23 h 47"/>
                  <a:gd name="T20" fmla="*/ 1 w 77"/>
                  <a:gd name="T21" fmla="*/ 20 h 47"/>
                  <a:gd name="T22" fmla="*/ 8 w 77"/>
                  <a:gd name="T23" fmla="*/ 0 h 47"/>
                  <a:gd name="T24" fmla="*/ 13 w 7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7">
                    <a:moveTo>
                      <a:pt x="13" y="0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8" y="46"/>
                      <a:pt x="57" y="47"/>
                      <a:pt x="55" y="46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2"/>
                      <a:pt x="0" y="21"/>
                      <a:pt x="1" y="2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9" name="Freeform 324"/>
              <p:cNvSpPr/>
              <p:nvPr/>
            </p:nvSpPr>
            <p:spPr bwMode="auto">
              <a:xfrm>
                <a:off x="10445750" y="1588"/>
                <a:ext cx="173038" cy="106363"/>
              </a:xfrm>
              <a:custGeom>
                <a:avLst/>
                <a:gdLst>
                  <a:gd name="T0" fmla="*/ 5 w 77"/>
                  <a:gd name="T1" fmla="*/ 0 h 47"/>
                  <a:gd name="T2" fmla="*/ 22 w 77"/>
                  <a:gd name="T3" fmla="*/ 41 h 47"/>
                  <a:gd name="T4" fmla="*/ 71 w 77"/>
                  <a:gd name="T5" fmla="*/ 19 h 47"/>
                  <a:gd name="T6" fmla="*/ 63 w 77"/>
                  <a:gd name="T7" fmla="*/ 0 h 47"/>
                  <a:gd name="T8" fmla="*/ 69 w 77"/>
                  <a:gd name="T9" fmla="*/ 0 h 47"/>
                  <a:gd name="T10" fmla="*/ 76 w 77"/>
                  <a:gd name="T11" fmla="*/ 20 h 47"/>
                  <a:gd name="T12" fmla="*/ 75 w 77"/>
                  <a:gd name="T13" fmla="*/ 23 h 47"/>
                  <a:gd name="T14" fmla="*/ 21 w 77"/>
                  <a:gd name="T15" fmla="*/ 46 h 47"/>
                  <a:gd name="T16" fmla="*/ 21 w 77"/>
                  <a:gd name="T17" fmla="*/ 46 h 47"/>
                  <a:gd name="T18" fmla="*/ 21 w 77"/>
                  <a:gd name="T19" fmla="*/ 47 h 47"/>
                  <a:gd name="T20" fmla="*/ 18 w 77"/>
                  <a:gd name="T21" fmla="*/ 45 h 47"/>
                  <a:gd name="T22" fmla="*/ 0 w 77"/>
                  <a:gd name="T23" fmla="*/ 0 h 47"/>
                  <a:gd name="T24" fmla="*/ 5 w 7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7">
                    <a:moveTo>
                      <a:pt x="5" y="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6" y="22"/>
                      <a:pt x="75" y="23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0" name="Freeform 325"/>
              <p:cNvSpPr>
                <a:spLocks noEditPoints="1"/>
              </p:cNvSpPr>
              <p:nvPr/>
            </p:nvSpPr>
            <p:spPr bwMode="auto">
              <a:xfrm>
                <a:off x="8020050" y="4727575"/>
                <a:ext cx="142875" cy="134938"/>
              </a:xfrm>
              <a:custGeom>
                <a:avLst/>
                <a:gdLst>
                  <a:gd name="T0" fmla="*/ 38 w 63"/>
                  <a:gd name="T1" fmla="*/ 53 h 60"/>
                  <a:gd name="T2" fmla="*/ 41 w 63"/>
                  <a:gd name="T3" fmla="*/ 54 h 60"/>
                  <a:gd name="T4" fmla="*/ 41 w 63"/>
                  <a:gd name="T5" fmla="*/ 54 h 60"/>
                  <a:gd name="T6" fmla="*/ 46 w 63"/>
                  <a:gd name="T7" fmla="*/ 54 h 60"/>
                  <a:gd name="T8" fmla="*/ 46 w 63"/>
                  <a:gd name="T9" fmla="*/ 54 h 60"/>
                  <a:gd name="T10" fmla="*/ 48 w 63"/>
                  <a:gd name="T11" fmla="*/ 52 h 60"/>
                  <a:gd name="T12" fmla="*/ 50 w 63"/>
                  <a:gd name="T13" fmla="*/ 49 h 60"/>
                  <a:gd name="T14" fmla="*/ 58 w 63"/>
                  <a:gd name="T15" fmla="*/ 24 h 60"/>
                  <a:gd name="T16" fmla="*/ 52 w 63"/>
                  <a:gd name="T17" fmla="*/ 11 h 60"/>
                  <a:gd name="T18" fmla="*/ 37 w 63"/>
                  <a:gd name="T19" fmla="*/ 9 h 60"/>
                  <a:gd name="T20" fmla="*/ 32 w 63"/>
                  <a:gd name="T21" fmla="*/ 6 h 60"/>
                  <a:gd name="T22" fmla="*/ 36 w 63"/>
                  <a:gd name="T23" fmla="*/ 5 h 60"/>
                  <a:gd name="T24" fmla="*/ 63 w 63"/>
                  <a:gd name="T25" fmla="*/ 28 h 60"/>
                  <a:gd name="T26" fmla="*/ 54 w 63"/>
                  <a:gd name="T27" fmla="*/ 52 h 60"/>
                  <a:gd name="T28" fmla="*/ 52 w 63"/>
                  <a:gd name="T29" fmla="*/ 55 h 60"/>
                  <a:gd name="T30" fmla="*/ 49 w 63"/>
                  <a:gd name="T31" fmla="*/ 58 h 60"/>
                  <a:gd name="T32" fmla="*/ 40 w 63"/>
                  <a:gd name="T33" fmla="*/ 59 h 60"/>
                  <a:gd name="T34" fmla="*/ 36 w 63"/>
                  <a:gd name="T35" fmla="*/ 58 h 60"/>
                  <a:gd name="T36" fmla="*/ 32 w 63"/>
                  <a:gd name="T37" fmla="*/ 57 h 60"/>
                  <a:gd name="T38" fmla="*/ 10 w 63"/>
                  <a:gd name="T39" fmla="*/ 12 h 60"/>
                  <a:gd name="T40" fmla="*/ 7 w 63"/>
                  <a:gd name="T41" fmla="*/ 16 h 60"/>
                  <a:gd name="T42" fmla="*/ 5 w 63"/>
                  <a:gd name="T43" fmla="*/ 29 h 60"/>
                  <a:gd name="T44" fmla="*/ 13 w 63"/>
                  <a:gd name="T45" fmla="*/ 50 h 60"/>
                  <a:gd name="T46" fmla="*/ 22 w 63"/>
                  <a:gd name="T47" fmla="*/ 54 h 60"/>
                  <a:gd name="T48" fmla="*/ 27 w 63"/>
                  <a:gd name="T49" fmla="*/ 53 h 60"/>
                  <a:gd name="T50" fmla="*/ 32 w 63"/>
                  <a:gd name="T51" fmla="*/ 57 h 60"/>
                  <a:gd name="T52" fmla="*/ 29 w 63"/>
                  <a:gd name="T53" fmla="*/ 57 h 60"/>
                  <a:gd name="T54" fmla="*/ 24 w 63"/>
                  <a:gd name="T55" fmla="*/ 59 h 60"/>
                  <a:gd name="T56" fmla="*/ 15 w 63"/>
                  <a:gd name="T57" fmla="*/ 58 h 60"/>
                  <a:gd name="T58" fmla="*/ 10 w 63"/>
                  <a:gd name="T59" fmla="*/ 53 h 60"/>
                  <a:gd name="T60" fmla="*/ 0 w 63"/>
                  <a:gd name="T61" fmla="*/ 30 h 60"/>
                  <a:gd name="T62" fmla="*/ 0 w 63"/>
                  <a:gd name="T63" fmla="*/ 24 h 60"/>
                  <a:gd name="T64" fmla="*/ 0 w 63"/>
                  <a:gd name="T65" fmla="*/ 23 h 60"/>
                  <a:gd name="T66" fmla="*/ 3 w 63"/>
                  <a:gd name="T67" fmla="*/ 14 h 60"/>
                  <a:gd name="T68" fmla="*/ 8 w 63"/>
                  <a:gd name="T69" fmla="*/ 7 h 60"/>
                  <a:gd name="T70" fmla="*/ 30 w 63"/>
                  <a:gd name="T71" fmla="*/ 5 h 60"/>
                  <a:gd name="T72" fmla="*/ 32 w 63"/>
                  <a:gd name="T73" fmla="*/ 6 h 60"/>
                  <a:gd name="T74" fmla="*/ 31 w 63"/>
                  <a:gd name="T75" fmla="*/ 11 h 60"/>
                  <a:gd name="T76" fmla="*/ 28 w 63"/>
                  <a:gd name="T77" fmla="*/ 10 h 60"/>
                  <a:gd name="T78" fmla="*/ 11 w 63"/>
                  <a:gd name="T79" fmla="*/ 11 h 60"/>
                  <a:gd name="T80" fmla="*/ 10 w 63"/>
                  <a:gd name="T8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60">
                    <a:moveTo>
                      <a:pt x="32" y="52"/>
                    </a:moveTo>
                    <a:cubicBezTo>
                      <a:pt x="34" y="52"/>
                      <a:pt x="36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3" y="55"/>
                      <a:pt x="44" y="55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5" y="43"/>
                      <a:pt x="59" y="33"/>
                      <a:pt x="58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19"/>
                      <a:pt x="56" y="15"/>
                      <a:pt x="52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48" y="7"/>
                      <a:pt x="42" y="8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10"/>
                      <a:pt x="34" y="11"/>
                      <a:pt x="32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6"/>
                      <a:pt x="34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9" y="0"/>
                      <a:pt x="62" y="9"/>
                      <a:pt x="63" y="23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36"/>
                      <a:pt x="59" y="45"/>
                      <a:pt x="54" y="52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6" y="59"/>
                      <a:pt x="43" y="60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5" y="57"/>
                      <a:pt x="33" y="57"/>
                      <a:pt x="32" y="57"/>
                    </a:cubicBezTo>
                    <a:lnTo>
                      <a:pt x="32" y="52"/>
                    </a:lnTo>
                    <a:close/>
                    <a:moveTo>
                      <a:pt x="10" y="12"/>
                    </a:moveTo>
                    <a:cubicBezTo>
                      <a:pt x="9" y="13"/>
                      <a:pt x="8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7"/>
                      <a:pt x="9" y="44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5"/>
                      <a:pt x="20" y="55"/>
                      <a:pt x="22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9" y="52"/>
                      <a:pt x="30" y="52"/>
                      <a:pt x="32" y="52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7"/>
                      <a:pt x="30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60"/>
                      <a:pt x="17" y="59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46"/>
                      <a:pt x="1" y="3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0"/>
                      <a:pt x="1" y="17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2"/>
                      <a:pt x="6" y="9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5" y="2"/>
                      <a:pt x="22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1" y="6"/>
                      <a:pt x="32" y="6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2" y="8"/>
                      <a:pt x="17" y="7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10" y="12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1" name="Freeform 326"/>
              <p:cNvSpPr>
                <a:spLocks noEditPoints="1"/>
              </p:cNvSpPr>
              <p:nvPr/>
            </p:nvSpPr>
            <p:spPr bwMode="auto">
              <a:xfrm>
                <a:off x="8056563" y="4697413"/>
                <a:ext cx="41275" cy="44450"/>
              </a:xfrm>
              <a:custGeom>
                <a:avLst/>
                <a:gdLst>
                  <a:gd name="T0" fmla="*/ 9 w 18"/>
                  <a:gd name="T1" fmla="*/ 13 h 20"/>
                  <a:gd name="T2" fmla="*/ 10 w 18"/>
                  <a:gd name="T3" fmla="*/ 14 h 20"/>
                  <a:gd name="T4" fmla="*/ 10 w 18"/>
                  <a:gd name="T5" fmla="*/ 14 h 20"/>
                  <a:gd name="T6" fmla="*/ 13 w 18"/>
                  <a:gd name="T7" fmla="*/ 15 h 20"/>
                  <a:gd name="T8" fmla="*/ 13 w 18"/>
                  <a:gd name="T9" fmla="*/ 15 h 20"/>
                  <a:gd name="T10" fmla="*/ 13 w 18"/>
                  <a:gd name="T11" fmla="*/ 13 h 20"/>
                  <a:gd name="T12" fmla="*/ 11 w 18"/>
                  <a:gd name="T13" fmla="*/ 10 h 20"/>
                  <a:gd name="T14" fmla="*/ 9 w 18"/>
                  <a:gd name="T15" fmla="*/ 7 h 20"/>
                  <a:gd name="T16" fmla="*/ 9 w 18"/>
                  <a:gd name="T17" fmla="*/ 2 h 20"/>
                  <a:gd name="T18" fmla="*/ 10 w 18"/>
                  <a:gd name="T19" fmla="*/ 2 h 20"/>
                  <a:gd name="T20" fmla="*/ 15 w 18"/>
                  <a:gd name="T21" fmla="*/ 7 h 20"/>
                  <a:gd name="T22" fmla="*/ 17 w 18"/>
                  <a:gd name="T23" fmla="*/ 12 h 20"/>
                  <a:gd name="T24" fmla="*/ 18 w 18"/>
                  <a:gd name="T25" fmla="*/ 18 h 20"/>
                  <a:gd name="T26" fmla="*/ 18 w 18"/>
                  <a:gd name="T27" fmla="*/ 18 h 20"/>
                  <a:gd name="T28" fmla="*/ 17 w 18"/>
                  <a:gd name="T29" fmla="*/ 19 h 20"/>
                  <a:gd name="T30" fmla="*/ 16 w 18"/>
                  <a:gd name="T31" fmla="*/ 20 h 20"/>
                  <a:gd name="T32" fmla="*/ 15 w 18"/>
                  <a:gd name="T33" fmla="*/ 20 h 20"/>
                  <a:gd name="T34" fmla="*/ 13 w 18"/>
                  <a:gd name="T35" fmla="*/ 20 h 20"/>
                  <a:gd name="T36" fmla="*/ 11 w 18"/>
                  <a:gd name="T37" fmla="*/ 20 h 20"/>
                  <a:gd name="T38" fmla="*/ 9 w 18"/>
                  <a:gd name="T39" fmla="*/ 19 h 20"/>
                  <a:gd name="T40" fmla="*/ 9 w 18"/>
                  <a:gd name="T41" fmla="*/ 13 h 20"/>
                  <a:gd name="T42" fmla="*/ 8 w 18"/>
                  <a:gd name="T43" fmla="*/ 12 h 20"/>
                  <a:gd name="T44" fmla="*/ 9 w 18"/>
                  <a:gd name="T45" fmla="*/ 13 h 20"/>
                  <a:gd name="T46" fmla="*/ 9 w 18"/>
                  <a:gd name="T47" fmla="*/ 19 h 20"/>
                  <a:gd name="T48" fmla="*/ 8 w 18"/>
                  <a:gd name="T49" fmla="*/ 18 h 20"/>
                  <a:gd name="T50" fmla="*/ 7 w 18"/>
                  <a:gd name="T51" fmla="*/ 18 h 20"/>
                  <a:gd name="T52" fmla="*/ 4 w 18"/>
                  <a:gd name="T53" fmla="*/ 15 h 20"/>
                  <a:gd name="T54" fmla="*/ 1 w 18"/>
                  <a:gd name="T55" fmla="*/ 11 h 20"/>
                  <a:gd name="T56" fmla="*/ 0 w 18"/>
                  <a:gd name="T57" fmla="*/ 6 h 20"/>
                  <a:gd name="T58" fmla="*/ 0 w 18"/>
                  <a:gd name="T59" fmla="*/ 4 h 20"/>
                  <a:gd name="T60" fmla="*/ 0 w 18"/>
                  <a:gd name="T61" fmla="*/ 2 h 20"/>
                  <a:gd name="T62" fmla="*/ 2 w 18"/>
                  <a:gd name="T63" fmla="*/ 0 h 20"/>
                  <a:gd name="T64" fmla="*/ 2 w 18"/>
                  <a:gd name="T65" fmla="*/ 0 h 20"/>
                  <a:gd name="T66" fmla="*/ 2 w 18"/>
                  <a:gd name="T67" fmla="*/ 0 h 20"/>
                  <a:gd name="T68" fmla="*/ 3 w 18"/>
                  <a:gd name="T69" fmla="*/ 0 h 20"/>
                  <a:gd name="T70" fmla="*/ 3 w 18"/>
                  <a:gd name="T71" fmla="*/ 0 h 20"/>
                  <a:gd name="T72" fmla="*/ 3 w 18"/>
                  <a:gd name="T73" fmla="*/ 0 h 20"/>
                  <a:gd name="T74" fmla="*/ 9 w 18"/>
                  <a:gd name="T75" fmla="*/ 2 h 20"/>
                  <a:gd name="T76" fmla="*/ 9 w 18"/>
                  <a:gd name="T77" fmla="*/ 7 h 20"/>
                  <a:gd name="T78" fmla="*/ 7 w 18"/>
                  <a:gd name="T79" fmla="*/ 6 h 20"/>
                  <a:gd name="T80" fmla="*/ 4 w 18"/>
                  <a:gd name="T81" fmla="*/ 5 h 20"/>
                  <a:gd name="T82" fmla="*/ 4 w 18"/>
                  <a:gd name="T83" fmla="*/ 6 h 20"/>
                  <a:gd name="T84" fmla="*/ 6 w 18"/>
                  <a:gd name="T85" fmla="*/ 9 h 20"/>
                  <a:gd name="T86" fmla="*/ 8 w 18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" h="20">
                    <a:moveTo>
                      <a:pt x="9" y="13"/>
                    </a:moveTo>
                    <a:cubicBezTo>
                      <a:pt x="9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2" y="12"/>
                      <a:pt x="12" y="11"/>
                      <a:pt x="11" y="10"/>
                    </a:cubicBezTo>
                    <a:cubicBezTo>
                      <a:pt x="10" y="9"/>
                      <a:pt x="10" y="8"/>
                      <a:pt x="9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2" y="3"/>
                      <a:pt x="13" y="5"/>
                      <a:pt x="15" y="7"/>
                    </a:cubicBezTo>
                    <a:cubicBezTo>
                      <a:pt x="16" y="8"/>
                      <a:pt x="17" y="10"/>
                      <a:pt x="17" y="12"/>
                    </a:cubicBezTo>
                    <a:cubicBezTo>
                      <a:pt x="18" y="14"/>
                      <a:pt x="18" y="16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9"/>
                      <a:pt x="17" y="19"/>
                    </a:cubicBezTo>
                    <a:cubicBezTo>
                      <a:pt x="17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4" y="20"/>
                      <a:pt x="13" y="20"/>
                    </a:cubicBezTo>
                    <a:cubicBezTo>
                      <a:pt x="13" y="20"/>
                      <a:pt x="12" y="20"/>
                      <a:pt x="11" y="20"/>
                    </a:cubicBezTo>
                    <a:cubicBezTo>
                      <a:pt x="10" y="20"/>
                      <a:pt x="10" y="19"/>
                      <a:pt x="9" y="19"/>
                    </a:cubicBezTo>
                    <a:lnTo>
                      <a:pt x="9" y="13"/>
                    </a:ln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6"/>
                      <a:pt x="4" y="15"/>
                    </a:cubicBezTo>
                    <a:cubicBezTo>
                      <a:pt x="3" y="14"/>
                      <a:pt x="2" y="13"/>
                      <a:pt x="1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9" y="2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6" y="6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7"/>
                      <a:pt x="5" y="8"/>
                      <a:pt x="6" y="9"/>
                    </a:cubicBezTo>
                    <a:cubicBezTo>
                      <a:pt x="6" y="10"/>
                      <a:pt x="7" y="11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2" name="Freeform 328"/>
              <p:cNvSpPr>
                <a:spLocks noEditPoints="1"/>
              </p:cNvSpPr>
              <p:nvPr/>
            </p:nvSpPr>
            <p:spPr bwMode="auto">
              <a:xfrm>
                <a:off x="8191500" y="3829050"/>
                <a:ext cx="58738" cy="95250"/>
              </a:xfrm>
              <a:custGeom>
                <a:avLst/>
                <a:gdLst>
                  <a:gd name="T0" fmla="*/ 13 w 26"/>
                  <a:gd name="T1" fmla="*/ 37 h 42"/>
                  <a:gd name="T2" fmla="*/ 17 w 26"/>
                  <a:gd name="T3" fmla="*/ 37 h 42"/>
                  <a:gd name="T4" fmla="*/ 21 w 26"/>
                  <a:gd name="T5" fmla="*/ 37 h 42"/>
                  <a:gd name="T6" fmla="*/ 21 w 26"/>
                  <a:gd name="T7" fmla="*/ 5 h 42"/>
                  <a:gd name="T8" fmla="*/ 17 w 26"/>
                  <a:gd name="T9" fmla="*/ 5 h 42"/>
                  <a:gd name="T10" fmla="*/ 13 w 26"/>
                  <a:gd name="T11" fmla="*/ 5 h 42"/>
                  <a:gd name="T12" fmla="*/ 13 w 26"/>
                  <a:gd name="T13" fmla="*/ 0 h 42"/>
                  <a:gd name="T14" fmla="*/ 17 w 26"/>
                  <a:gd name="T15" fmla="*/ 0 h 42"/>
                  <a:gd name="T16" fmla="*/ 23 w 26"/>
                  <a:gd name="T17" fmla="*/ 0 h 42"/>
                  <a:gd name="T18" fmla="*/ 26 w 26"/>
                  <a:gd name="T19" fmla="*/ 2 h 42"/>
                  <a:gd name="T20" fmla="*/ 26 w 26"/>
                  <a:gd name="T21" fmla="*/ 39 h 42"/>
                  <a:gd name="T22" fmla="*/ 23 w 26"/>
                  <a:gd name="T23" fmla="*/ 42 h 42"/>
                  <a:gd name="T24" fmla="*/ 17 w 26"/>
                  <a:gd name="T25" fmla="*/ 42 h 42"/>
                  <a:gd name="T26" fmla="*/ 13 w 26"/>
                  <a:gd name="T27" fmla="*/ 42 h 42"/>
                  <a:gd name="T28" fmla="*/ 13 w 26"/>
                  <a:gd name="T29" fmla="*/ 37 h 42"/>
                  <a:gd name="T30" fmla="*/ 5 w 26"/>
                  <a:gd name="T31" fmla="*/ 11 h 42"/>
                  <a:gd name="T32" fmla="*/ 5 w 26"/>
                  <a:gd name="T33" fmla="*/ 11 h 42"/>
                  <a:gd name="T34" fmla="*/ 5 w 26"/>
                  <a:gd name="T35" fmla="*/ 12 h 42"/>
                  <a:gd name="T36" fmla="*/ 5 w 26"/>
                  <a:gd name="T37" fmla="*/ 24 h 42"/>
                  <a:gd name="T38" fmla="*/ 5 w 26"/>
                  <a:gd name="T39" fmla="*/ 30 h 42"/>
                  <a:gd name="T40" fmla="*/ 8 w 26"/>
                  <a:gd name="T41" fmla="*/ 35 h 42"/>
                  <a:gd name="T42" fmla="*/ 8 w 26"/>
                  <a:gd name="T43" fmla="*/ 35 h 42"/>
                  <a:gd name="T44" fmla="*/ 13 w 26"/>
                  <a:gd name="T45" fmla="*/ 37 h 42"/>
                  <a:gd name="T46" fmla="*/ 13 w 26"/>
                  <a:gd name="T47" fmla="*/ 42 h 42"/>
                  <a:gd name="T48" fmla="*/ 6 w 26"/>
                  <a:gd name="T49" fmla="*/ 39 h 42"/>
                  <a:gd name="T50" fmla="*/ 6 w 26"/>
                  <a:gd name="T51" fmla="*/ 39 h 42"/>
                  <a:gd name="T52" fmla="*/ 0 w 26"/>
                  <a:gd name="T53" fmla="*/ 30 h 42"/>
                  <a:gd name="T54" fmla="*/ 0 w 26"/>
                  <a:gd name="T55" fmla="*/ 24 h 42"/>
                  <a:gd name="T56" fmla="*/ 0 w 26"/>
                  <a:gd name="T57" fmla="*/ 12 h 42"/>
                  <a:gd name="T58" fmla="*/ 0 w 26"/>
                  <a:gd name="T59" fmla="*/ 11 h 42"/>
                  <a:gd name="T60" fmla="*/ 1 w 26"/>
                  <a:gd name="T61" fmla="*/ 9 h 42"/>
                  <a:gd name="T62" fmla="*/ 7 w 26"/>
                  <a:gd name="T63" fmla="*/ 2 h 42"/>
                  <a:gd name="T64" fmla="*/ 13 w 26"/>
                  <a:gd name="T65" fmla="*/ 0 h 42"/>
                  <a:gd name="T66" fmla="*/ 13 w 26"/>
                  <a:gd name="T67" fmla="*/ 5 h 42"/>
                  <a:gd name="T68" fmla="*/ 9 w 26"/>
                  <a:gd name="T69" fmla="*/ 7 h 42"/>
                  <a:gd name="T70" fmla="*/ 5 w 26"/>
                  <a:gd name="T71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" h="42">
                    <a:moveTo>
                      <a:pt x="13" y="37"/>
                    </a:moveTo>
                    <a:cubicBezTo>
                      <a:pt x="14" y="37"/>
                      <a:pt x="16" y="37"/>
                      <a:pt x="17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4" y="5"/>
                      <a:pt x="13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41"/>
                      <a:pt x="25" y="42"/>
                      <a:pt x="23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4" y="42"/>
                      <a:pt x="13" y="42"/>
                    </a:cubicBezTo>
                    <a:lnTo>
                      <a:pt x="13" y="37"/>
                    </a:lnTo>
                    <a:close/>
                    <a:moveTo>
                      <a:pt x="5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2"/>
                      <a:pt x="6" y="33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6"/>
                      <a:pt x="11" y="36"/>
                      <a:pt x="13" y="37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0" y="41"/>
                      <a:pt x="8" y="40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1" y="10"/>
                      <a:pt x="1" y="9"/>
                    </a:cubicBezTo>
                    <a:cubicBezTo>
                      <a:pt x="2" y="7"/>
                      <a:pt x="4" y="4"/>
                      <a:pt x="7" y="2"/>
                    </a:cubicBezTo>
                    <a:cubicBezTo>
                      <a:pt x="9" y="1"/>
                      <a:pt x="11" y="1"/>
                      <a:pt x="13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0" y="6"/>
                      <a:pt x="9" y="7"/>
                    </a:cubicBezTo>
                    <a:cubicBezTo>
                      <a:pt x="7" y="8"/>
                      <a:pt x="6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3" name="Freeform 329"/>
              <p:cNvSpPr>
                <a:spLocks noEditPoints="1"/>
              </p:cNvSpPr>
              <p:nvPr/>
            </p:nvSpPr>
            <p:spPr bwMode="auto">
              <a:xfrm>
                <a:off x="8321675" y="3829050"/>
                <a:ext cx="55563" cy="95250"/>
              </a:xfrm>
              <a:custGeom>
                <a:avLst/>
                <a:gdLst>
                  <a:gd name="T0" fmla="*/ 20 w 25"/>
                  <a:gd name="T1" fmla="*/ 30 h 42"/>
                  <a:gd name="T2" fmla="*/ 20 w 25"/>
                  <a:gd name="T3" fmla="*/ 24 h 42"/>
                  <a:gd name="T4" fmla="*/ 20 w 25"/>
                  <a:gd name="T5" fmla="*/ 12 h 42"/>
                  <a:gd name="T6" fmla="*/ 20 w 25"/>
                  <a:gd name="T7" fmla="*/ 12 h 42"/>
                  <a:gd name="T8" fmla="*/ 20 w 25"/>
                  <a:gd name="T9" fmla="*/ 11 h 42"/>
                  <a:gd name="T10" fmla="*/ 20 w 25"/>
                  <a:gd name="T11" fmla="*/ 11 h 42"/>
                  <a:gd name="T12" fmla="*/ 16 w 25"/>
                  <a:gd name="T13" fmla="*/ 7 h 42"/>
                  <a:gd name="T14" fmla="*/ 12 w 25"/>
                  <a:gd name="T15" fmla="*/ 5 h 42"/>
                  <a:gd name="T16" fmla="*/ 12 w 25"/>
                  <a:gd name="T17" fmla="*/ 0 h 42"/>
                  <a:gd name="T18" fmla="*/ 19 w 25"/>
                  <a:gd name="T19" fmla="*/ 3 h 42"/>
                  <a:gd name="T20" fmla="*/ 25 w 25"/>
                  <a:gd name="T21" fmla="*/ 10 h 42"/>
                  <a:gd name="T22" fmla="*/ 25 w 25"/>
                  <a:gd name="T23" fmla="*/ 10 h 42"/>
                  <a:gd name="T24" fmla="*/ 25 w 25"/>
                  <a:gd name="T25" fmla="*/ 11 h 42"/>
                  <a:gd name="T26" fmla="*/ 25 w 25"/>
                  <a:gd name="T27" fmla="*/ 12 h 42"/>
                  <a:gd name="T28" fmla="*/ 25 w 25"/>
                  <a:gd name="T29" fmla="*/ 24 h 42"/>
                  <a:gd name="T30" fmla="*/ 25 w 25"/>
                  <a:gd name="T31" fmla="*/ 30 h 42"/>
                  <a:gd name="T32" fmla="*/ 20 w 25"/>
                  <a:gd name="T33" fmla="*/ 39 h 42"/>
                  <a:gd name="T34" fmla="*/ 12 w 25"/>
                  <a:gd name="T35" fmla="*/ 42 h 42"/>
                  <a:gd name="T36" fmla="*/ 12 w 25"/>
                  <a:gd name="T37" fmla="*/ 37 h 42"/>
                  <a:gd name="T38" fmla="*/ 17 w 25"/>
                  <a:gd name="T39" fmla="*/ 35 h 42"/>
                  <a:gd name="T40" fmla="*/ 20 w 25"/>
                  <a:gd name="T41" fmla="*/ 30 h 42"/>
                  <a:gd name="T42" fmla="*/ 12 w 25"/>
                  <a:gd name="T43" fmla="*/ 5 h 42"/>
                  <a:gd name="T44" fmla="*/ 8 w 25"/>
                  <a:gd name="T45" fmla="*/ 5 h 42"/>
                  <a:gd name="T46" fmla="*/ 4 w 25"/>
                  <a:gd name="T47" fmla="*/ 5 h 42"/>
                  <a:gd name="T48" fmla="*/ 4 w 25"/>
                  <a:gd name="T49" fmla="*/ 37 h 42"/>
                  <a:gd name="T50" fmla="*/ 8 w 25"/>
                  <a:gd name="T51" fmla="*/ 37 h 42"/>
                  <a:gd name="T52" fmla="*/ 12 w 25"/>
                  <a:gd name="T53" fmla="*/ 37 h 42"/>
                  <a:gd name="T54" fmla="*/ 12 w 25"/>
                  <a:gd name="T55" fmla="*/ 42 h 42"/>
                  <a:gd name="T56" fmla="*/ 8 w 25"/>
                  <a:gd name="T57" fmla="*/ 42 h 42"/>
                  <a:gd name="T58" fmla="*/ 2 w 25"/>
                  <a:gd name="T59" fmla="*/ 42 h 42"/>
                  <a:gd name="T60" fmla="*/ 0 w 25"/>
                  <a:gd name="T61" fmla="*/ 39 h 42"/>
                  <a:gd name="T62" fmla="*/ 0 w 25"/>
                  <a:gd name="T63" fmla="*/ 2 h 42"/>
                  <a:gd name="T64" fmla="*/ 2 w 25"/>
                  <a:gd name="T65" fmla="*/ 0 h 42"/>
                  <a:gd name="T66" fmla="*/ 8 w 25"/>
                  <a:gd name="T67" fmla="*/ 0 h 42"/>
                  <a:gd name="T68" fmla="*/ 12 w 25"/>
                  <a:gd name="T69" fmla="*/ 0 h 42"/>
                  <a:gd name="T70" fmla="*/ 12 w 25"/>
                  <a:gd name="T7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42">
                    <a:moveTo>
                      <a:pt x="20" y="30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8" y="8"/>
                      <a:pt x="16" y="7"/>
                    </a:cubicBezTo>
                    <a:cubicBezTo>
                      <a:pt x="15" y="6"/>
                      <a:pt x="14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"/>
                      <a:pt x="17" y="2"/>
                      <a:pt x="19" y="3"/>
                    </a:cubicBezTo>
                    <a:cubicBezTo>
                      <a:pt x="22" y="5"/>
                      <a:pt x="24" y="7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3"/>
                      <a:pt x="23" y="36"/>
                      <a:pt x="20" y="39"/>
                    </a:cubicBezTo>
                    <a:cubicBezTo>
                      <a:pt x="18" y="40"/>
                      <a:pt x="15" y="41"/>
                      <a:pt x="12" y="42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4" y="36"/>
                      <a:pt x="16" y="36"/>
                      <a:pt x="17" y="35"/>
                    </a:cubicBezTo>
                    <a:cubicBezTo>
                      <a:pt x="19" y="33"/>
                      <a:pt x="20" y="32"/>
                      <a:pt x="20" y="30"/>
                    </a:cubicBezTo>
                    <a:close/>
                    <a:moveTo>
                      <a:pt x="12" y="5"/>
                    </a:moveTo>
                    <a:cubicBezTo>
                      <a:pt x="11" y="5"/>
                      <a:pt x="10" y="5"/>
                      <a:pt x="8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0" y="37"/>
                      <a:pt x="11" y="37"/>
                      <a:pt x="12" y="37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0" y="42"/>
                      <a:pt x="8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4" name="Freeform 330"/>
              <p:cNvSpPr>
                <a:spLocks noEditPoints="1"/>
              </p:cNvSpPr>
              <p:nvPr/>
            </p:nvSpPr>
            <p:spPr bwMode="auto">
              <a:xfrm>
                <a:off x="7439025" y="1768475"/>
                <a:ext cx="196850" cy="219075"/>
              </a:xfrm>
              <a:custGeom>
                <a:avLst/>
                <a:gdLst>
                  <a:gd name="T0" fmla="*/ 46 w 87"/>
                  <a:gd name="T1" fmla="*/ 68 h 97"/>
                  <a:gd name="T2" fmla="*/ 43 w 87"/>
                  <a:gd name="T3" fmla="*/ 79 h 97"/>
                  <a:gd name="T4" fmla="*/ 43 w 87"/>
                  <a:gd name="T5" fmla="*/ 90 h 97"/>
                  <a:gd name="T6" fmla="*/ 45 w 87"/>
                  <a:gd name="T7" fmla="*/ 96 h 97"/>
                  <a:gd name="T8" fmla="*/ 85 w 87"/>
                  <a:gd name="T9" fmla="*/ 70 h 97"/>
                  <a:gd name="T10" fmla="*/ 86 w 87"/>
                  <a:gd name="T11" fmla="*/ 69 h 97"/>
                  <a:gd name="T12" fmla="*/ 81 w 87"/>
                  <a:gd name="T13" fmla="*/ 58 h 97"/>
                  <a:gd name="T14" fmla="*/ 79 w 87"/>
                  <a:gd name="T15" fmla="*/ 57 h 97"/>
                  <a:gd name="T16" fmla="*/ 53 w 87"/>
                  <a:gd name="T17" fmla="*/ 43 h 97"/>
                  <a:gd name="T18" fmla="*/ 84 w 87"/>
                  <a:gd name="T19" fmla="*/ 30 h 97"/>
                  <a:gd name="T20" fmla="*/ 79 w 87"/>
                  <a:gd name="T21" fmla="*/ 19 h 97"/>
                  <a:gd name="T22" fmla="*/ 43 w 87"/>
                  <a:gd name="T23" fmla="*/ 24 h 97"/>
                  <a:gd name="T24" fmla="*/ 76 w 87"/>
                  <a:gd name="T25" fmla="*/ 23 h 97"/>
                  <a:gd name="T26" fmla="*/ 49 w 87"/>
                  <a:gd name="T27" fmla="*/ 40 h 97"/>
                  <a:gd name="T28" fmla="*/ 48 w 87"/>
                  <a:gd name="T29" fmla="*/ 43 h 97"/>
                  <a:gd name="T30" fmla="*/ 60 w 87"/>
                  <a:gd name="T31" fmla="*/ 61 h 97"/>
                  <a:gd name="T32" fmla="*/ 81 w 87"/>
                  <a:gd name="T33" fmla="*/ 66 h 97"/>
                  <a:gd name="T34" fmla="*/ 57 w 87"/>
                  <a:gd name="T35" fmla="*/ 72 h 97"/>
                  <a:gd name="T36" fmla="*/ 14 w 87"/>
                  <a:gd name="T37" fmla="*/ 6 h 97"/>
                  <a:gd name="T38" fmla="*/ 13 w 87"/>
                  <a:gd name="T39" fmla="*/ 12 h 97"/>
                  <a:gd name="T40" fmla="*/ 25 w 87"/>
                  <a:gd name="T41" fmla="*/ 37 h 97"/>
                  <a:gd name="T42" fmla="*/ 5 w 87"/>
                  <a:gd name="T43" fmla="*/ 70 h 97"/>
                  <a:gd name="T44" fmla="*/ 31 w 87"/>
                  <a:gd name="T45" fmla="*/ 51 h 97"/>
                  <a:gd name="T46" fmla="*/ 35 w 87"/>
                  <a:gd name="T47" fmla="*/ 52 h 97"/>
                  <a:gd name="T48" fmla="*/ 43 w 87"/>
                  <a:gd name="T49" fmla="*/ 79 h 97"/>
                  <a:gd name="T50" fmla="*/ 43 w 87"/>
                  <a:gd name="T51" fmla="*/ 90 h 97"/>
                  <a:gd name="T52" fmla="*/ 42 w 87"/>
                  <a:gd name="T53" fmla="*/ 97 h 97"/>
                  <a:gd name="T54" fmla="*/ 41 w 87"/>
                  <a:gd name="T55" fmla="*/ 96 h 97"/>
                  <a:gd name="T56" fmla="*/ 36 w 87"/>
                  <a:gd name="T57" fmla="*/ 86 h 97"/>
                  <a:gd name="T58" fmla="*/ 41 w 87"/>
                  <a:gd name="T59" fmla="*/ 70 h 97"/>
                  <a:gd name="T60" fmla="*/ 10 w 87"/>
                  <a:gd name="T61" fmla="*/ 79 h 97"/>
                  <a:gd name="T62" fmla="*/ 6 w 87"/>
                  <a:gd name="T63" fmla="*/ 79 h 97"/>
                  <a:gd name="T64" fmla="*/ 1 w 87"/>
                  <a:gd name="T65" fmla="*/ 71 h 97"/>
                  <a:gd name="T66" fmla="*/ 1 w 87"/>
                  <a:gd name="T67" fmla="*/ 68 h 97"/>
                  <a:gd name="T68" fmla="*/ 13 w 87"/>
                  <a:gd name="T69" fmla="*/ 28 h 97"/>
                  <a:gd name="T70" fmla="*/ 11 w 87"/>
                  <a:gd name="T71" fmla="*/ 2 h 97"/>
                  <a:gd name="T72" fmla="*/ 24 w 87"/>
                  <a:gd name="T73" fmla="*/ 5 h 97"/>
                  <a:gd name="T74" fmla="*/ 34 w 87"/>
                  <a:gd name="T75" fmla="*/ 14 h 97"/>
                  <a:gd name="T76" fmla="*/ 43 w 87"/>
                  <a:gd name="T77" fmla="*/ 24 h 97"/>
                  <a:gd name="T78" fmla="*/ 40 w 87"/>
                  <a:gd name="T79" fmla="*/ 29 h 97"/>
                  <a:gd name="T80" fmla="*/ 30 w 87"/>
                  <a:gd name="T81" fmla="*/ 17 h 97"/>
                  <a:gd name="T82" fmla="*/ 22 w 87"/>
                  <a:gd name="T83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97">
                    <a:moveTo>
                      <a:pt x="43" y="64"/>
                    </a:moveTo>
                    <a:cubicBezTo>
                      <a:pt x="46" y="68"/>
                      <a:pt x="46" y="68"/>
                      <a:pt x="46" y="68"/>
                    </a:cubicBezTo>
                    <a:cubicBezTo>
                      <a:pt x="46" y="69"/>
                      <a:pt x="46" y="70"/>
                      <a:pt x="46" y="70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64"/>
                      <a:pt x="43" y="64"/>
                      <a:pt x="43" y="64"/>
                    </a:cubicBezTo>
                    <a:close/>
                    <a:moveTo>
                      <a:pt x="43" y="90"/>
                    </a:moveTo>
                    <a:cubicBezTo>
                      <a:pt x="43" y="97"/>
                      <a:pt x="43" y="97"/>
                      <a:pt x="43" y="97"/>
                    </a:cubicBezTo>
                    <a:cubicBezTo>
                      <a:pt x="44" y="97"/>
                      <a:pt x="45" y="97"/>
                      <a:pt x="45" y="9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9"/>
                      <a:pt x="86" y="69"/>
                      <a:pt x="86" y="69"/>
                    </a:cubicBezTo>
                    <a:cubicBezTo>
                      <a:pt x="87" y="68"/>
                      <a:pt x="87" y="67"/>
                      <a:pt x="87" y="66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79" y="57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5" y="29"/>
                      <a:pt x="85" y="28"/>
                      <a:pt x="85" y="27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9" y="18"/>
                      <a:pt x="78" y="17"/>
                      <a:pt x="77" y="18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8" y="40"/>
                      <a:pt x="47" y="42"/>
                      <a:pt x="47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60"/>
                      <a:pt x="60" y="61"/>
                      <a:pt x="60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2"/>
                      <a:pt x="57" y="72"/>
                      <a:pt x="57" y="72"/>
                    </a:cubicBezTo>
                    <a:cubicBezTo>
                      <a:pt x="43" y="90"/>
                      <a:pt x="43" y="90"/>
                      <a:pt x="43" y="90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3" y="7"/>
                      <a:pt x="13" y="10"/>
                      <a:pt x="13" y="12"/>
                    </a:cubicBezTo>
                    <a:cubicBezTo>
                      <a:pt x="14" y="17"/>
                      <a:pt x="16" y="23"/>
                      <a:pt x="17" y="25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6" y="38"/>
                      <a:pt x="26" y="39"/>
                      <a:pt x="25" y="4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1"/>
                    </a:cubicBezTo>
                    <a:cubicBezTo>
                      <a:pt x="33" y="50"/>
                      <a:pt x="34" y="51"/>
                      <a:pt x="35" y="52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2" y="97"/>
                      <a:pt x="42" y="97"/>
                    </a:cubicBezTo>
                    <a:cubicBezTo>
                      <a:pt x="42" y="96"/>
                      <a:pt x="42" y="96"/>
                      <a:pt x="41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5" y="87"/>
                      <a:pt x="35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9" y="80"/>
                      <a:pt x="7" y="80"/>
                      <a:pt x="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0"/>
                      <a:pt x="0" y="69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5"/>
                      <a:pt x="9" y="18"/>
                      <a:pt x="8" y="13"/>
                    </a:cubicBezTo>
                    <a:cubicBezTo>
                      <a:pt x="8" y="8"/>
                      <a:pt x="8" y="4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5" y="0"/>
                      <a:pt x="20" y="2"/>
                      <a:pt x="24" y="5"/>
                    </a:cubicBezTo>
                    <a:cubicBezTo>
                      <a:pt x="28" y="8"/>
                      <a:pt x="32" y="12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30"/>
                      <a:pt x="38" y="29"/>
                      <a:pt x="38" y="28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5"/>
                      <a:pt x="25" y="11"/>
                      <a:pt x="22" y="9"/>
                    </a:cubicBezTo>
                    <a:cubicBezTo>
                      <a:pt x="18" y="7"/>
                      <a:pt x="15" y="5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5" name="Freeform 331"/>
              <p:cNvSpPr>
                <a:spLocks noEditPoints="1"/>
              </p:cNvSpPr>
              <p:nvPr/>
            </p:nvSpPr>
            <p:spPr bwMode="auto">
              <a:xfrm>
                <a:off x="8035925" y="4468813"/>
                <a:ext cx="58738" cy="53975"/>
              </a:xfrm>
              <a:custGeom>
                <a:avLst/>
                <a:gdLst>
                  <a:gd name="T0" fmla="*/ 17 w 26"/>
                  <a:gd name="T1" fmla="*/ 6 h 24"/>
                  <a:gd name="T2" fmla="*/ 13 w 26"/>
                  <a:gd name="T3" fmla="*/ 11 h 24"/>
                  <a:gd name="T4" fmla="*/ 13 w 26"/>
                  <a:gd name="T5" fmla="*/ 4 h 24"/>
                  <a:gd name="T6" fmla="*/ 15 w 26"/>
                  <a:gd name="T7" fmla="*/ 1 h 24"/>
                  <a:gd name="T8" fmla="*/ 16 w 26"/>
                  <a:gd name="T9" fmla="*/ 0 h 24"/>
                  <a:gd name="T10" fmla="*/ 19 w 26"/>
                  <a:gd name="T11" fmla="*/ 1 h 24"/>
                  <a:gd name="T12" fmla="*/ 21 w 26"/>
                  <a:gd name="T13" fmla="*/ 3 h 24"/>
                  <a:gd name="T14" fmla="*/ 21 w 26"/>
                  <a:gd name="T15" fmla="*/ 4 h 24"/>
                  <a:gd name="T16" fmla="*/ 23 w 26"/>
                  <a:gd name="T17" fmla="*/ 5 h 24"/>
                  <a:gd name="T18" fmla="*/ 23 w 26"/>
                  <a:gd name="T19" fmla="*/ 5 h 24"/>
                  <a:gd name="T20" fmla="*/ 24 w 26"/>
                  <a:gd name="T21" fmla="*/ 5 h 24"/>
                  <a:gd name="T22" fmla="*/ 25 w 26"/>
                  <a:gd name="T23" fmla="*/ 8 h 24"/>
                  <a:gd name="T24" fmla="*/ 14 w 26"/>
                  <a:gd name="T25" fmla="*/ 23 h 24"/>
                  <a:gd name="T26" fmla="*/ 13 w 26"/>
                  <a:gd name="T27" fmla="*/ 24 h 24"/>
                  <a:gd name="T28" fmla="*/ 13 w 26"/>
                  <a:gd name="T29" fmla="*/ 16 h 24"/>
                  <a:gd name="T30" fmla="*/ 19 w 26"/>
                  <a:gd name="T31" fmla="*/ 8 h 24"/>
                  <a:gd name="T32" fmla="*/ 18 w 26"/>
                  <a:gd name="T33" fmla="*/ 7 h 24"/>
                  <a:gd name="T34" fmla="*/ 18 w 26"/>
                  <a:gd name="T35" fmla="*/ 7 h 24"/>
                  <a:gd name="T36" fmla="*/ 17 w 26"/>
                  <a:gd name="T37" fmla="*/ 6 h 24"/>
                  <a:gd name="T38" fmla="*/ 13 w 26"/>
                  <a:gd name="T39" fmla="*/ 11 h 24"/>
                  <a:gd name="T40" fmla="*/ 7 w 26"/>
                  <a:gd name="T41" fmla="*/ 19 h 24"/>
                  <a:gd name="T42" fmla="*/ 11 w 26"/>
                  <a:gd name="T43" fmla="*/ 19 h 24"/>
                  <a:gd name="T44" fmla="*/ 13 w 26"/>
                  <a:gd name="T45" fmla="*/ 16 h 24"/>
                  <a:gd name="T46" fmla="*/ 13 w 26"/>
                  <a:gd name="T47" fmla="*/ 24 h 24"/>
                  <a:gd name="T48" fmla="*/ 12 w 26"/>
                  <a:gd name="T49" fmla="*/ 24 h 24"/>
                  <a:gd name="T50" fmla="*/ 2 w 26"/>
                  <a:gd name="T51" fmla="*/ 24 h 24"/>
                  <a:gd name="T52" fmla="*/ 2 w 26"/>
                  <a:gd name="T53" fmla="*/ 24 h 24"/>
                  <a:gd name="T54" fmla="*/ 1 w 26"/>
                  <a:gd name="T55" fmla="*/ 24 h 24"/>
                  <a:gd name="T56" fmla="*/ 0 w 26"/>
                  <a:gd name="T57" fmla="*/ 20 h 24"/>
                  <a:gd name="T58" fmla="*/ 13 w 26"/>
                  <a:gd name="T59" fmla="*/ 4 h 24"/>
                  <a:gd name="T60" fmla="*/ 13 w 26"/>
                  <a:gd name="T6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4">
                    <a:moveTo>
                      <a:pt x="17" y="6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0"/>
                      <a:pt x="16" y="0"/>
                    </a:cubicBezTo>
                    <a:cubicBezTo>
                      <a:pt x="17" y="0"/>
                      <a:pt x="19" y="0"/>
                      <a:pt x="19" y="1"/>
                    </a:cubicBezTo>
                    <a:cubicBezTo>
                      <a:pt x="20" y="2"/>
                      <a:pt x="20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2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6"/>
                      <a:pt x="26" y="7"/>
                      <a:pt x="25" y="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3" y="24"/>
                      <a:pt x="13" y="24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lose/>
                    <a:moveTo>
                      <a:pt x="13" y="11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0" y="23"/>
                      <a:pt x="0" y="21"/>
                      <a:pt x="0" y="20"/>
                    </a:cubicBezTo>
                    <a:cubicBezTo>
                      <a:pt x="13" y="4"/>
                      <a:pt x="13" y="4"/>
                      <a:pt x="13" y="4"/>
                    </a:cubicBezTo>
                    <a:lnTo>
                      <a:pt x="1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6" name="Freeform 332"/>
              <p:cNvSpPr>
                <a:spLocks noEditPoints="1"/>
              </p:cNvSpPr>
              <p:nvPr/>
            </p:nvSpPr>
            <p:spPr bwMode="auto">
              <a:xfrm>
                <a:off x="8072438" y="4448175"/>
                <a:ext cx="36513" cy="36513"/>
              </a:xfrm>
              <a:custGeom>
                <a:avLst/>
                <a:gdLst>
                  <a:gd name="T0" fmla="*/ 8 w 16"/>
                  <a:gd name="T1" fmla="*/ 11 h 16"/>
                  <a:gd name="T2" fmla="*/ 8 w 16"/>
                  <a:gd name="T3" fmla="*/ 11 h 16"/>
                  <a:gd name="T4" fmla="*/ 9 w 16"/>
                  <a:gd name="T5" fmla="*/ 11 h 16"/>
                  <a:gd name="T6" fmla="*/ 9 w 16"/>
                  <a:gd name="T7" fmla="*/ 11 h 16"/>
                  <a:gd name="T8" fmla="*/ 11 w 16"/>
                  <a:gd name="T9" fmla="*/ 10 h 16"/>
                  <a:gd name="T10" fmla="*/ 11 w 16"/>
                  <a:gd name="T11" fmla="*/ 8 h 16"/>
                  <a:gd name="T12" fmla="*/ 11 w 16"/>
                  <a:gd name="T13" fmla="*/ 8 h 16"/>
                  <a:gd name="T14" fmla="*/ 11 w 16"/>
                  <a:gd name="T15" fmla="*/ 8 h 16"/>
                  <a:gd name="T16" fmla="*/ 11 w 16"/>
                  <a:gd name="T17" fmla="*/ 7 h 16"/>
                  <a:gd name="T18" fmla="*/ 8 w 16"/>
                  <a:gd name="T19" fmla="*/ 5 h 16"/>
                  <a:gd name="T20" fmla="*/ 8 w 16"/>
                  <a:gd name="T21" fmla="*/ 0 h 16"/>
                  <a:gd name="T22" fmla="*/ 13 w 16"/>
                  <a:gd name="T23" fmla="*/ 2 h 16"/>
                  <a:gd name="T24" fmla="*/ 16 w 16"/>
                  <a:gd name="T25" fmla="*/ 6 h 16"/>
                  <a:gd name="T26" fmla="*/ 16 w 16"/>
                  <a:gd name="T27" fmla="*/ 7 h 16"/>
                  <a:gd name="T28" fmla="*/ 16 w 16"/>
                  <a:gd name="T29" fmla="*/ 7 h 16"/>
                  <a:gd name="T30" fmla="*/ 16 w 16"/>
                  <a:gd name="T31" fmla="*/ 8 h 16"/>
                  <a:gd name="T32" fmla="*/ 16 w 16"/>
                  <a:gd name="T33" fmla="*/ 8 h 16"/>
                  <a:gd name="T34" fmla="*/ 16 w 16"/>
                  <a:gd name="T35" fmla="*/ 8 h 16"/>
                  <a:gd name="T36" fmla="*/ 14 w 16"/>
                  <a:gd name="T37" fmla="*/ 13 h 16"/>
                  <a:gd name="T38" fmla="*/ 10 w 16"/>
                  <a:gd name="T39" fmla="*/ 16 h 16"/>
                  <a:gd name="T40" fmla="*/ 9 w 16"/>
                  <a:gd name="T41" fmla="*/ 16 h 16"/>
                  <a:gd name="T42" fmla="*/ 9 w 16"/>
                  <a:gd name="T43" fmla="*/ 16 h 16"/>
                  <a:gd name="T44" fmla="*/ 9 w 16"/>
                  <a:gd name="T45" fmla="*/ 16 h 16"/>
                  <a:gd name="T46" fmla="*/ 8 w 16"/>
                  <a:gd name="T47" fmla="*/ 16 h 16"/>
                  <a:gd name="T48" fmla="*/ 8 w 16"/>
                  <a:gd name="T49" fmla="*/ 11 h 16"/>
                  <a:gd name="T50" fmla="*/ 8 w 16"/>
                  <a:gd name="T51" fmla="*/ 16 h 16"/>
                  <a:gd name="T52" fmla="*/ 3 w 16"/>
                  <a:gd name="T53" fmla="*/ 14 h 16"/>
                  <a:gd name="T54" fmla="*/ 1 w 16"/>
                  <a:gd name="T55" fmla="*/ 10 h 16"/>
                  <a:gd name="T56" fmla="*/ 0 w 16"/>
                  <a:gd name="T57" fmla="*/ 9 h 16"/>
                  <a:gd name="T58" fmla="*/ 0 w 16"/>
                  <a:gd name="T59" fmla="*/ 9 h 16"/>
                  <a:gd name="T60" fmla="*/ 2 w 16"/>
                  <a:gd name="T61" fmla="*/ 4 h 16"/>
                  <a:gd name="T62" fmla="*/ 6 w 16"/>
                  <a:gd name="T63" fmla="*/ 0 h 16"/>
                  <a:gd name="T64" fmla="*/ 7 w 16"/>
                  <a:gd name="T65" fmla="*/ 0 h 16"/>
                  <a:gd name="T66" fmla="*/ 8 w 16"/>
                  <a:gd name="T67" fmla="*/ 5 h 16"/>
                  <a:gd name="T68" fmla="*/ 7 w 16"/>
                  <a:gd name="T69" fmla="*/ 5 h 16"/>
                  <a:gd name="T70" fmla="*/ 6 w 16"/>
                  <a:gd name="T71" fmla="*/ 6 h 16"/>
                  <a:gd name="T72" fmla="*/ 5 w 16"/>
                  <a:gd name="T73" fmla="*/ 9 h 16"/>
                  <a:gd name="T74" fmla="*/ 5 w 16"/>
                  <a:gd name="T75" fmla="*/ 9 h 16"/>
                  <a:gd name="T76" fmla="*/ 6 w 16"/>
                  <a:gd name="T7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" h="16"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3" y="2"/>
                    </a:cubicBezTo>
                    <a:cubicBezTo>
                      <a:pt x="14" y="3"/>
                      <a:pt x="15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0"/>
                      <a:pt x="15" y="11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1"/>
                    </a:lnTo>
                    <a:close/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5" y="15"/>
                      <a:pt x="3" y="14"/>
                    </a:cubicBezTo>
                    <a:cubicBezTo>
                      <a:pt x="2" y="13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10"/>
                      <a:pt x="6" y="10"/>
                    </a:cubicBezTo>
                    <a:cubicBezTo>
                      <a:pt x="7" y="11"/>
                      <a:pt x="7" y="11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7" name="Freeform 333"/>
              <p:cNvSpPr>
                <a:spLocks noEditPoints="1"/>
              </p:cNvSpPr>
              <p:nvPr/>
            </p:nvSpPr>
            <p:spPr bwMode="auto">
              <a:xfrm>
                <a:off x="8116888" y="4468813"/>
                <a:ext cx="58738" cy="53975"/>
              </a:xfrm>
              <a:custGeom>
                <a:avLst/>
                <a:gdLst>
                  <a:gd name="T0" fmla="*/ 15 w 26"/>
                  <a:gd name="T1" fmla="*/ 19 h 24"/>
                  <a:gd name="T2" fmla="*/ 19 w 26"/>
                  <a:gd name="T3" fmla="*/ 19 h 24"/>
                  <a:gd name="T4" fmla="*/ 13 w 26"/>
                  <a:gd name="T5" fmla="*/ 11 h 24"/>
                  <a:gd name="T6" fmla="*/ 13 w 26"/>
                  <a:gd name="T7" fmla="*/ 4 h 24"/>
                  <a:gd name="T8" fmla="*/ 25 w 26"/>
                  <a:gd name="T9" fmla="*/ 20 h 24"/>
                  <a:gd name="T10" fmla="*/ 26 w 26"/>
                  <a:gd name="T11" fmla="*/ 22 h 24"/>
                  <a:gd name="T12" fmla="*/ 24 w 26"/>
                  <a:gd name="T13" fmla="*/ 24 h 24"/>
                  <a:gd name="T14" fmla="*/ 14 w 26"/>
                  <a:gd name="T15" fmla="*/ 24 h 24"/>
                  <a:gd name="T16" fmla="*/ 14 w 26"/>
                  <a:gd name="T17" fmla="*/ 24 h 24"/>
                  <a:gd name="T18" fmla="*/ 13 w 26"/>
                  <a:gd name="T19" fmla="*/ 24 h 24"/>
                  <a:gd name="T20" fmla="*/ 13 w 26"/>
                  <a:gd name="T21" fmla="*/ 16 h 24"/>
                  <a:gd name="T22" fmla="*/ 15 w 26"/>
                  <a:gd name="T23" fmla="*/ 19 h 24"/>
                  <a:gd name="T24" fmla="*/ 13 w 26"/>
                  <a:gd name="T25" fmla="*/ 11 h 24"/>
                  <a:gd name="T26" fmla="*/ 9 w 26"/>
                  <a:gd name="T27" fmla="*/ 6 h 24"/>
                  <a:gd name="T28" fmla="*/ 8 w 26"/>
                  <a:gd name="T29" fmla="*/ 7 h 24"/>
                  <a:gd name="T30" fmla="*/ 7 w 26"/>
                  <a:gd name="T31" fmla="*/ 8 h 24"/>
                  <a:gd name="T32" fmla="*/ 13 w 26"/>
                  <a:gd name="T33" fmla="*/ 16 h 24"/>
                  <a:gd name="T34" fmla="*/ 13 w 26"/>
                  <a:gd name="T35" fmla="*/ 24 h 24"/>
                  <a:gd name="T36" fmla="*/ 12 w 26"/>
                  <a:gd name="T37" fmla="*/ 23 h 24"/>
                  <a:gd name="T38" fmla="*/ 1 w 26"/>
                  <a:gd name="T39" fmla="*/ 9 h 24"/>
                  <a:gd name="T40" fmla="*/ 0 w 26"/>
                  <a:gd name="T41" fmla="*/ 7 h 24"/>
                  <a:gd name="T42" fmla="*/ 2 w 26"/>
                  <a:gd name="T43" fmla="*/ 5 h 24"/>
                  <a:gd name="T44" fmla="*/ 5 w 26"/>
                  <a:gd name="T45" fmla="*/ 4 h 24"/>
                  <a:gd name="T46" fmla="*/ 7 w 26"/>
                  <a:gd name="T47" fmla="*/ 2 h 24"/>
                  <a:gd name="T48" fmla="*/ 7 w 26"/>
                  <a:gd name="T49" fmla="*/ 1 h 24"/>
                  <a:gd name="T50" fmla="*/ 11 w 26"/>
                  <a:gd name="T51" fmla="*/ 1 h 24"/>
                  <a:gd name="T52" fmla="*/ 13 w 26"/>
                  <a:gd name="T53" fmla="*/ 4 h 24"/>
                  <a:gd name="T54" fmla="*/ 13 w 26"/>
                  <a:gd name="T55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" h="24">
                    <a:moveTo>
                      <a:pt x="15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5" y="24"/>
                      <a:pt x="2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16"/>
                      <a:pt x="13" y="16"/>
                      <a:pt x="13" y="16"/>
                    </a:cubicBezTo>
                    <a:lnTo>
                      <a:pt x="15" y="19"/>
                    </a:lnTo>
                    <a:close/>
                    <a:moveTo>
                      <a:pt x="13" y="11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3" y="4"/>
                      <a:pt x="13" y="4"/>
                      <a:pt x="13" y="4"/>
                    </a:cubicBezTo>
                    <a:lnTo>
                      <a:pt x="1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8" name="Freeform 334"/>
              <p:cNvSpPr>
                <a:spLocks noEditPoints="1"/>
              </p:cNvSpPr>
              <p:nvPr/>
            </p:nvSpPr>
            <p:spPr bwMode="auto">
              <a:xfrm>
                <a:off x="8104188" y="4448175"/>
                <a:ext cx="36513" cy="36513"/>
              </a:xfrm>
              <a:custGeom>
                <a:avLst/>
                <a:gdLst>
                  <a:gd name="T0" fmla="*/ 8 w 16"/>
                  <a:gd name="T1" fmla="*/ 5 h 16"/>
                  <a:gd name="T2" fmla="*/ 8 w 16"/>
                  <a:gd name="T3" fmla="*/ 0 h 16"/>
                  <a:gd name="T4" fmla="*/ 9 w 16"/>
                  <a:gd name="T5" fmla="*/ 0 h 16"/>
                  <a:gd name="T6" fmla="*/ 14 w 16"/>
                  <a:gd name="T7" fmla="*/ 4 h 16"/>
                  <a:gd name="T8" fmla="*/ 15 w 16"/>
                  <a:gd name="T9" fmla="*/ 9 h 16"/>
                  <a:gd name="T10" fmla="*/ 15 w 16"/>
                  <a:gd name="T11" fmla="*/ 9 h 16"/>
                  <a:gd name="T12" fmla="*/ 15 w 16"/>
                  <a:gd name="T13" fmla="*/ 10 h 16"/>
                  <a:gd name="T14" fmla="*/ 12 w 16"/>
                  <a:gd name="T15" fmla="*/ 14 h 16"/>
                  <a:gd name="T16" fmla="*/ 8 w 16"/>
                  <a:gd name="T17" fmla="*/ 16 h 16"/>
                  <a:gd name="T18" fmla="*/ 8 w 16"/>
                  <a:gd name="T19" fmla="*/ 11 h 16"/>
                  <a:gd name="T20" fmla="*/ 8 w 16"/>
                  <a:gd name="T21" fmla="*/ 11 h 16"/>
                  <a:gd name="T22" fmla="*/ 11 w 16"/>
                  <a:gd name="T23" fmla="*/ 9 h 16"/>
                  <a:gd name="T24" fmla="*/ 11 w 16"/>
                  <a:gd name="T25" fmla="*/ 9 h 16"/>
                  <a:gd name="T26" fmla="*/ 11 w 16"/>
                  <a:gd name="T27" fmla="*/ 9 h 16"/>
                  <a:gd name="T28" fmla="*/ 8 w 16"/>
                  <a:gd name="T29" fmla="*/ 5 h 16"/>
                  <a:gd name="T30" fmla="*/ 8 w 16"/>
                  <a:gd name="T31" fmla="*/ 5 h 16"/>
                  <a:gd name="T32" fmla="*/ 5 w 16"/>
                  <a:gd name="T33" fmla="*/ 7 h 16"/>
                  <a:gd name="T34" fmla="*/ 5 w 16"/>
                  <a:gd name="T35" fmla="*/ 8 h 16"/>
                  <a:gd name="T36" fmla="*/ 5 w 16"/>
                  <a:gd name="T37" fmla="*/ 8 h 16"/>
                  <a:gd name="T38" fmla="*/ 5 w 16"/>
                  <a:gd name="T39" fmla="*/ 8 h 16"/>
                  <a:gd name="T40" fmla="*/ 5 w 16"/>
                  <a:gd name="T41" fmla="*/ 8 h 16"/>
                  <a:gd name="T42" fmla="*/ 5 w 16"/>
                  <a:gd name="T43" fmla="*/ 10 h 16"/>
                  <a:gd name="T44" fmla="*/ 5 w 16"/>
                  <a:gd name="T45" fmla="*/ 10 h 16"/>
                  <a:gd name="T46" fmla="*/ 7 w 16"/>
                  <a:gd name="T47" fmla="*/ 11 h 16"/>
                  <a:gd name="T48" fmla="*/ 7 w 16"/>
                  <a:gd name="T49" fmla="*/ 11 h 16"/>
                  <a:gd name="T50" fmla="*/ 7 w 16"/>
                  <a:gd name="T51" fmla="*/ 11 h 16"/>
                  <a:gd name="T52" fmla="*/ 8 w 16"/>
                  <a:gd name="T53" fmla="*/ 16 h 16"/>
                  <a:gd name="T54" fmla="*/ 7 w 16"/>
                  <a:gd name="T55" fmla="*/ 16 h 16"/>
                  <a:gd name="T56" fmla="*/ 7 w 16"/>
                  <a:gd name="T57" fmla="*/ 16 h 16"/>
                  <a:gd name="T58" fmla="*/ 7 w 16"/>
                  <a:gd name="T59" fmla="*/ 16 h 16"/>
                  <a:gd name="T60" fmla="*/ 6 w 16"/>
                  <a:gd name="T61" fmla="*/ 16 h 16"/>
                  <a:gd name="T62" fmla="*/ 6 w 16"/>
                  <a:gd name="T63" fmla="*/ 16 h 16"/>
                  <a:gd name="T64" fmla="*/ 1 w 16"/>
                  <a:gd name="T65" fmla="*/ 13 h 16"/>
                  <a:gd name="T66" fmla="*/ 0 w 16"/>
                  <a:gd name="T67" fmla="*/ 8 h 16"/>
                  <a:gd name="T68" fmla="*/ 0 w 16"/>
                  <a:gd name="T69" fmla="*/ 8 h 16"/>
                  <a:gd name="T70" fmla="*/ 0 w 16"/>
                  <a:gd name="T71" fmla="*/ 8 h 16"/>
                  <a:gd name="T72" fmla="*/ 0 w 16"/>
                  <a:gd name="T73" fmla="*/ 7 h 16"/>
                  <a:gd name="T74" fmla="*/ 0 w 16"/>
                  <a:gd name="T75" fmla="*/ 6 h 16"/>
                  <a:gd name="T76" fmla="*/ 3 w 16"/>
                  <a:gd name="T77" fmla="*/ 2 h 16"/>
                  <a:gd name="T78" fmla="*/ 8 w 16"/>
                  <a:gd name="T79" fmla="*/ 0 h 16"/>
                  <a:gd name="T80" fmla="*/ 0 w 16"/>
                  <a:gd name="T8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16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1"/>
                      <a:pt x="13" y="2"/>
                      <a:pt x="14" y="4"/>
                    </a:cubicBezTo>
                    <a:cubicBezTo>
                      <a:pt x="15" y="5"/>
                      <a:pt x="16" y="7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2"/>
                      <a:pt x="14" y="13"/>
                      <a:pt x="12" y="14"/>
                    </a:cubicBezTo>
                    <a:cubicBezTo>
                      <a:pt x="11" y="15"/>
                      <a:pt x="9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0" y="7"/>
                      <a:pt x="10" y="6"/>
                    </a:cubicBezTo>
                    <a:cubicBezTo>
                      <a:pt x="10" y="6"/>
                      <a:pt x="9" y="5"/>
                      <a:pt x="8" y="5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5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9" name="Freeform 335"/>
              <p:cNvSpPr>
                <a:spLocks noEditPoints="1"/>
              </p:cNvSpPr>
              <p:nvPr/>
            </p:nvSpPr>
            <p:spPr bwMode="auto">
              <a:xfrm>
                <a:off x="8013700" y="4519613"/>
                <a:ext cx="185738" cy="96838"/>
              </a:xfrm>
              <a:custGeom>
                <a:avLst/>
                <a:gdLst>
                  <a:gd name="T0" fmla="*/ 41 w 82"/>
                  <a:gd name="T1" fmla="*/ 38 h 43"/>
                  <a:gd name="T2" fmla="*/ 67 w 82"/>
                  <a:gd name="T3" fmla="*/ 38 h 43"/>
                  <a:gd name="T4" fmla="*/ 76 w 82"/>
                  <a:gd name="T5" fmla="*/ 4 h 43"/>
                  <a:gd name="T6" fmla="*/ 71 w 82"/>
                  <a:gd name="T7" fmla="*/ 4 h 43"/>
                  <a:gd name="T8" fmla="*/ 62 w 82"/>
                  <a:gd name="T9" fmla="*/ 4 h 43"/>
                  <a:gd name="T10" fmla="*/ 41 w 82"/>
                  <a:gd name="T11" fmla="*/ 4 h 43"/>
                  <a:gd name="T12" fmla="*/ 41 w 82"/>
                  <a:gd name="T13" fmla="*/ 0 h 43"/>
                  <a:gd name="T14" fmla="*/ 62 w 82"/>
                  <a:gd name="T15" fmla="*/ 0 h 43"/>
                  <a:gd name="T16" fmla="*/ 71 w 82"/>
                  <a:gd name="T17" fmla="*/ 0 h 43"/>
                  <a:gd name="T18" fmla="*/ 79 w 82"/>
                  <a:gd name="T19" fmla="*/ 0 h 43"/>
                  <a:gd name="T20" fmla="*/ 79 w 82"/>
                  <a:gd name="T21" fmla="*/ 0 h 43"/>
                  <a:gd name="T22" fmla="*/ 80 w 82"/>
                  <a:gd name="T23" fmla="*/ 0 h 43"/>
                  <a:gd name="T24" fmla="*/ 81 w 82"/>
                  <a:gd name="T25" fmla="*/ 3 h 43"/>
                  <a:gd name="T26" fmla="*/ 71 w 82"/>
                  <a:gd name="T27" fmla="*/ 41 h 43"/>
                  <a:gd name="T28" fmla="*/ 69 w 82"/>
                  <a:gd name="T29" fmla="*/ 43 h 43"/>
                  <a:gd name="T30" fmla="*/ 41 w 82"/>
                  <a:gd name="T31" fmla="*/ 43 h 43"/>
                  <a:gd name="T32" fmla="*/ 41 w 82"/>
                  <a:gd name="T33" fmla="*/ 38 h 43"/>
                  <a:gd name="T34" fmla="*/ 6 w 82"/>
                  <a:gd name="T35" fmla="*/ 4 h 43"/>
                  <a:gd name="T36" fmla="*/ 15 w 82"/>
                  <a:gd name="T37" fmla="*/ 38 h 43"/>
                  <a:gd name="T38" fmla="*/ 41 w 82"/>
                  <a:gd name="T39" fmla="*/ 38 h 43"/>
                  <a:gd name="T40" fmla="*/ 41 w 82"/>
                  <a:gd name="T41" fmla="*/ 43 h 43"/>
                  <a:gd name="T42" fmla="*/ 13 w 82"/>
                  <a:gd name="T43" fmla="*/ 43 h 43"/>
                  <a:gd name="T44" fmla="*/ 13 w 82"/>
                  <a:gd name="T45" fmla="*/ 43 h 43"/>
                  <a:gd name="T46" fmla="*/ 10 w 82"/>
                  <a:gd name="T47" fmla="*/ 41 h 43"/>
                  <a:gd name="T48" fmla="*/ 0 w 82"/>
                  <a:gd name="T49" fmla="*/ 3 h 43"/>
                  <a:gd name="T50" fmla="*/ 0 w 82"/>
                  <a:gd name="T51" fmla="*/ 2 h 43"/>
                  <a:gd name="T52" fmla="*/ 3 w 82"/>
                  <a:gd name="T53" fmla="*/ 0 h 43"/>
                  <a:gd name="T54" fmla="*/ 11 w 82"/>
                  <a:gd name="T55" fmla="*/ 0 h 43"/>
                  <a:gd name="T56" fmla="*/ 20 w 82"/>
                  <a:gd name="T57" fmla="*/ 0 h 43"/>
                  <a:gd name="T58" fmla="*/ 41 w 82"/>
                  <a:gd name="T59" fmla="*/ 0 h 43"/>
                  <a:gd name="T60" fmla="*/ 41 w 82"/>
                  <a:gd name="T61" fmla="*/ 4 h 43"/>
                  <a:gd name="T62" fmla="*/ 20 w 82"/>
                  <a:gd name="T63" fmla="*/ 4 h 43"/>
                  <a:gd name="T64" fmla="*/ 11 w 82"/>
                  <a:gd name="T65" fmla="*/ 4 h 43"/>
                  <a:gd name="T66" fmla="*/ 6 w 82"/>
                  <a:gd name="T6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43">
                    <a:moveTo>
                      <a:pt x="41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80" y="0"/>
                    </a:cubicBezTo>
                    <a:cubicBezTo>
                      <a:pt x="81" y="0"/>
                      <a:pt x="82" y="1"/>
                      <a:pt x="81" y="3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1" y="42"/>
                      <a:pt x="70" y="43"/>
                      <a:pt x="69" y="43"/>
                    </a:cubicBezTo>
                    <a:cubicBezTo>
                      <a:pt x="41" y="43"/>
                      <a:pt x="41" y="43"/>
                      <a:pt x="41" y="43"/>
                    </a:cubicBezTo>
                    <a:lnTo>
                      <a:pt x="41" y="38"/>
                    </a:lnTo>
                    <a:close/>
                    <a:moveTo>
                      <a:pt x="6" y="4"/>
                    </a:moveTo>
                    <a:cubicBezTo>
                      <a:pt x="15" y="38"/>
                      <a:pt x="15" y="38"/>
                      <a:pt x="15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2" y="43"/>
                      <a:pt x="11" y="42"/>
                      <a:pt x="1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0" name="Freeform 339"/>
              <p:cNvSpPr>
                <a:spLocks noEditPoints="1"/>
              </p:cNvSpPr>
              <p:nvPr/>
            </p:nvSpPr>
            <p:spPr bwMode="auto">
              <a:xfrm>
                <a:off x="7164388" y="996950"/>
                <a:ext cx="82550" cy="139700"/>
              </a:xfrm>
              <a:custGeom>
                <a:avLst/>
                <a:gdLst>
                  <a:gd name="T0" fmla="*/ 32 w 37"/>
                  <a:gd name="T1" fmla="*/ 45 h 62"/>
                  <a:gd name="T2" fmla="*/ 32 w 37"/>
                  <a:gd name="T3" fmla="*/ 36 h 62"/>
                  <a:gd name="T4" fmla="*/ 32 w 37"/>
                  <a:gd name="T5" fmla="*/ 18 h 62"/>
                  <a:gd name="T6" fmla="*/ 32 w 37"/>
                  <a:gd name="T7" fmla="*/ 17 h 62"/>
                  <a:gd name="T8" fmla="*/ 32 w 37"/>
                  <a:gd name="T9" fmla="*/ 16 h 62"/>
                  <a:gd name="T10" fmla="*/ 32 w 37"/>
                  <a:gd name="T11" fmla="*/ 16 h 62"/>
                  <a:gd name="T12" fmla="*/ 25 w 37"/>
                  <a:gd name="T13" fmla="*/ 8 h 62"/>
                  <a:gd name="T14" fmla="*/ 18 w 37"/>
                  <a:gd name="T15" fmla="*/ 6 h 62"/>
                  <a:gd name="T16" fmla="*/ 18 w 37"/>
                  <a:gd name="T17" fmla="*/ 1 h 62"/>
                  <a:gd name="T18" fmla="*/ 28 w 37"/>
                  <a:gd name="T19" fmla="*/ 4 h 62"/>
                  <a:gd name="T20" fmla="*/ 36 w 37"/>
                  <a:gd name="T21" fmla="*/ 15 h 62"/>
                  <a:gd name="T22" fmla="*/ 36 w 37"/>
                  <a:gd name="T23" fmla="*/ 15 h 62"/>
                  <a:gd name="T24" fmla="*/ 36 w 37"/>
                  <a:gd name="T25" fmla="*/ 16 h 62"/>
                  <a:gd name="T26" fmla="*/ 37 w 37"/>
                  <a:gd name="T27" fmla="*/ 18 h 62"/>
                  <a:gd name="T28" fmla="*/ 37 w 37"/>
                  <a:gd name="T29" fmla="*/ 36 h 62"/>
                  <a:gd name="T30" fmla="*/ 37 w 37"/>
                  <a:gd name="T31" fmla="*/ 45 h 62"/>
                  <a:gd name="T32" fmla="*/ 29 w 37"/>
                  <a:gd name="T33" fmla="*/ 57 h 62"/>
                  <a:gd name="T34" fmla="*/ 18 w 37"/>
                  <a:gd name="T35" fmla="*/ 62 h 62"/>
                  <a:gd name="T36" fmla="*/ 18 w 37"/>
                  <a:gd name="T37" fmla="*/ 57 h 62"/>
                  <a:gd name="T38" fmla="*/ 26 w 37"/>
                  <a:gd name="T39" fmla="*/ 53 h 62"/>
                  <a:gd name="T40" fmla="*/ 32 w 37"/>
                  <a:gd name="T41" fmla="*/ 45 h 62"/>
                  <a:gd name="T42" fmla="*/ 18 w 37"/>
                  <a:gd name="T43" fmla="*/ 6 h 62"/>
                  <a:gd name="T44" fmla="*/ 12 w 37"/>
                  <a:gd name="T45" fmla="*/ 5 h 62"/>
                  <a:gd name="T46" fmla="*/ 5 w 37"/>
                  <a:gd name="T47" fmla="*/ 5 h 62"/>
                  <a:gd name="T48" fmla="*/ 5 w 37"/>
                  <a:gd name="T49" fmla="*/ 57 h 62"/>
                  <a:gd name="T50" fmla="*/ 12 w 37"/>
                  <a:gd name="T51" fmla="*/ 57 h 62"/>
                  <a:gd name="T52" fmla="*/ 18 w 37"/>
                  <a:gd name="T53" fmla="*/ 57 h 62"/>
                  <a:gd name="T54" fmla="*/ 18 w 37"/>
                  <a:gd name="T55" fmla="*/ 62 h 62"/>
                  <a:gd name="T56" fmla="*/ 12 w 37"/>
                  <a:gd name="T57" fmla="*/ 62 h 62"/>
                  <a:gd name="T58" fmla="*/ 2 w 37"/>
                  <a:gd name="T59" fmla="*/ 62 h 62"/>
                  <a:gd name="T60" fmla="*/ 0 w 37"/>
                  <a:gd name="T61" fmla="*/ 60 h 62"/>
                  <a:gd name="T62" fmla="*/ 0 w 37"/>
                  <a:gd name="T63" fmla="*/ 3 h 62"/>
                  <a:gd name="T64" fmla="*/ 2 w 37"/>
                  <a:gd name="T65" fmla="*/ 0 h 62"/>
                  <a:gd name="T66" fmla="*/ 12 w 37"/>
                  <a:gd name="T67" fmla="*/ 0 h 62"/>
                  <a:gd name="T68" fmla="*/ 18 w 37"/>
                  <a:gd name="T69" fmla="*/ 1 h 62"/>
                  <a:gd name="T70" fmla="*/ 18 w 37"/>
                  <a:gd name="T71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62">
                    <a:moveTo>
                      <a:pt x="32" y="45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3"/>
                      <a:pt x="29" y="10"/>
                      <a:pt x="25" y="8"/>
                    </a:cubicBezTo>
                    <a:cubicBezTo>
                      <a:pt x="23" y="7"/>
                      <a:pt x="21" y="6"/>
                      <a:pt x="18" y="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1"/>
                      <a:pt x="25" y="3"/>
                      <a:pt x="28" y="4"/>
                    </a:cubicBezTo>
                    <a:cubicBezTo>
                      <a:pt x="32" y="7"/>
                      <a:pt x="35" y="11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7" y="17"/>
                      <a:pt x="37" y="1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50"/>
                      <a:pt x="34" y="54"/>
                      <a:pt x="29" y="57"/>
                    </a:cubicBezTo>
                    <a:cubicBezTo>
                      <a:pt x="26" y="59"/>
                      <a:pt x="22" y="61"/>
                      <a:pt x="18" y="6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6"/>
                      <a:pt x="24" y="55"/>
                      <a:pt x="26" y="53"/>
                    </a:cubicBezTo>
                    <a:cubicBezTo>
                      <a:pt x="30" y="51"/>
                      <a:pt x="32" y="48"/>
                      <a:pt x="32" y="45"/>
                    </a:cubicBezTo>
                    <a:close/>
                    <a:moveTo>
                      <a:pt x="18" y="6"/>
                    </a:moveTo>
                    <a:cubicBezTo>
                      <a:pt x="16" y="5"/>
                      <a:pt x="14" y="5"/>
                      <a:pt x="12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4" y="57"/>
                      <a:pt x="16" y="57"/>
                      <a:pt x="18" y="57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6" y="62"/>
                      <a:pt x="14" y="62"/>
                      <a:pt x="1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0" y="61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0"/>
                      <a:pt x="18" y="1"/>
                    </a:cubicBezTo>
                    <a:lnTo>
                      <a:pt x="1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1" name="Freeform 340"/>
              <p:cNvSpPr>
                <a:spLocks noEditPoints="1"/>
              </p:cNvSpPr>
              <p:nvPr/>
            </p:nvSpPr>
            <p:spPr bwMode="auto">
              <a:xfrm>
                <a:off x="6989763" y="996950"/>
                <a:ext cx="80963" cy="139700"/>
              </a:xfrm>
              <a:custGeom>
                <a:avLst/>
                <a:gdLst>
                  <a:gd name="T0" fmla="*/ 18 w 36"/>
                  <a:gd name="T1" fmla="*/ 1 h 62"/>
                  <a:gd name="T2" fmla="*/ 24 w 36"/>
                  <a:gd name="T3" fmla="*/ 0 h 62"/>
                  <a:gd name="T4" fmla="*/ 34 w 36"/>
                  <a:gd name="T5" fmla="*/ 0 h 62"/>
                  <a:gd name="T6" fmla="*/ 36 w 36"/>
                  <a:gd name="T7" fmla="*/ 3 h 62"/>
                  <a:gd name="T8" fmla="*/ 36 w 36"/>
                  <a:gd name="T9" fmla="*/ 60 h 62"/>
                  <a:gd name="T10" fmla="*/ 34 w 36"/>
                  <a:gd name="T11" fmla="*/ 62 h 62"/>
                  <a:gd name="T12" fmla="*/ 24 w 36"/>
                  <a:gd name="T13" fmla="*/ 62 h 62"/>
                  <a:gd name="T14" fmla="*/ 18 w 36"/>
                  <a:gd name="T15" fmla="*/ 62 h 62"/>
                  <a:gd name="T16" fmla="*/ 18 w 36"/>
                  <a:gd name="T17" fmla="*/ 57 h 62"/>
                  <a:gd name="T18" fmla="*/ 24 w 36"/>
                  <a:gd name="T19" fmla="*/ 57 h 62"/>
                  <a:gd name="T20" fmla="*/ 31 w 36"/>
                  <a:gd name="T21" fmla="*/ 57 h 62"/>
                  <a:gd name="T22" fmla="*/ 31 w 36"/>
                  <a:gd name="T23" fmla="*/ 5 h 62"/>
                  <a:gd name="T24" fmla="*/ 24 w 36"/>
                  <a:gd name="T25" fmla="*/ 5 h 62"/>
                  <a:gd name="T26" fmla="*/ 18 w 36"/>
                  <a:gd name="T27" fmla="*/ 6 h 62"/>
                  <a:gd name="T28" fmla="*/ 18 w 36"/>
                  <a:gd name="T29" fmla="*/ 1 h 62"/>
                  <a:gd name="T30" fmla="*/ 0 w 36"/>
                  <a:gd name="T31" fmla="*/ 45 h 62"/>
                  <a:gd name="T32" fmla="*/ 0 w 36"/>
                  <a:gd name="T33" fmla="*/ 36 h 62"/>
                  <a:gd name="T34" fmla="*/ 0 w 36"/>
                  <a:gd name="T35" fmla="*/ 18 h 62"/>
                  <a:gd name="T36" fmla="*/ 0 w 36"/>
                  <a:gd name="T37" fmla="*/ 16 h 62"/>
                  <a:gd name="T38" fmla="*/ 0 w 36"/>
                  <a:gd name="T39" fmla="*/ 15 h 62"/>
                  <a:gd name="T40" fmla="*/ 0 w 36"/>
                  <a:gd name="T41" fmla="*/ 15 h 62"/>
                  <a:gd name="T42" fmla="*/ 8 w 36"/>
                  <a:gd name="T43" fmla="*/ 4 h 62"/>
                  <a:gd name="T44" fmla="*/ 18 w 36"/>
                  <a:gd name="T45" fmla="*/ 1 h 62"/>
                  <a:gd name="T46" fmla="*/ 18 w 36"/>
                  <a:gd name="T47" fmla="*/ 6 h 62"/>
                  <a:gd name="T48" fmla="*/ 11 w 36"/>
                  <a:gd name="T49" fmla="*/ 8 h 62"/>
                  <a:gd name="T50" fmla="*/ 5 w 36"/>
                  <a:gd name="T51" fmla="*/ 16 h 62"/>
                  <a:gd name="T52" fmla="*/ 5 w 36"/>
                  <a:gd name="T53" fmla="*/ 16 h 62"/>
                  <a:gd name="T54" fmla="*/ 5 w 36"/>
                  <a:gd name="T55" fmla="*/ 17 h 62"/>
                  <a:gd name="T56" fmla="*/ 4 w 36"/>
                  <a:gd name="T57" fmla="*/ 18 h 62"/>
                  <a:gd name="T58" fmla="*/ 4 w 36"/>
                  <a:gd name="T59" fmla="*/ 36 h 62"/>
                  <a:gd name="T60" fmla="*/ 4 w 36"/>
                  <a:gd name="T61" fmla="*/ 45 h 62"/>
                  <a:gd name="T62" fmla="*/ 10 w 36"/>
                  <a:gd name="T63" fmla="*/ 53 h 62"/>
                  <a:gd name="T64" fmla="*/ 18 w 36"/>
                  <a:gd name="T65" fmla="*/ 57 h 62"/>
                  <a:gd name="T66" fmla="*/ 18 w 36"/>
                  <a:gd name="T67" fmla="*/ 62 h 62"/>
                  <a:gd name="T68" fmla="*/ 7 w 36"/>
                  <a:gd name="T69" fmla="*/ 57 h 62"/>
                  <a:gd name="T70" fmla="*/ 0 w 36"/>
                  <a:gd name="T71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" h="62">
                    <a:moveTo>
                      <a:pt x="18" y="1"/>
                    </a:moveTo>
                    <a:cubicBezTo>
                      <a:pt x="20" y="0"/>
                      <a:pt x="22" y="0"/>
                      <a:pt x="2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6" y="1"/>
                      <a:pt x="36" y="3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1"/>
                      <a:pt x="35" y="62"/>
                      <a:pt x="3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2" y="62"/>
                      <a:pt x="20" y="62"/>
                      <a:pt x="18" y="6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0" y="57"/>
                      <a:pt x="22" y="57"/>
                      <a:pt x="24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2" y="5"/>
                      <a:pt x="20" y="5"/>
                      <a:pt x="18" y="6"/>
                    </a:cubicBezTo>
                    <a:lnTo>
                      <a:pt x="18" y="1"/>
                    </a:lnTo>
                    <a:close/>
                    <a:moveTo>
                      <a:pt x="0" y="45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4" y="7"/>
                      <a:pt x="8" y="4"/>
                    </a:cubicBezTo>
                    <a:cubicBezTo>
                      <a:pt x="11" y="3"/>
                      <a:pt x="14" y="1"/>
                      <a:pt x="18" y="1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1" y="8"/>
                    </a:cubicBezTo>
                    <a:cubicBezTo>
                      <a:pt x="8" y="10"/>
                      <a:pt x="5" y="13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7" y="51"/>
                      <a:pt x="10" y="53"/>
                    </a:cubicBezTo>
                    <a:cubicBezTo>
                      <a:pt x="12" y="55"/>
                      <a:pt x="15" y="56"/>
                      <a:pt x="18" y="57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4" y="61"/>
                      <a:pt x="10" y="59"/>
                      <a:pt x="7" y="57"/>
                    </a:cubicBezTo>
                    <a:cubicBezTo>
                      <a:pt x="3" y="54"/>
                      <a:pt x="0" y="50"/>
                      <a:pt x="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2" name="Freeform 342"/>
              <p:cNvSpPr>
                <a:spLocks noEditPoints="1"/>
              </p:cNvSpPr>
              <p:nvPr/>
            </p:nvSpPr>
            <p:spPr bwMode="auto">
              <a:xfrm>
                <a:off x="10388600" y="1665288"/>
                <a:ext cx="107950" cy="106363"/>
              </a:xfrm>
              <a:custGeom>
                <a:avLst/>
                <a:gdLst>
                  <a:gd name="T0" fmla="*/ 37 w 48"/>
                  <a:gd name="T1" fmla="*/ 41 h 47"/>
                  <a:gd name="T2" fmla="*/ 42 w 48"/>
                  <a:gd name="T3" fmla="*/ 37 h 47"/>
                  <a:gd name="T4" fmla="*/ 24 w 48"/>
                  <a:gd name="T5" fmla="*/ 19 h 47"/>
                  <a:gd name="T6" fmla="*/ 24 w 48"/>
                  <a:gd name="T7" fmla="*/ 12 h 47"/>
                  <a:gd name="T8" fmla="*/ 47 w 48"/>
                  <a:gd name="T9" fmla="*/ 35 h 47"/>
                  <a:gd name="T10" fmla="*/ 47 w 48"/>
                  <a:gd name="T11" fmla="*/ 35 h 47"/>
                  <a:gd name="T12" fmla="*/ 47 w 48"/>
                  <a:gd name="T13" fmla="*/ 35 h 47"/>
                  <a:gd name="T14" fmla="*/ 47 w 48"/>
                  <a:gd name="T15" fmla="*/ 39 h 47"/>
                  <a:gd name="T16" fmla="*/ 39 w 48"/>
                  <a:gd name="T17" fmla="*/ 46 h 47"/>
                  <a:gd name="T18" fmla="*/ 39 w 48"/>
                  <a:gd name="T19" fmla="*/ 46 h 47"/>
                  <a:gd name="T20" fmla="*/ 35 w 48"/>
                  <a:gd name="T21" fmla="*/ 46 h 47"/>
                  <a:gd name="T22" fmla="*/ 24 w 48"/>
                  <a:gd name="T23" fmla="*/ 35 h 47"/>
                  <a:gd name="T24" fmla="*/ 24 w 48"/>
                  <a:gd name="T25" fmla="*/ 28 h 47"/>
                  <a:gd name="T26" fmla="*/ 37 w 48"/>
                  <a:gd name="T27" fmla="*/ 41 h 47"/>
                  <a:gd name="T28" fmla="*/ 24 w 48"/>
                  <a:gd name="T29" fmla="*/ 19 h 47"/>
                  <a:gd name="T30" fmla="*/ 11 w 48"/>
                  <a:gd name="T31" fmla="*/ 6 h 47"/>
                  <a:gd name="T32" fmla="*/ 6 w 48"/>
                  <a:gd name="T33" fmla="*/ 10 h 47"/>
                  <a:gd name="T34" fmla="*/ 24 w 48"/>
                  <a:gd name="T35" fmla="*/ 28 h 47"/>
                  <a:gd name="T36" fmla="*/ 24 w 48"/>
                  <a:gd name="T37" fmla="*/ 35 h 47"/>
                  <a:gd name="T38" fmla="*/ 1 w 48"/>
                  <a:gd name="T39" fmla="*/ 12 h 47"/>
                  <a:gd name="T40" fmla="*/ 1 w 48"/>
                  <a:gd name="T41" fmla="*/ 9 h 47"/>
                  <a:gd name="T42" fmla="*/ 9 w 48"/>
                  <a:gd name="T43" fmla="*/ 1 h 47"/>
                  <a:gd name="T44" fmla="*/ 12 w 48"/>
                  <a:gd name="T45" fmla="*/ 1 h 47"/>
                  <a:gd name="T46" fmla="*/ 24 w 48"/>
                  <a:gd name="T47" fmla="*/ 12 h 47"/>
                  <a:gd name="T48" fmla="*/ 24 w 48"/>
                  <a:gd name="T4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7">
                    <a:moveTo>
                      <a:pt x="37" y="41"/>
                    </a:moveTo>
                    <a:cubicBezTo>
                      <a:pt x="42" y="37"/>
                      <a:pt x="42" y="37"/>
                      <a:pt x="42" y="37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6"/>
                      <a:pt x="48" y="38"/>
                      <a:pt x="47" y="39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7"/>
                      <a:pt x="36" y="47"/>
                      <a:pt x="35" y="4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8"/>
                      <a:pt x="24" y="28"/>
                      <a:pt x="24" y="28"/>
                    </a:cubicBezTo>
                    <a:lnTo>
                      <a:pt x="37" y="41"/>
                    </a:lnTo>
                    <a:close/>
                    <a:moveTo>
                      <a:pt x="24" y="19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24" y="12"/>
                      <a:pt x="24" y="12"/>
                      <a:pt x="24" y="12"/>
                    </a:cubicBezTo>
                    <a:lnTo>
                      <a:pt x="2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3" name="Freeform 343"/>
              <p:cNvSpPr>
                <a:spLocks noEditPoints="1"/>
              </p:cNvSpPr>
              <p:nvPr/>
            </p:nvSpPr>
            <p:spPr bwMode="auto">
              <a:xfrm>
                <a:off x="10164763" y="1849438"/>
                <a:ext cx="53975" cy="49213"/>
              </a:xfrm>
              <a:custGeom>
                <a:avLst/>
                <a:gdLst>
                  <a:gd name="T0" fmla="*/ 16 w 24"/>
                  <a:gd name="T1" fmla="*/ 7 h 22"/>
                  <a:gd name="T2" fmla="*/ 13 w 24"/>
                  <a:gd name="T3" fmla="*/ 11 h 22"/>
                  <a:gd name="T4" fmla="*/ 13 w 24"/>
                  <a:gd name="T5" fmla="*/ 3 h 22"/>
                  <a:gd name="T6" fmla="*/ 14 w 24"/>
                  <a:gd name="T7" fmla="*/ 1 h 22"/>
                  <a:gd name="T8" fmla="*/ 15 w 24"/>
                  <a:gd name="T9" fmla="*/ 0 h 22"/>
                  <a:gd name="T10" fmla="*/ 18 w 24"/>
                  <a:gd name="T11" fmla="*/ 2 h 22"/>
                  <a:gd name="T12" fmla="*/ 20 w 24"/>
                  <a:gd name="T13" fmla="*/ 3 h 22"/>
                  <a:gd name="T14" fmla="*/ 22 w 24"/>
                  <a:gd name="T15" fmla="*/ 4 h 22"/>
                  <a:gd name="T16" fmla="*/ 22 w 24"/>
                  <a:gd name="T17" fmla="*/ 4 h 22"/>
                  <a:gd name="T18" fmla="*/ 23 w 24"/>
                  <a:gd name="T19" fmla="*/ 5 h 22"/>
                  <a:gd name="T20" fmla="*/ 23 w 24"/>
                  <a:gd name="T21" fmla="*/ 8 h 22"/>
                  <a:gd name="T22" fmla="*/ 13 w 24"/>
                  <a:gd name="T23" fmla="*/ 21 h 22"/>
                  <a:gd name="T24" fmla="*/ 13 w 24"/>
                  <a:gd name="T25" fmla="*/ 22 h 22"/>
                  <a:gd name="T26" fmla="*/ 13 w 24"/>
                  <a:gd name="T27" fmla="*/ 14 h 22"/>
                  <a:gd name="T28" fmla="*/ 17 w 24"/>
                  <a:gd name="T29" fmla="*/ 8 h 22"/>
                  <a:gd name="T30" fmla="*/ 17 w 24"/>
                  <a:gd name="T31" fmla="*/ 7 h 22"/>
                  <a:gd name="T32" fmla="*/ 16 w 24"/>
                  <a:gd name="T33" fmla="*/ 7 h 22"/>
                  <a:gd name="T34" fmla="*/ 13 w 24"/>
                  <a:gd name="T35" fmla="*/ 11 h 22"/>
                  <a:gd name="T36" fmla="*/ 8 w 24"/>
                  <a:gd name="T37" fmla="*/ 17 h 22"/>
                  <a:gd name="T38" fmla="*/ 10 w 24"/>
                  <a:gd name="T39" fmla="*/ 17 h 22"/>
                  <a:gd name="T40" fmla="*/ 13 w 24"/>
                  <a:gd name="T41" fmla="*/ 14 h 22"/>
                  <a:gd name="T42" fmla="*/ 13 w 24"/>
                  <a:gd name="T43" fmla="*/ 22 h 22"/>
                  <a:gd name="T44" fmla="*/ 11 w 24"/>
                  <a:gd name="T45" fmla="*/ 22 h 22"/>
                  <a:gd name="T46" fmla="*/ 3 w 24"/>
                  <a:gd name="T47" fmla="*/ 22 h 22"/>
                  <a:gd name="T48" fmla="*/ 3 w 24"/>
                  <a:gd name="T49" fmla="*/ 22 h 22"/>
                  <a:gd name="T50" fmla="*/ 2 w 24"/>
                  <a:gd name="T51" fmla="*/ 21 h 22"/>
                  <a:gd name="T52" fmla="*/ 1 w 24"/>
                  <a:gd name="T53" fmla="*/ 18 h 22"/>
                  <a:gd name="T54" fmla="*/ 13 w 24"/>
                  <a:gd name="T55" fmla="*/ 3 h 22"/>
                  <a:gd name="T56" fmla="*/ 13 w 24"/>
                  <a:gd name="T5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22">
                    <a:moveTo>
                      <a:pt x="16" y="7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1"/>
                      <a:pt x="15" y="0"/>
                    </a:cubicBezTo>
                    <a:cubicBezTo>
                      <a:pt x="16" y="0"/>
                      <a:pt x="18" y="0"/>
                      <a:pt x="18" y="2"/>
                    </a:cubicBezTo>
                    <a:cubicBezTo>
                      <a:pt x="18" y="2"/>
                      <a:pt x="19" y="3"/>
                      <a:pt x="20" y="3"/>
                    </a:cubicBezTo>
                    <a:cubicBezTo>
                      <a:pt x="20" y="4"/>
                      <a:pt x="21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5"/>
                    </a:cubicBezTo>
                    <a:cubicBezTo>
                      <a:pt x="24" y="5"/>
                      <a:pt x="24" y="7"/>
                      <a:pt x="23" y="8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lose/>
                    <a:moveTo>
                      <a:pt x="13" y="11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1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3" y="3"/>
                      <a:pt x="13" y="3"/>
                      <a:pt x="13" y="3"/>
                    </a:cubicBezTo>
                    <a:lnTo>
                      <a:pt x="1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4" name="Freeform 344"/>
              <p:cNvSpPr>
                <a:spLocks noEditPoints="1"/>
              </p:cNvSpPr>
              <p:nvPr/>
            </p:nvSpPr>
            <p:spPr bwMode="auto">
              <a:xfrm>
                <a:off x="10198100" y="1830388"/>
                <a:ext cx="34925" cy="34925"/>
              </a:xfrm>
              <a:custGeom>
                <a:avLst/>
                <a:gdLst>
                  <a:gd name="T0" fmla="*/ 8 w 15"/>
                  <a:gd name="T1" fmla="*/ 10 h 15"/>
                  <a:gd name="T2" fmla="*/ 8 w 15"/>
                  <a:gd name="T3" fmla="*/ 10 h 15"/>
                  <a:gd name="T4" fmla="*/ 9 w 15"/>
                  <a:gd name="T5" fmla="*/ 9 h 15"/>
                  <a:gd name="T6" fmla="*/ 10 w 15"/>
                  <a:gd name="T7" fmla="*/ 8 h 15"/>
                  <a:gd name="T8" fmla="*/ 10 w 15"/>
                  <a:gd name="T9" fmla="*/ 7 h 15"/>
                  <a:gd name="T10" fmla="*/ 7 w 15"/>
                  <a:gd name="T11" fmla="*/ 5 h 15"/>
                  <a:gd name="T12" fmla="*/ 7 w 15"/>
                  <a:gd name="T13" fmla="*/ 5 h 15"/>
                  <a:gd name="T14" fmla="*/ 7 w 15"/>
                  <a:gd name="T15" fmla="*/ 10 h 15"/>
                  <a:gd name="T16" fmla="*/ 6 w 15"/>
                  <a:gd name="T17" fmla="*/ 14 h 15"/>
                  <a:gd name="T18" fmla="*/ 7 w 15"/>
                  <a:gd name="T19" fmla="*/ 15 h 15"/>
                  <a:gd name="T20" fmla="*/ 6 w 15"/>
                  <a:gd name="T21" fmla="*/ 1 h 15"/>
                  <a:gd name="T22" fmla="*/ 8 w 15"/>
                  <a:gd name="T23" fmla="*/ 15 h 15"/>
                  <a:gd name="T24" fmla="*/ 8 w 15"/>
                  <a:gd name="T25" fmla="*/ 15 h 15"/>
                  <a:gd name="T26" fmla="*/ 8 w 15"/>
                  <a:gd name="T27" fmla="*/ 15 h 15"/>
                  <a:gd name="T28" fmla="*/ 8 w 15"/>
                  <a:gd name="T29" fmla="*/ 15 h 15"/>
                  <a:gd name="T30" fmla="*/ 8 w 15"/>
                  <a:gd name="T31" fmla="*/ 15 h 15"/>
                  <a:gd name="T32" fmla="*/ 9 w 15"/>
                  <a:gd name="T33" fmla="*/ 15 h 15"/>
                  <a:gd name="T34" fmla="*/ 9 w 15"/>
                  <a:gd name="T35" fmla="*/ 15 h 15"/>
                  <a:gd name="T36" fmla="*/ 9 w 15"/>
                  <a:gd name="T37" fmla="*/ 15 h 15"/>
                  <a:gd name="T38" fmla="*/ 9 w 15"/>
                  <a:gd name="T39" fmla="*/ 15 h 15"/>
                  <a:gd name="T40" fmla="*/ 13 w 15"/>
                  <a:gd name="T41" fmla="*/ 12 h 15"/>
                  <a:gd name="T42" fmla="*/ 13 w 15"/>
                  <a:gd name="T43" fmla="*/ 12 h 15"/>
                  <a:gd name="T44" fmla="*/ 14 w 15"/>
                  <a:gd name="T45" fmla="*/ 8 h 15"/>
                  <a:gd name="T46" fmla="*/ 14 w 15"/>
                  <a:gd name="T47" fmla="*/ 7 h 15"/>
                  <a:gd name="T48" fmla="*/ 14 w 15"/>
                  <a:gd name="T49" fmla="*/ 7 h 15"/>
                  <a:gd name="T50" fmla="*/ 14 w 15"/>
                  <a:gd name="T51" fmla="*/ 7 h 15"/>
                  <a:gd name="T52" fmla="*/ 14 w 15"/>
                  <a:gd name="T53" fmla="*/ 7 h 15"/>
                  <a:gd name="T54" fmla="*/ 14 w 15"/>
                  <a:gd name="T55" fmla="*/ 6 h 15"/>
                  <a:gd name="T56" fmla="*/ 14 w 15"/>
                  <a:gd name="T57" fmla="*/ 6 h 15"/>
                  <a:gd name="T58" fmla="*/ 14 w 15"/>
                  <a:gd name="T59" fmla="*/ 6 h 15"/>
                  <a:gd name="T60" fmla="*/ 12 w 15"/>
                  <a:gd name="T61" fmla="*/ 2 h 15"/>
                  <a:gd name="T62" fmla="*/ 7 w 15"/>
                  <a:gd name="T63" fmla="*/ 0 h 15"/>
                  <a:gd name="T64" fmla="*/ 6 w 15"/>
                  <a:gd name="T65" fmla="*/ 1 h 15"/>
                  <a:gd name="T66" fmla="*/ 6 w 15"/>
                  <a:gd name="T67" fmla="*/ 1 h 15"/>
                  <a:gd name="T68" fmla="*/ 5 w 15"/>
                  <a:gd name="T69" fmla="*/ 8 h 15"/>
                  <a:gd name="T70" fmla="*/ 5 w 15"/>
                  <a:gd name="T71" fmla="*/ 8 h 15"/>
                  <a:gd name="T72" fmla="*/ 6 w 15"/>
                  <a:gd name="T73" fmla="*/ 10 h 15"/>
                  <a:gd name="T74" fmla="*/ 6 w 15"/>
                  <a:gd name="T75" fmla="*/ 1 h 15"/>
                  <a:gd name="T76" fmla="*/ 6 w 15"/>
                  <a:gd name="T77" fmla="*/ 14 h 15"/>
                  <a:gd name="T78" fmla="*/ 0 w 15"/>
                  <a:gd name="T79" fmla="*/ 9 h 15"/>
                  <a:gd name="T80" fmla="*/ 6 w 15"/>
                  <a:gd name="T81" fmla="*/ 1 h 15"/>
                  <a:gd name="T82" fmla="*/ 1 w 15"/>
                  <a:gd name="T83" fmla="*/ 4 h 15"/>
                  <a:gd name="T84" fmla="*/ 1 w 15"/>
                  <a:gd name="T85" fmla="*/ 4 h 15"/>
                  <a:gd name="T86" fmla="*/ 0 w 15"/>
                  <a:gd name="T87" fmla="*/ 9 h 15"/>
                  <a:gd name="T88" fmla="*/ 0 w 15"/>
                  <a:gd name="T89" fmla="*/ 9 h 15"/>
                  <a:gd name="T90" fmla="*/ 0 w 15"/>
                  <a:gd name="T91" fmla="*/ 9 h 15"/>
                  <a:gd name="T92" fmla="*/ 0 w 15"/>
                  <a:gd name="T93" fmla="*/ 9 h 15"/>
                  <a:gd name="T94" fmla="*/ 0 w 15"/>
                  <a:gd name="T9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" h="15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9" y="6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6" y="15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9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lose/>
                    <a:moveTo>
                      <a:pt x="9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lose/>
                    <a:moveTo>
                      <a:pt x="13" y="12"/>
                    </a:moveTo>
                    <a:cubicBezTo>
                      <a:pt x="12" y="13"/>
                      <a:pt x="11" y="14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3" y="12"/>
                      <a:pt x="13" y="12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lose/>
                    <a:moveTo>
                      <a:pt x="14" y="8"/>
                    </a:moveTo>
                    <a:cubicBezTo>
                      <a:pt x="15" y="9"/>
                      <a:pt x="14" y="11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8"/>
                      <a:pt x="14" y="8"/>
                      <a:pt x="14" y="8"/>
                    </a:cubicBezTo>
                    <a:close/>
                    <a:moveTo>
                      <a:pt x="14" y="8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lose/>
                    <a:moveTo>
                      <a:pt x="14" y="7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  <a:moveTo>
                      <a:pt x="14" y="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12" y="2"/>
                    </a:moveTo>
                    <a:cubicBezTo>
                      <a:pt x="13" y="3"/>
                      <a:pt x="14" y="4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2"/>
                      <a:pt x="12" y="2"/>
                      <a:pt x="12" y="2"/>
                    </a:cubicBezTo>
                    <a:close/>
                    <a:moveTo>
                      <a:pt x="7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9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6" y="1"/>
                    </a:lnTo>
                    <a:close/>
                    <a:moveTo>
                      <a:pt x="6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6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4"/>
                      <a:pt x="3" y="13"/>
                    </a:cubicBezTo>
                    <a:cubicBezTo>
                      <a:pt x="2" y="12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  <a:moveTo>
                      <a:pt x="1" y="4"/>
                    </a:moveTo>
                    <a:cubicBezTo>
                      <a:pt x="2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  <a:moveTo>
                      <a:pt x="0" y="9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7"/>
                      <a:pt x="0" y="9"/>
                    </a:cubicBezTo>
                    <a:close/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5" name="Freeform 345"/>
              <p:cNvSpPr>
                <a:spLocks noEditPoints="1"/>
              </p:cNvSpPr>
              <p:nvPr/>
            </p:nvSpPr>
            <p:spPr bwMode="auto">
              <a:xfrm>
                <a:off x="10239375" y="1849438"/>
                <a:ext cx="52388" cy="49213"/>
              </a:xfrm>
              <a:custGeom>
                <a:avLst/>
                <a:gdLst>
                  <a:gd name="T0" fmla="*/ 13 w 23"/>
                  <a:gd name="T1" fmla="*/ 17 h 22"/>
                  <a:gd name="T2" fmla="*/ 16 w 23"/>
                  <a:gd name="T3" fmla="*/ 17 h 22"/>
                  <a:gd name="T4" fmla="*/ 11 w 23"/>
                  <a:gd name="T5" fmla="*/ 11 h 22"/>
                  <a:gd name="T6" fmla="*/ 11 w 23"/>
                  <a:gd name="T7" fmla="*/ 3 h 22"/>
                  <a:gd name="T8" fmla="*/ 22 w 23"/>
                  <a:gd name="T9" fmla="*/ 18 h 22"/>
                  <a:gd name="T10" fmla="*/ 23 w 23"/>
                  <a:gd name="T11" fmla="*/ 20 h 22"/>
                  <a:gd name="T12" fmla="*/ 20 w 23"/>
                  <a:gd name="T13" fmla="*/ 22 h 22"/>
                  <a:gd name="T14" fmla="*/ 12 w 23"/>
                  <a:gd name="T15" fmla="*/ 22 h 22"/>
                  <a:gd name="T16" fmla="*/ 12 w 23"/>
                  <a:gd name="T17" fmla="*/ 22 h 22"/>
                  <a:gd name="T18" fmla="*/ 11 w 23"/>
                  <a:gd name="T19" fmla="*/ 22 h 22"/>
                  <a:gd name="T20" fmla="*/ 11 w 23"/>
                  <a:gd name="T21" fmla="*/ 14 h 22"/>
                  <a:gd name="T22" fmla="*/ 13 w 23"/>
                  <a:gd name="T23" fmla="*/ 17 h 22"/>
                  <a:gd name="T24" fmla="*/ 11 w 23"/>
                  <a:gd name="T25" fmla="*/ 11 h 22"/>
                  <a:gd name="T26" fmla="*/ 7 w 23"/>
                  <a:gd name="T27" fmla="*/ 7 h 22"/>
                  <a:gd name="T28" fmla="*/ 7 w 23"/>
                  <a:gd name="T29" fmla="*/ 7 h 22"/>
                  <a:gd name="T30" fmla="*/ 6 w 23"/>
                  <a:gd name="T31" fmla="*/ 8 h 22"/>
                  <a:gd name="T32" fmla="*/ 11 w 23"/>
                  <a:gd name="T33" fmla="*/ 14 h 22"/>
                  <a:gd name="T34" fmla="*/ 11 w 23"/>
                  <a:gd name="T35" fmla="*/ 22 h 22"/>
                  <a:gd name="T36" fmla="*/ 10 w 23"/>
                  <a:gd name="T37" fmla="*/ 21 h 22"/>
                  <a:gd name="T38" fmla="*/ 0 w 23"/>
                  <a:gd name="T39" fmla="*/ 8 h 22"/>
                  <a:gd name="T40" fmla="*/ 0 w 23"/>
                  <a:gd name="T41" fmla="*/ 7 h 22"/>
                  <a:gd name="T42" fmla="*/ 2 w 23"/>
                  <a:gd name="T43" fmla="*/ 4 h 22"/>
                  <a:gd name="T44" fmla="*/ 4 w 23"/>
                  <a:gd name="T45" fmla="*/ 3 h 22"/>
                  <a:gd name="T46" fmla="*/ 5 w 23"/>
                  <a:gd name="T47" fmla="*/ 2 h 22"/>
                  <a:gd name="T48" fmla="*/ 5 w 23"/>
                  <a:gd name="T49" fmla="*/ 2 h 22"/>
                  <a:gd name="T50" fmla="*/ 6 w 23"/>
                  <a:gd name="T51" fmla="*/ 1 h 22"/>
                  <a:gd name="T52" fmla="*/ 9 w 23"/>
                  <a:gd name="T53" fmla="*/ 1 h 22"/>
                  <a:gd name="T54" fmla="*/ 11 w 23"/>
                  <a:gd name="T55" fmla="*/ 3 h 22"/>
                  <a:gd name="T56" fmla="*/ 11 w 23"/>
                  <a:gd name="T5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2">
                    <a:moveTo>
                      <a:pt x="13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9"/>
                      <a:pt x="23" y="20"/>
                    </a:cubicBezTo>
                    <a:cubicBezTo>
                      <a:pt x="23" y="21"/>
                      <a:pt x="22" y="22"/>
                      <a:pt x="2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1" y="22"/>
                      <a:pt x="11" y="22"/>
                    </a:cubicBezTo>
                    <a:cubicBezTo>
                      <a:pt x="11" y="14"/>
                      <a:pt x="11" y="14"/>
                      <a:pt x="11" y="14"/>
                    </a:cubicBezTo>
                    <a:lnTo>
                      <a:pt x="13" y="17"/>
                    </a:lnTo>
                    <a:close/>
                    <a:moveTo>
                      <a:pt x="11" y="11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4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9" y="1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6" name="Freeform 346"/>
              <p:cNvSpPr>
                <a:spLocks noEditPoints="1"/>
              </p:cNvSpPr>
              <p:nvPr/>
            </p:nvSpPr>
            <p:spPr bwMode="auto">
              <a:xfrm>
                <a:off x="10226675" y="1830388"/>
                <a:ext cx="31750" cy="34925"/>
              </a:xfrm>
              <a:custGeom>
                <a:avLst/>
                <a:gdLst>
                  <a:gd name="T0" fmla="*/ 7 w 14"/>
                  <a:gd name="T1" fmla="*/ 5 h 15"/>
                  <a:gd name="T2" fmla="*/ 7 w 14"/>
                  <a:gd name="T3" fmla="*/ 5 h 15"/>
                  <a:gd name="T4" fmla="*/ 7 w 14"/>
                  <a:gd name="T5" fmla="*/ 0 h 15"/>
                  <a:gd name="T6" fmla="*/ 9 w 14"/>
                  <a:gd name="T7" fmla="*/ 1 h 15"/>
                  <a:gd name="T8" fmla="*/ 13 w 14"/>
                  <a:gd name="T9" fmla="*/ 4 h 15"/>
                  <a:gd name="T10" fmla="*/ 14 w 14"/>
                  <a:gd name="T11" fmla="*/ 9 h 15"/>
                  <a:gd name="T12" fmla="*/ 14 w 14"/>
                  <a:gd name="T13" fmla="*/ 9 h 15"/>
                  <a:gd name="T14" fmla="*/ 14 w 14"/>
                  <a:gd name="T15" fmla="*/ 9 h 15"/>
                  <a:gd name="T16" fmla="*/ 14 w 14"/>
                  <a:gd name="T17" fmla="*/ 9 h 15"/>
                  <a:gd name="T18" fmla="*/ 12 w 14"/>
                  <a:gd name="T19" fmla="*/ 13 h 15"/>
                  <a:gd name="T20" fmla="*/ 7 w 14"/>
                  <a:gd name="T21" fmla="*/ 15 h 15"/>
                  <a:gd name="T22" fmla="*/ 7 w 14"/>
                  <a:gd name="T23" fmla="*/ 10 h 15"/>
                  <a:gd name="T24" fmla="*/ 7 w 14"/>
                  <a:gd name="T25" fmla="*/ 10 h 15"/>
                  <a:gd name="T26" fmla="*/ 9 w 14"/>
                  <a:gd name="T27" fmla="*/ 8 h 15"/>
                  <a:gd name="T28" fmla="*/ 9 w 14"/>
                  <a:gd name="T29" fmla="*/ 8 h 15"/>
                  <a:gd name="T30" fmla="*/ 9 w 14"/>
                  <a:gd name="T31" fmla="*/ 8 h 15"/>
                  <a:gd name="T32" fmla="*/ 9 w 14"/>
                  <a:gd name="T33" fmla="*/ 8 h 15"/>
                  <a:gd name="T34" fmla="*/ 8 w 14"/>
                  <a:gd name="T35" fmla="*/ 5 h 15"/>
                  <a:gd name="T36" fmla="*/ 6 w 14"/>
                  <a:gd name="T37" fmla="*/ 6 h 15"/>
                  <a:gd name="T38" fmla="*/ 5 w 14"/>
                  <a:gd name="T39" fmla="*/ 1 h 15"/>
                  <a:gd name="T40" fmla="*/ 7 w 14"/>
                  <a:gd name="T41" fmla="*/ 5 h 15"/>
                  <a:gd name="T42" fmla="*/ 5 w 14"/>
                  <a:gd name="T43" fmla="*/ 9 h 15"/>
                  <a:gd name="T44" fmla="*/ 6 w 14"/>
                  <a:gd name="T45" fmla="*/ 10 h 15"/>
                  <a:gd name="T46" fmla="*/ 7 w 14"/>
                  <a:gd name="T47" fmla="*/ 10 h 15"/>
                  <a:gd name="T48" fmla="*/ 7 w 14"/>
                  <a:gd name="T49" fmla="*/ 10 h 15"/>
                  <a:gd name="T50" fmla="*/ 7 w 14"/>
                  <a:gd name="T51" fmla="*/ 15 h 15"/>
                  <a:gd name="T52" fmla="*/ 7 w 14"/>
                  <a:gd name="T53" fmla="*/ 15 h 15"/>
                  <a:gd name="T54" fmla="*/ 7 w 14"/>
                  <a:gd name="T55" fmla="*/ 15 h 15"/>
                  <a:gd name="T56" fmla="*/ 6 w 14"/>
                  <a:gd name="T57" fmla="*/ 15 h 15"/>
                  <a:gd name="T58" fmla="*/ 6 w 14"/>
                  <a:gd name="T59" fmla="*/ 15 h 15"/>
                  <a:gd name="T60" fmla="*/ 6 w 14"/>
                  <a:gd name="T61" fmla="*/ 15 h 15"/>
                  <a:gd name="T62" fmla="*/ 5 w 14"/>
                  <a:gd name="T63" fmla="*/ 14 h 15"/>
                  <a:gd name="T64" fmla="*/ 5 w 14"/>
                  <a:gd name="T65" fmla="*/ 7 h 15"/>
                  <a:gd name="T66" fmla="*/ 5 w 14"/>
                  <a:gd name="T67" fmla="*/ 1 h 15"/>
                  <a:gd name="T68" fmla="*/ 5 w 14"/>
                  <a:gd name="T69" fmla="*/ 1 h 15"/>
                  <a:gd name="T70" fmla="*/ 5 w 14"/>
                  <a:gd name="T71" fmla="*/ 14 h 15"/>
                  <a:gd name="T72" fmla="*/ 5 w 14"/>
                  <a:gd name="T73" fmla="*/ 7 h 15"/>
                  <a:gd name="T74" fmla="*/ 5 w 14"/>
                  <a:gd name="T75" fmla="*/ 7 h 15"/>
                  <a:gd name="T76" fmla="*/ 5 w 14"/>
                  <a:gd name="T77" fmla="*/ 8 h 15"/>
                  <a:gd name="T78" fmla="*/ 5 w 14"/>
                  <a:gd name="T79" fmla="*/ 8 h 15"/>
                  <a:gd name="T80" fmla="*/ 2 w 14"/>
                  <a:gd name="T81" fmla="*/ 12 h 15"/>
                  <a:gd name="T82" fmla="*/ 0 w 14"/>
                  <a:gd name="T83" fmla="*/ 8 h 15"/>
                  <a:gd name="T84" fmla="*/ 0 w 14"/>
                  <a:gd name="T85" fmla="*/ 7 h 15"/>
                  <a:gd name="T86" fmla="*/ 0 w 14"/>
                  <a:gd name="T87" fmla="*/ 7 h 15"/>
                  <a:gd name="T88" fmla="*/ 0 w 14"/>
                  <a:gd name="T89" fmla="*/ 6 h 15"/>
                  <a:gd name="T90" fmla="*/ 0 w 14"/>
                  <a:gd name="T91" fmla="*/ 6 h 15"/>
                  <a:gd name="T92" fmla="*/ 0 w 14"/>
                  <a:gd name="T93" fmla="*/ 6 h 15"/>
                  <a:gd name="T94" fmla="*/ 5 w 14"/>
                  <a:gd name="T95" fmla="*/ 1 h 15"/>
                  <a:gd name="T96" fmla="*/ 0 w 14"/>
                  <a:gd name="T97" fmla="*/ 7 h 15"/>
                  <a:gd name="T98" fmla="*/ 0 w 14"/>
                  <a:gd name="T99" fmla="*/ 7 h 15"/>
                  <a:gd name="T100" fmla="*/ 0 w 14"/>
                  <a:gd name="T10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15">
                    <a:moveTo>
                      <a:pt x="8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2" y="2"/>
                      <a:pt x="13" y="4"/>
                    </a:cubicBezTo>
                    <a:cubicBezTo>
                      <a:pt x="14" y="5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1"/>
                      <a:pt x="13" y="12"/>
                      <a:pt x="12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7"/>
                      <a:pt x="9" y="6"/>
                    </a:cubicBezTo>
                    <a:cubicBezTo>
                      <a:pt x="9" y="6"/>
                      <a:pt x="8" y="5"/>
                      <a:pt x="8" y="5"/>
                    </a:cubicBezTo>
                    <a:close/>
                    <a:moveTo>
                      <a:pt x="7" y="5"/>
                    </a:moveTo>
                    <a:cubicBezTo>
                      <a:pt x="7" y="5"/>
                      <a:pt x="6" y="5"/>
                      <a:pt x="6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5" y="8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8"/>
                      <a:pt x="5" y="8"/>
                      <a:pt x="5" y="8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5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5" y="8"/>
                    </a:moveTo>
                    <a:cubicBezTo>
                      <a:pt x="5" y="14"/>
                      <a:pt x="5" y="14"/>
                      <a:pt x="5" y="14"/>
                    </a:cubicBezTo>
                    <a:lnTo>
                      <a:pt x="5" y="8"/>
                    </a:ln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2" y="13"/>
                      <a:pt x="2" y="12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7" name="Freeform 347"/>
              <p:cNvSpPr>
                <a:spLocks noEditPoints="1"/>
              </p:cNvSpPr>
              <p:nvPr/>
            </p:nvSpPr>
            <p:spPr bwMode="auto">
              <a:xfrm>
                <a:off x="10147300" y="1892300"/>
                <a:ext cx="161925" cy="85725"/>
              </a:xfrm>
              <a:custGeom>
                <a:avLst/>
                <a:gdLst>
                  <a:gd name="T0" fmla="*/ 36 w 72"/>
                  <a:gd name="T1" fmla="*/ 34 h 38"/>
                  <a:gd name="T2" fmla="*/ 59 w 72"/>
                  <a:gd name="T3" fmla="*/ 34 h 38"/>
                  <a:gd name="T4" fmla="*/ 67 w 72"/>
                  <a:gd name="T5" fmla="*/ 5 h 38"/>
                  <a:gd name="T6" fmla="*/ 63 w 72"/>
                  <a:gd name="T7" fmla="*/ 5 h 38"/>
                  <a:gd name="T8" fmla="*/ 55 w 72"/>
                  <a:gd name="T9" fmla="*/ 5 h 38"/>
                  <a:gd name="T10" fmla="*/ 36 w 72"/>
                  <a:gd name="T11" fmla="*/ 5 h 38"/>
                  <a:gd name="T12" fmla="*/ 36 w 72"/>
                  <a:gd name="T13" fmla="*/ 0 h 38"/>
                  <a:gd name="T14" fmla="*/ 55 w 72"/>
                  <a:gd name="T15" fmla="*/ 0 h 38"/>
                  <a:gd name="T16" fmla="*/ 63 w 72"/>
                  <a:gd name="T17" fmla="*/ 0 h 38"/>
                  <a:gd name="T18" fmla="*/ 70 w 72"/>
                  <a:gd name="T19" fmla="*/ 0 h 38"/>
                  <a:gd name="T20" fmla="*/ 70 w 72"/>
                  <a:gd name="T21" fmla="*/ 0 h 38"/>
                  <a:gd name="T22" fmla="*/ 70 w 72"/>
                  <a:gd name="T23" fmla="*/ 0 h 38"/>
                  <a:gd name="T24" fmla="*/ 72 w 72"/>
                  <a:gd name="T25" fmla="*/ 3 h 38"/>
                  <a:gd name="T26" fmla="*/ 63 w 72"/>
                  <a:gd name="T27" fmla="*/ 37 h 38"/>
                  <a:gd name="T28" fmla="*/ 61 w 72"/>
                  <a:gd name="T29" fmla="*/ 38 h 38"/>
                  <a:gd name="T30" fmla="*/ 36 w 72"/>
                  <a:gd name="T31" fmla="*/ 38 h 38"/>
                  <a:gd name="T32" fmla="*/ 36 w 72"/>
                  <a:gd name="T33" fmla="*/ 34 h 38"/>
                  <a:gd name="T34" fmla="*/ 6 w 72"/>
                  <a:gd name="T35" fmla="*/ 5 h 38"/>
                  <a:gd name="T36" fmla="*/ 13 w 72"/>
                  <a:gd name="T37" fmla="*/ 34 h 38"/>
                  <a:gd name="T38" fmla="*/ 36 w 72"/>
                  <a:gd name="T39" fmla="*/ 34 h 38"/>
                  <a:gd name="T40" fmla="*/ 36 w 72"/>
                  <a:gd name="T41" fmla="*/ 38 h 38"/>
                  <a:gd name="T42" fmla="*/ 11 w 72"/>
                  <a:gd name="T43" fmla="*/ 38 h 38"/>
                  <a:gd name="T44" fmla="*/ 11 w 72"/>
                  <a:gd name="T45" fmla="*/ 38 h 38"/>
                  <a:gd name="T46" fmla="*/ 9 w 72"/>
                  <a:gd name="T47" fmla="*/ 37 h 38"/>
                  <a:gd name="T48" fmla="*/ 0 w 72"/>
                  <a:gd name="T49" fmla="*/ 3 h 38"/>
                  <a:gd name="T50" fmla="*/ 0 w 72"/>
                  <a:gd name="T51" fmla="*/ 3 h 38"/>
                  <a:gd name="T52" fmla="*/ 3 w 72"/>
                  <a:gd name="T53" fmla="*/ 0 h 38"/>
                  <a:gd name="T54" fmla="*/ 10 w 72"/>
                  <a:gd name="T55" fmla="*/ 0 h 38"/>
                  <a:gd name="T56" fmla="*/ 18 w 72"/>
                  <a:gd name="T57" fmla="*/ 0 h 38"/>
                  <a:gd name="T58" fmla="*/ 36 w 72"/>
                  <a:gd name="T59" fmla="*/ 0 h 38"/>
                  <a:gd name="T60" fmla="*/ 36 w 72"/>
                  <a:gd name="T61" fmla="*/ 5 h 38"/>
                  <a:gd name="T62" fmla="*/ 18 w 72"/>
                  <a:gd name="T63" fmla="*/ 5 h 38"/>
                  <a:gd name="T64" fmla="*/ 10 w 72"/>
                  <a:gd name="T65" fmla="*/ 5 h 38"/>
                  <a:gd name="T66" fmla="*/ 6 w 72"/>
                  <a:gd name="T67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38">
                    <a:moveTo>
                      <a:pt x="36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1"/>
                      <a:pt x="72" y="2"/>
                      <a:pt x="72" y="3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8"/>
                      <a:pt x="62" y="38"/>
                      <a:pt x="61" y="38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6" y="34"/>
                    </a:lnTo>
                    <a:close/>
                    <a:moveTo>
                      <a:pt x="6" y="5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0" y="38"/>
                      <a:pt x="9" y="38"/>
                      <a:pt x="9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99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公司大事记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33091" y="1006402"/>
            <a:ext cx="892972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05477" y="2492707"/>
            <a:ext cx="759023" cy="75902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89675" y="5575498"/>
            <a:ext cx="661814" cy="661814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88930" y="4079766"/>
            <a:ext cx="463304" cy="463304"/>
            <a:chOff x="304800" y="673100"/>
            <a:chExt cx="4000500" cy="4000500"/>
          </a:xfrm>
          <a:solidFill>
            <a:schemeClr val="bg1">
              <a:lumMod val="95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52405" y="5676768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52587" y="4290930"/>
            <a:ext cx="399635" cy="399635"/>
            <a:chOff x="304800" y="673100"/>
            <a:chExt cx="4000500" cy="4000500"/>
          </a:xfrm>
          <a:solidFill>
            <a:schemeClr val="bg1">
              <a:lumMod val="95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78757" y="2392798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50703" y="2460932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29435" y="2692585"/>
            <a:ext cx="2664296" cy="3296830"/>
            <a:chOff x="865232" y="1286330"/>
            <a:chExt cx="4013321" cy="496612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3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600567" y="349158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888599" y="311416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888599" y="3522170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95255" y="3078801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27887" y="3222817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590331" y="4874882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78363" y="4497463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878363" y="4905469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985019" y="4462100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17651" y="4606116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513335" y="350673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8801367" y="312931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801367" y="353731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908023" y="309394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940655" y="323796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503099" y="489002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791131" y="451261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添加标题文字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791131" y="4920616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897787" y="4477247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930419" y="4621263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49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949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49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149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34" grpId="0"/>
      <p:bldP spid="38" grpId="0"/>
      <p:bldP spid="40" grpId="0"/>
      <p:bldP spid="41" grpId="0"/>
      <p:bldP spid="45" grpId="0"/>
      <p:bldP spid="47" grpId="0"/>
      <p:bldP spid="48" grpId="0"/>
      <p:bldP spid="52" grpId="0"/>
      <p:bldP spid="54" grpId="0"/>
      <p:bldP spid="55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06" y="2952328"/>
            <a:ext cx="6895981" cy="393305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633091" y="1412776"/>
            <a:ext cx="274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3355" y="2132856"/>
            <a:ext cx="25921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951605" y="1268760"/>
            <a:ext cx="1155033" cy="1155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807473" y="142313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50463" y="1646168"/>
            <a:ext cx="29317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b="1" dirty="0">
                <a:solidFill>
                  <a:srgbClr val="0070C0"/>
                </a:solidFill>
              </a:rPr>
              <a:t>无论一小步还是一大步</a:t>
            </a:r>
            <a:endParaRPr lang="en-US" altLang="zh-CN" sz="1800" b="1" dirty="0">
              <a:solidFill>
                <a:srgbClr val="0070C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800" b="1" dirty="0">
                <a:solidFill>
                  <a:srgbClr val="0070C0"/>
                </a:solidFill>
              </a:rPr>
              <a:t>都要带动人类的进步</a:t>
            </a:r>
            <a:endParaRPr lang="en-US" altLang="zh-CN" sz="1800" b="1" dirty="0">
              <a:solidFill>
                <a:srgbClr val="0070C0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979290" y="2561999"/>
            <a:ext cx="1155033" cy="1155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835158" y="2716369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50463" y="293963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0070C0"/>
                </a:solidFill>
              </a:rPr>
              <a:t>发展员工  成就客户</a:t>
            </a:r>
            <a:endParaRPr lang="en-US" altLang="zh-CN" sz="1800" b="1" dirty="0">
              <a:solidFill>
                <a:srgbClr val="0070C0"/>
              </a:solidFill>
            </a:endParaRPr>
          </a:p>
          <a:p>
            <a:r>
              <a:rPr lang="zh-CN" altLang="en-US" sz="1800" b="1" dirty="0">
                <a:solidFill>
                  <a:srgbClr val="0070C0"/>
                </a:solidFill>
              </a:rPr>
              <a:t>回报股东  强大国家</a:t>
            </a:r>
            <a:endParaRPr lang="en-US" altLang="zh-CN" sz="1800" b="1" dirty="0">
              <a:solidFill>
                <a:srgbClr val="0070C0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982427" y="3861048"/>
            <a:ext cx="1155033" cy="1155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838295" y="4015418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50463" y="4293096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0070C0"/>
                </a:solidFill>
              </a:rPr>
              <a:t>合作共赢  务实创新</a:t>
            </a:r>
            <a:endParaRPr lang="en-US" altLang="zh-CN" sz="1800" b="1" dirty="0">
              <a:solidFill>
                <a:srgbClr val="0070C0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982427" y="5154287"/>
            <a:ext cx="1155033" cy="1155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838295" y="530865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50463" y="5646440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0070C0"/>
                </a:solidFill>
              </a:rPr>
              <a:t>诚信  务实  敬业  创新</a:t>
            </a:r>
            <a:endParaRPr lang="en-US" altLang="zh-CN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49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49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25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5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5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2" grpId="0"/>
      <p:bldP spid="66" grpId="0"/>
      <p:bldP spid="67" grpId="0"/>
      <p:bldP spid="71" grpId="0"/>
      <p:bldP spid="72" grpId="0"/>
      <p:bldP spid="76" grpId="0"/>
      <p:bldP spid="77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季度盈利状况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05099" y="48290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5099" y="43970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05099" y="39649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05099" y="346093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5099" y="30288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05099" y="25968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05099" y="21647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93131" y="1804754"/>
            <a:ext cx="4464496" cy="3562509"/>
            <a:chOff x="1126939" y="1350372"/>
            <a:chExt cx="4464496" cy="2952328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05099" y="173274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05099" y="5298013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31172" y="5462354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353171" y="3528446"/>
            <a:ext cx="827534" cy="1876708"/>
            <a:chOff x="2317725" y="2564904"/>
            <a:chExt cx="827534" cy="2592288"/>
          </a:xfrm>
        </p:grpSpPr>
        <p:sp>
          <p:nvSpPr>
            <p:cNvPr id="62" name="圆角矩形 61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443460" y="2660916"/>
              <a:ext cx="557783" cy="2352928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324721" y="2902876"/>
            <a:ext cx="827534" cy="2502278"/>
            <a:chOff x="2317725" y="2564904"/>
            <a:chExt cx="827534" cy="2592288"/>
          </a:xfrm>
        </p:grpSpPr>
        <p:sp>
          <p:nvSpPr>
            <p:cNvPr id="65" name="圆角矩形 64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2443460" y="2654914"/>
              <a:ext cx="557783" cy="2377264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296271" y="2416322"/>
            <a:ext cx="827534" cy="2988832"/>
            <a:chOff x="2317725" y="2564904"/>
            <a:chExt cx="827534" cy="2592288"/>
          </a:xfrm>
        </p:grpSpPr>
        <p:sp>
          <p:nvSpPr>
            <p:cNvPr id="68" name="圆角矩形 67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70050" y="1929768"/>
            <a:ext cx="827534" cy="3475386"/>
            <a:chOff x="2317725" y="2564904"/>
            <a:chExt cx="827534" cy="2592288"/>
          </a:xfrm>
        </p:grpSpPr>
        <p:sp>
          <p:nvSpPr>
            <p:cNvPr id="71" name="圆角矩形 70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26"/>
          <p:cNvSpPr txBox="1"/>
          <p:nvPr/>
        </p:nvSpPr>
        <p:spPr>
          <a:xfrm>
            <a:off x="2281163" y="300972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74" name="文本框 26"/>
          <p:cNvSpPr txBox="1"/>
          <p:nvPr/>
        </p:nvSpPr>
        <p:spPr>
          <a:xfrm>
            <a:off x="228116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26"/>
          <p:cNvSpPr txBox="1"/>
          <p:nvPr/>
        </p:nvSpPr>
        <p:spPr>
          <a:xfrm>
            <a:off x="3217267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26"/>
          <p:cNvSpPr txBox="1"/>
          <p:nvPr/>
        </p:nvSpPr>
        <p:spPr>
          <a:xfrm>
            <a:off x="4225379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26"/>
          <p:cNvSpPr txBox="1"/>
          <p:nvPr/>
        </p:nvSpPr>
        <p:spPr>
          <a:xfrm>
            <a:off x="516148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26"/>
          <p:cNvSpPr txBox="1"/>
          <p:nvPr/>
        </p:nvSpPr>
        <p:spPr>
          <a:xfrm>
            <a:off x="3217267" y="2361654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79" name="文本框 26"/>
          <p:cNvSpPr txBox="1"/>
          <p:nvPr/>
        </p:nvSpPr>
        <p:spPr>
          <a:xfrm>
            <a:off x="4225379" y="18575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80" name="文本框 26"/>
          <p:cNvSpPr txBox="1"/>
          <p:nvPr/>
        </p:nvSpPr>
        <p:spPr>
          <a:xfrm>
            <a:off x="5198045" y="137270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95%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33691" y="2060848"/>
            <a:ext cx="40324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33691" y="1727456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033691" y="3415409"/>
            <a:ext cx="1584176" cy="484779"/>
            <a:chOff x="2713211" y="2267658"/>
            <a:chExt cx="1584176" cy="484779"/>
          </a:xfrm>
        </p:grpSpPr>
        <p:sp>
          <p:nvSpPr>
            <p:cNvPr id="84" name="圆角矩形 8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文本框 26"/>
          <p:cNvSpPr txBox="1"/>
          <p:nvPr/>
        </p:nvSpPr>
        <p:spPr>
          <a:xfrm>
            <a:off x="7142261" y="3473132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全年总额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15336" y="3976028"/>
            <a:ext cx="30243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7946199" y="4937584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7946199" y="5283502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7249715" y="488548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49715" y="522978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8160485" y="5283502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8366289" y="5283502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8570974" y="5283502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49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49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49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649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149"/>
                            </p:stCondLst>
                            <p:childTnLst>
                              <p:par>
                                <p:cTn id="1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49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49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49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49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49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49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49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8" grpId="0"/>
      <p:bldP spid="59" grpId="0"/>
      <p:bldP spid="6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5084" y="2434679"/>
            <a:ext cx="4735418" cy="1159817"/>
            <a:chOff x="4555084" y="2506688"/>
            <a:chExt cx="4735418" cy="1159817"/>
          </a:xfrm>
        </p:grpSpPr>
        <p:sp>
          <p:nvSpPr>
            <p:cNvPr id="3" name="圆角矩形 2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208476" y="2420887"/>
            <a:ext cx="1117236" cy="971914"/>
            <a:chOff x="3208476" y="2708920"/>
            <a:chExt cx="1117236" cy="971914"/>
          </a:xfrm>
        </p:grpSpPr>
        <p:grpSp>
          <p:nvGrpSpPr>
            <p:cNvPr id="7" name="组合 6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11" name="圆角矩形 10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9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Group 18"/>
          <p:cNvGrpSpPr>
            <a:grpSpLocks noChangeAspect="1"/>
          </p:cNvGrpSpPr>
          <p:nvPr/>
        </p:nvGrpSpPr>
        <p:grpSpPr bwMode="auto">
          <a:xfrm>
            <a:off x="5770611" y="2511308"/>
            <a:ext cx="334186" cy="311400"/>
            <a:chOff x="3802" y="2858"/>
            <a:chExt cx="616" cy="574"/>
          </a:xfrm>
          <a:solidFill>
            <a:srgbClr val="0070C0"/>
          </a:solidFill>
          <a:effectLst/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文本框 73"/>
          <p:cNvSpPr txBox="1"/>
          <p:nvPr/>
        </p:nvSpPr>
        <p:spPr>
          <a:xfrm>
            <a:off x="6120102" y="2476308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项目产品介绍</a:t>
            </a:r>
          </a:p>
        </p:txBody>
      </p:sp>
      <p:sp>
        <p:nvSpPr>
          <p:cNvPr id="20" name="文本框 74"/>
          <p:cNvSpPr txBox="1"/>
          <p:nvPr/>
        </p:nvSpPr>
        <p:spPr>
          <a:xfrm>
            <a:off x="5681897" y="2931524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21" name="矩形 20"/>
          <p:cNvSpPr/>
          <p:nvPr/>
        </p:nvSpPr>
        <p:spPr>
          <a:xfrm>
            <a:off x="4178614" y="2420887"/>
            <a:ext cx="452661" cy="98969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手动输入 32"/>
          <p:cNvSpPr/>
          <p:nvPr/>
        </p:nvSpPr>
        <p:spPr>
          <a:xfrm flipH="1" flipV="1">
            <a:off x="4602651" y="2420888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664397" y="3573016"/>
            <a:ext cx="1436675" cy="215444"/>
            <a:chOff x="4369395" y="3284984"/>
            <a:chExt cx="1436675" cy="215444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公司项目来源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76565" y="357301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市场需求分析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685248" y="357301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需要解决问题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657427" y="3933636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我们的优势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69595" y="3933636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项目行业前景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678278" y="3933636"/>
            <a:ext cx="1436675" cy="215444"/>
            <a:chOff x="4369395" y="3284984"/>
            <a:chExt cx="1436675" cy="215444"/>
          </a:xfrm>
        </p:grpSpPr>
        <p:sp>
          <p:nvSpPr>
            <p:cNvPr id="4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公司产品概述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657427" y="4293676"/>
            <a:ext cx="1436675" cy="215444"/>
            <a:chOff x="4369395" y="3284984"/>
            <a:chExt cx="1436675" cy="215444"/>
          </a:xfrm>
        </p:grpSpPr>
        <p:sp>
          <p:nvSpPr>
            <p:cNvPr id="5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项目产品形式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169595" y="4293676"/>
            <a:ext cx="1436675" cy="215444"/>
            <a:chOff x="4369395" y="3284984"/>
            <a:chExt cx="1436675" cy="215444"/>
          </a:xfrm>
        </p:grpSpPr>
        <p:sp>
          <p:nvSpPr>
            <p:cNvPr id="5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产品推广方式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678278" y="4293676"/>
            <a:ext cx="1436675" cy="215444"/>
            <a:chOff x="4369395" y="3284984"/>
            <a:chExt cx="1436675" cy="215444"/>
          </a:xfrm>
        </p:grpSpPr>
        <p:sp>
          <p:nvSpPr>
            <p:cNvPr id="6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利润来源分析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公司项目来源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>
            <a:off x="-28818" y="2204864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" name="Freeform 14"/>
          <p:cNvSpPr/>
          <p:nvPr/>
        </p:nvSpPr>
        <p:spPr bwMode="auto">
          <a:xfrm rot="13500000">
            <a:off x="3465941" y="2402448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990216" y="3570726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 rot="5910658">
            <a:off x="7740032" y="2210945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01043" y="2431921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13411" y="2497337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77571" y="4797152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06950" y="360095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18442" y="1350720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38147" y="2268281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Group 19"/>
          <p:cNvGrpSpPr/>
          <p:nvPr/>
        </p:nvGrpSpPr>
        <p:grpSpPr>
          <a:xfrm>
            <a:off x="624979" y="3350979"/>
            <a:ext cx="1912572" cy="1207702"/>
            <a:chOff x="552376" y="2667382"/>
            <a:chExt cx="1499240" cy="958587"/>
          </a:xfrm>
        </p:grpSpPr>
        <p:sp>
          <p:nvSpPr>
            <p:cNvPr id="30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2" name="Group 129"/>
          <p:cNvGrpSpPr/>
          <p:nvPr/>
        </p:nvGrpSpPr>
        <p:grpSpPr>
          <a:xfrm>
            <a:off x="2785219" y="2135941"/>
            <a:ext cx="1738701" cy="1073857"/>
            <a:chOff x="696724" y="2667382"/>
            <a:chExt cx="1362945" cy="852351"/>
          </a:xfrm>
        </p:grpSpPr>
        <p:sp>
          <p:nvSpPr>
            <p:cNvPr id="3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5" name="Group 132"/>
          <p:cNvGrpSpPr/>
          <p:nvPr/>
        </p:nvGrpSpPr>
        <p:grpSpPr>
          <a:xfrm>
            <a:off x="5953571" y="1590684"/>
            <a:ext cx="1738701" cy="1092757"/>
            <a:chOff x="696724" y="2667382"/>
            <a:chExt cx="1362945" cy="867353"/>
          </a:xfrm>
        </p:grpSpPr>
        <p:sp>
          <p:nvSpPr>
            <p:cNvPr id="36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8" name="Group 135"/>
          <p:cNvGrpSpPr/>
          <p:nvPr/>
        </p:nvGrpSpPr>
        <p:grpSpPr>
          <a:xfrm>
            <a:off x="2785219" y="5334893"/>
            <a:ext cx="1912572" cy="1046435"/>
            <a:chOff x="552376" y="2667382"/>
            <a:chExt cx="1499240" cy="830586"/>
          </a:xfrm>
        </p:grpSpPr>
        <p:sp>
          <p:nvSpPr>
            <p:cNvPr id="39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1" name="Group 138"/>
          <p:cNvGrpSpPr/>
          <p:nvPr/>
        </p:nvGrpSpPr>
        <p:grpSpPr>
          <a:xfrm>
            <a:off x="7609755" y="4612999"/>
            <a:ext cx="1912572" cy="1048249"/>
            <a:chOff x="552376" y="2667382"/>
            <a:chExt cx="1499240" cy="832026"/>
          </a:xfrm>
        </p:grpSpPr>
        <p:sp>
          <p:nvSpPr>
            <p:cNvPr id="42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4" name="Group 141"/>
          <p:cNvGrpSpPr/>
          <p:nvPr/>
        </p:nvGrpSpPr>
        <p:grpSpPr>
          <a:xfrm>
            <a:off x="9260900" y="2779372"/>
            <a:ext cx="1912572" cy="1056195"/>
            <a:chOff x="552376" y="2667382"/>
            <a:chExt cx="1499240" cy="838333"/>
          </a:xfrm>
        </p:grpSpPr>
        <p:sp>
          <p:nvSpPr>
            <p:cNvPr id="45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市场需求分析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851184" y="1697903"/>
            <a:ext cx="1515073" cy="15150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26098" y="2021939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81163" y="5097817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5179" y="3395622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项目工程中获取的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经验成绩积累情况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3231" y="4250558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3231" y="452175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3231" y="480978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1163" y="5204519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17" name="组合 16"/>
          <p:cNvGrpSpPr/>
          <p:nvPr/>
        </p:nvGrpSpPr>
        <p:grpSpPr>
          <a:xfrm rot="16200000">
            <a:off x="3701928" y="3290901"/>
            <a:ext cx="3354773" cy="579679"/>
            <a:chOff x="7967269" y="3151651"/>
            <a:chExt cx="3354773" cy="579679"/>
          </a:xfrm>
        </p:grpSpPr>
        <p:sp>
          <p:nvSpPr>
            <p:cNvPr id="18" name="Line 128"/>
            <p:cNvSpPr>
              <a:spLocks noChangeShapeType="1"/>
            </p:cNvSpPr>
            <p:nvPr/>
          </p:nvSpPr>
          <p:spPr bwMode="auto">
            <a:xfrm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130"/>
            <p:cNvSpPr>
              <a:spLocks noChangeShapeType="1"/>
            </p:cNvSpPr>
            <p:nvPr/>
          </p:nvSpPr>
          <p:spPr bwMode="auto">
            <a:xfrm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31"/>
            <p:cNvSpPr>
              <a:spLocks noChangeShapeType="1"/>
            </p:cNvSpPr>
            <p:nvPr/>
          </p:nvSpPr>
          <p:spPr bwMode="auto">
            <a:xfrm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85785" y="1697903"/>
            <a:ext cx="4176464" cy="541811"/>
            <a:chOff x="6774781" y="1916832"/>
            <a:chExt cx="1699070" cy="541811"/>
          </a:xfrm>
        </p:grpSpPr>
        <p:grpSp>
          <p:nvGrpSpPr>
            <p:cNvPr id="23" name="组合 22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05682" y="2311125"/>
            <a:ext cx="4176464" cy="541811"/>
            <a:chOff x="6774781" y="1916832"/>
            <a:chExt cx="1699070" cy="541811"/>
          </a:xfrm>
        </p:grpSpPr>
        <p:grpSp>
          <p:nvGrpSpPr>
            <p:cNvPr id="28" name="组合 27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05682" y="2924944"/>
            <a:ext cx="4176464" cy="541811"/>
            <a:chOff x="6774781" y="1916832"/>
            <a:chExt cx="1699070" cy="541811"/>
          </a:xfrm>
        </p:grpSpPr>
        <p:grpSp>
          <p:nvGrpSpPr>
            <p:cNvPr id="33" name="组合 32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圆角矩形 3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25579" y="3538166"/>
            <a:ext cx="4176464" cy="541811"/>
            <a:chOff x="6774781" y="1916832"/>
            <a:chExt cx="1699070" cy="541811"/>
          </a:xfrm>
        </p:grpSpPr>
        <p:grpSp>
          <p:nvGrpSpPr>
            <p:cNvPr id="38" name="组合 37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圆角矩形 3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05682" y="4149080"/>
            <a:ext cx="4176464" cy="541811"/>
            <a:chOff x="6774781" y="1916832"/>
            <a:chExt cx="1699070" cy="541811"/>
          </a:xfrm>
        </p:grpSpPr>
        <p:grpSp>
          <p:nvGrpSpPr>
            <p:cNvPr id="43" name="组合 42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圆角矩形 4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25579" y="4762302"/>
            <a:ext cx="4176464" cy="541811"/>
            <a:chOff x="6774781" y="1916832"/>
            <a:chExt cx="1699070" cy="541811"/>
          </a:xfrm>
        </p:grpSpPr>
        <p:grpSp>
          <p:nvGrpSpPr>
            <p:cNvPr id="48" name="组合 47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点击输入简要文字内容</a:t>
              </a:r>
              <a:r>
                <a:rPr lang="en-US" altLang="zh-CN" sz="1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49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4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49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49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49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49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49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49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49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需要解决问题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>
            <a:spLocks noEditPoints="1" noChangeArrowheads="1"/>
          </p:cNvSpPr>
          <p:nvPr/>
        </p:nvSpPr>
        <p:spPr bwMode="auto">
          <a:xfrm>
            <a:off x="5080496" y="4881959"/>
            <a:ext cx="1881187" cy="2003425"/>
          </a:xfrm>
          <a:custGeom>
            <a:avLst/>
            <a:gdLst>
              <a:gd name="T0" fmla="*/ 1460525 w 957"/>
              <a:gd name="T1" fmla="*/ 614777 h 1020"/>
              <a:gd name="T2" fmla="*/ 1486079 w 957"/>
              <a:gd name="T3" fmla="*/ 840653 h 1020"/>
              <a:gd name="T4" fmla="*/ 1383862 w 957"/>
              <a:gd name="T5" fmla="*/ 1007605 h 1020"/>
              <a:gd name="T6" fmla="*/ 1423176 w 957"/>
              <a:gd name="T7" fmla="*/ 669773 h 1020"/>
              <a:gd name="T8" fmla="*/ 1383862 w 957"/>
              <a:gd name="T9" fmla="*/ 298550 h 1020"/>
              <a:gd name="T10" fmla="*/ 1873324 w 957"/>
              <a:gd name="T11" fmla="*/ 1816832 h 1020"/>
              <a:gd name="T12" fmla="*/ 1383862 w 957"/>
              <a:gd name="T13" fmla="*/ 2003425 h 1020"/>
              <a:gd name="T14" fmla="*/ 939611 w 957"/>
              <a:gd name="T15" fmla="*/ 31426 h 1020"/>
              <a:gd name="T16" fmla="*/ 1383862 w 957"/>
              <a:gd name="T17" fmla="*/ 604956 h 1020"/>
              <a:gd name="T18" fmla="*/ 1334719 w 957"/>
              <a:gd name="T19" fmla="*/ 970286 h 1020"/>
              <a:gd name="T20" fmla="*/ 1383862 w 957"/>
              <a:gd name="T21" fmla="*/ 1007605 h 1020"/>
              <a:gd name="T22" fmla="*/ 1307199 w 957"/>
              <a:gd name="T23" fmla="*/ 1111705 h 1020"/>
              <a:gd name="T24" fmla="*/ 1344548 w 957"/>
              <a:gd name="T25" fmla="*/ 1420075 h 1020"/>
              <a:gd name="T26" fmla="*/ 1383862 w 957"/>
              <a:gd name="T27" fmla="*/ 2003425 h 1020"/>
              <a:gd name="T28" fmla="*/ 939611 w 957"/>
              <a:gd name="T29" fmla="*/ 1932716 h 1020"/>
              <a:gd name="T30" fmla="*/ 969096 w 957"/>
              <a:gd name="T31" fmla="*/ 1903254 h 1020"/>
              <a:gd name="T32" fmla="*/ 939611 w 957"/>
              <a:gd name="T33" fmla="*/ 1875756 h 1020"/>
              <a:gd name="T34" fmla="*/ 943542 w 957"/>
              <a:gd name="T35" fmla="*/ 1856114 h 1020"/>
              <a:gd name="T36" fmla="*/ 943542 w 957"/>
              <a:gd name="T37" fmla="*/ 1799154 h 1020"/>
              <a:gd name="T38" fmla="*/ 939611 w 957"/>
              <a:gd name="T39" fmla="*/ 1769692 h 1020"/>
              <a:gd name="T40" fmla="*/ 1157805 w 957"/>
              <a:gd name="T41" fmla="*/ 1302226 h 1020"/>
              <a:gd name="T42" fmla="*/ 941576 w 957"/>
              <a:gd name="T43" fmla="*/ 1392577 h 1020"/>
              <a:gd name="T44" fmla="*/ 939611 w 957"/>
              <a:gd name="T45" fmla="*/ 1204019 h 1020"/>
              <a:gd name="T46" fmla="*/ 1020205 w 957"/>
              <a:gd name="T47" fmla="*/ 1233481 h 1020"/>
              <a:gd name="T48" fmla="*/ 939611 w 957"/>
              <a:gd name="T49" fmla="*/ 1005641 h 1020"/>
              <a:gd name="T50" fmla="*/ 1153874 w 957"/>
              <a:gd name="T51" fmla="*/ 985999 h 1020"/>
              <a:gd name="T52" fmla="*/ 1305233 w 957"/>
              <a:gd name="T53" fmla="*/ 626561 h 1020"/>
              <a:gd name="T54" fmla="*/ 939611 w 957"/>
              <a:gd name="T55" fmla="*/ 31426 h 1020"/>
              <a:gd name="T56" fmla="*/ 776457 w 957"/>
              <a:gd name="T57" fmla="*/ 68745 h 1020"/>
              <a:gd name="T58" fmla="*/ 939611 w 957"/>
              <a:gd name="T59" fmla="*/ 31426 h 1020"/>
              <a:gd name="T60" fmla="*/ 835428 w 957"/>
              <a:gd name="T61" fmla="*/ 400685 h 1020"/>
              <a:gd name="T62" fmla="*/ 577920 w 957"/>
              <a:gd name="T63" fmla="*/ 557816 h 1020"/>
              <a:gd name="T64" fmla="*/ 711588 w 957"/>
              <a:gd name="T65" fmla="*/ 993856 h 1020"/>
              <a:gd name="T66" fmla="*/ 937645 w 957"/>
              <a:gd name="T67" fmla="*/ 938860 h 1020"/>
              <a:gd name="T68" fmla="*/ 939611 w 957"/>
              <a:gd name="T69" fmla="*/ 1005641 h 1020"/>
              <a:gd name="T70" fmla="*/ 860982 w 957"/>
              <a:gd name="T71" fmla="*/ 1233481 h 1020"/>
              <a:gd name="T72" fmla="*/ 939611 w 957"/>
              <a:gd name="T73" fmla="*/ 1392577 h 1020"/>
              <a:gd name="T74" fmla="*/ 727314 w 957"/>
              <a:gd name="T75" fmla="*/ 1306155 h 1020"/>
              <a:gd name="T76" fmla="*/ 939611 w 957"/>
              <a:gd name="T77" fmla="*/ 1769692 h 1020"/>
              <a:gd name="T78" fmla="*/ 939611 w 957"/>
              <a:gd name="T79" fmla="*/ 1799154 h 1020"/>
              <a:gd name="T80" fmla="*/ 939611 w 957"/>
              <a:gd name="T81" fmla="*/ 1856114 h 1020"/>
              <a:gd name="T82" fmla="*/ 916022 w 957"/>
              <a:gd name="T83" fmla="*/ 1903254 h 1020"/>
              <a:gd name="T84" fmla="*/ 939611 w 957"/>
              <a:gd name="T85" fmla="*/ 2003425 h 1020"/>
              <a:gd name="T86" fmla="*/ 497325 w 957"/>
              <a:gd name="T87" fmla="*/ 1433824 h 1020"/>
              <a:gd name="T88" fmla="*/ 672274 w 957"/>
              <a:gd name="T89" fmla="*/ 1257051 h 1020"/>
              <a:gd name="T90" fmla="*/ 520914 w 957"/>
              <a:gd name="T91" fmla="*/ 1019390 h 1020"/>
              <a:gd name="T92" fmla="*/ 497325 w 957"/>
              <a:gd name="T93" fmla="*/ 936896 h 1020"/>
              <a:gd name="T94" fmla="*/ 542537 w 957"/>
              <a:gd name="T95" fmla="*/ 669773 h 1020"/>
              <a:gd name="T96" fmla="*/ 497325 w 957"/>
              <a:gd name="T97" fmla="*/ 280872 h 1020"/>
              <a:gd name="T98" fmla="*/ 420663 w 957"/>
              <a:gd name="T99" fmla="*/ 614777 h 1020"/>
              <a:gd name="T100" fmla="*/ 497325 w 957"/>
              <a:gd name="T101" fmla="*/ 608884 h 1020"/>
              <a:gd name="T102" fmla="*/ 497325 w 957"/>
              <a:gd name="T103" fmla="*/ 936896 h 1020"/>
              <a:gd name="T104" fmla="*/ 446217 w 957"/>
              <a:gd name="T105" fmla="*/ 962430 h 1020"/>
              <a:gd name="T106" fmla="*/ 391177 w 957"/>
              <a:gd name="T107" fmla="*/ 705127 h 1020"/>
              <a:gd name="T108" fmla="*/ 497325 w 957"/>
              <a:gd name="T109" fmla="*/ 2003425 h 1020"/>
              <a:gd name="T110" fmla="*/ 5897 w 957"/>
              <a:gd name="T111" fmla="*/ 1816832 h 1020"/>
              <a:gd name="T112" fmla="*/ 497325 w 957"/>
              <a:gd name="T113" fmla="*/ 2003425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121920" tIns="60960" rIns="121920" bIns="6096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9431" y="189287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预见性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7705" y="403609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4807" y="34205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7754" y="22002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2794" y="29623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3" name="椭圆 12"/>
          <p:cNvSpPr/>
          <p:nvPr/>
        </p:nvSpPr>
        <p:spPr>
          <a:xfrm>
            <a:off x="4399560" y="3439661"/>
            <a:ext cx="796487" cy="7964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45932" y="308656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269983" y="2431812"/>
            <a:ext cx="843828" cy="84382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20038" y="4446907"/>
            <a:ext cx="363793" cy="36379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17824" y="2496593"/>
            <a:ext cx="479979" cy="47997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6679117" y="1687553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405451" y="4290138"/>
            <a:ext cx="172649" cy="17264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399982" y="1412776"/>
            <a:ext cx="280083" cy="28008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09564" y="3275640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01844" y="134076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401843" y="170571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401844" y="252667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8401843" y="2891618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401844" y="37508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401843" y="411575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057028" y="134076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057027" y="170571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057028" y="252667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057027" y="2891618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057028" y="37508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057027" y="4115754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17558" y="1916832"/>
            <a:ext cx="288032" cy="2880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10401" y="2100807"/>
            <a:ext cx="1216966" cy="12169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42516" y="4630478"/>
            <a:ext cx="238682" cy="2386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78258" y="3478020"/>
            <a:ext cx="812117" cy="81211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7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75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 bwMode="blackWhite">
          <a:xfrm>
            <a:off x="1608711" y="2255894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04623" y="2587352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392655" y="2209933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在此添加标题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392655" y="2617939"/>
            <a:ext cx="29230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99311" y="2174570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31943" y="2318586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94387" y="397065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82419" y="359323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在此添加标题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382419" y="4001238"/>
            <a:ext cx="29230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89075" y="3557869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1707" y="3701885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094387" y="54108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382419" y="50333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在此添加标题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382419" y="5441398"/>
            <a:ext cx="29230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89075" y="4998029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1707" y="5142045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5665539" y="1556792"/>
            <a:ext cx="7918949" cy="4779904"/>
            <a:chOff x="336947" y="1950447"/>
            <a:chExt cx="6745544" cy="4071635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31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en-US" sz="3200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99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99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799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99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  <p:bldP spid="10" grpId="0"/>
      <p:bldP spid="14" grpId="0"/>
      <p:bldP spid="16" grpId="0"/>
      <p:bldP spid="17" grpId="0"/>
      <p:bldP spid="21" grpId="0"/>
      <p:bldP spid="23" grpId="0"/>
      <p:bldP spid="24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项目行业前景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849115" y="2765062"/>
            <a:ext cx="2664296" cy="276565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1974593" y="336498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09141" y="1476152"/>
            <a:ext cx="1515073" cy="15150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84055" y="1800188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84905" y="2328486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17537" y="2472502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729435" y="2773694"/>
            <a:ext cx="2664296" cy="276565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4854913" y="3373612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89461" y="1484784"/>
            <a:ext cx="1515073" cy="15150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64375" y="180882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365225" y="233711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97857" y="248113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609755" y="2773694"/>
            <a:ext cx="2664296" cy="276565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735233" y="3373612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69781" y="1484784"/>
            <a:ext cx="1515073" cy="15150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244695" y="180882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45545" y="233711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78177" y="248113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9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49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49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49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49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49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49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449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49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49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2" grpId="0"/>
      <p:bldP spid="16" grpId="0"/>
      <p:bldP spid="17" grpId="0" animBg="1"/>
      <p:bldP spid="18" grpId="0"/>
      <p:bldP spid="22" grpId="0"/>
      <p:bldP spid="26" grpId="0"/>
      <p:bldP spid="27" grpId="0" animBg="1"/>
      <p:bldP spid="28" grpId="0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公司产品概述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8" name="圆角矩形 7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41203" y="1957366"/>
            <a:ext cx="759023" cy="75902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83001" y="5702449"/>
            <a:ext cx="463304" cy="463304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3627" y="3573463"/>
            <a:ext cx="399635" cy="39963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5013" y="2164152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28443" y="5934101"/>
            <a:ext cx="379513" cy="3795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60853" y="2488699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745659" y="2456580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7268727" y="398579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556759" y="3608379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556759" y="4016385"/>
            <a:ext cx="32933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663415" y="3573016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696047" y="3717032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258491" y="536909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546523" y="4991678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546523" y="5399684"/>
            <a:ext cx="32933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653179" y="4956315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685811" y="5100331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149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9" grpId="0"/>
      <p:bldP spid="31" grpId="0"/>
      <p:bldP spid="32" grpId="0"/>
      <p:bldP spid="36" grpId="0"/>
      <p:bldP spid="38" grpId="0"/>
      <p:bldP spid="3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1163" y="2427861"/>
            <a:ext cx="7632848" cy="258531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古往今来，中国最不缺的就是人，而目前金融危机余热依然没有散去。毕业季节大学生人群中普遍流行着一句口头禅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8090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一族的第一选择！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45665" y="1649501"/>
            <a:ext cx="231652" cy="231652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17067" y="2252287"/>
            <a:ext cx="199818" cy="19981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49661" y="1045308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0923" y="1145216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64484" y="548874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31745" y="852136"/>
            <a:ext cx="1360493" cy="1360493"/>
            <a:chOff x="1008115" y="2542722"/>
            <a:chExt cx="1360493" cy="1360493"/>
          </a:xfrm>
        </p:grpSpPr>
        <p:grpSp>
          <p:nvGrpSpPr>
            <p:cNvPr id="20" name="组合 19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Impact MT Std" pitchFamily="34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083759" y="286385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序言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50747" y="5068491"/>
            <a:ext cx="934496" cy="9344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02043" y="4573066"/>
            <a:ext cx="656134" cy="65613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39248" y="5420875"/>
            <a:ext cx="240373" cy="240373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48335" y="5724105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93923" y="6168921"/>
            <a:ext cx="199818" cy="199818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939737" y="3986147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944098" y="4813358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76341" y="5260800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项目产品形式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5"/>
          <p:cNvSpPr/>
          <p:nvPr/>
        </p:nvSpPr>
        <p:spPr>
          <a:xfrm rot="8550343">
            <a:off x="6897535" y="3066603"/>
            <a:ext cx="796886" cy="971511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5"/>
          <p:cNvSpPr/>
          <p:nvPr/>
        </p:nvSpPr>
        <p:spPr>
          <a:xfrm rot="2936530">
            <a:off x="5757459" y="2940477"/>
            <a:ext cx="796886" cy="971511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5"/>
          <p:cNvSpPr/>
          <p:nvPr/>
        </p:nvSpPr>
        <p:spPr>
          <a:xfrm rot="18719445">
            <a:off x="4459404" y="2938856"/>
            <a:ext cx="796886" cy="971511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659908" y="2283934"/>
            <a:ext cx="1140677" cy="1140677"/>
            <a:chOff x="304800" y="673100"/>
            <a:chExt cx="4000500" cy="4000500"/>
          </a:xfrm>
          <a:effectLst>
            <a:outerShdw blurRad="406400" dist="762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92"/>
          <p:cNvSpPr>
            <a:spLocks noEditPoints="1"/>
          </p:cNvSpPr>
          <p:nvPr/>
        </p:nvSpPr>
        <p:spPr bwMode="auto">
          <a:xfrm>
            <a:off x="4017340" y="2636555"/>
            <a:ext cx="425811" cy="435434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16116" y="2575682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615429" y="2898680"/>
            <a:ext cx="2160240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912016" y="3399715"/>
            <a:ext cx="1140677" cy="1140677"/>
            <a:chOff x="304800" y="673100"/>
            <a:chExt cx="4000500" cy="4000500"/>
          </a:xfrm>
          <a:effectLst>
            <a:outerShdw blurRad="406400" dist="762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Freeform 90"/>
          <p:cNvSpPr>
            <a:spLocks noEditPoints="1"/>
          </p:cNvSpPr>
          <p:nvPr/>
        </p:nvSpPr>
        <p:spPr bwMode="auto">
          <a:xfrm>
            <a:off x="5361423" y="3792788"/>
            <a:ext cx="332982" cy="354529"/>
          </a:xfrm>
          <a:custGeom>
            <a:avLst/>
            <a:gdLst>
              <a:gd name="T0" fmla="*/ 20 w 188"/>
              <a:gd name="T1" fmla="*/ 116 h 200"/>
              <a:gd name="T2" fmla="*/ 160 w 188"/>
              <a:gd name="T3" fmla="*/ 96 h 200"/>
              <a:gd name="T4" fmla="*/ 180 w 188"/>
              <a:gd name="T5" fmla="*/ 56 h 200"/>
              <a:gd name="T6" fmla="*/ 180 w 188"/>
              <a:gd name="T7" fmla="*/ 36 h 200"/>
              <a:gd name="T8" fmla="*/ 20 w 188"/>
              <a:gd name="T9" fmla="*/ 8 h 200"/>
              <a:gd name="T10" fmla="*/ 188 w 188"/>
              <a:gd name="T11" fmla="*/ 104 h 200"/>
              <a:gd name="T12" fmla="*/ 120 w 188"/>
              <a:gd name="T13" fmla="*/ 36 h 200"/>
              <a:gd name="T14" fmla="*/ 120 w 188"/>
              <a:gd name="T15" fmla="*/ 56 h 200"/>
              <a:gd name="T16" fmla="*/ 100 w 188"/>
              <a:gd name="T17" fmla="*/ 36 h 200"/>
              <a:gd name="T18" fmla="*/ 40 w 188"/>
              <a:gd name="T19" fmla="*/ 56 h 200"/>
              <a:gd name="T20" fmla="*/ 60 w 188"/>
              <a:gd name="T21" fmla="*/ 56 h 200"/>
              <a:gd name="T22" fmla="*/ 40 w 188"/>
              <a:gd name="T23" fmla="*/ 96 h 200"/>
              <a:gd name="T24" fmla="*/ 60 w 188"/>
              <a:gd name="T25" fmla="*/ 96 h 200"/>
              <a:gd name="T26" fmla="*/ 80 w 188"/>
              <a:gd name="T27" fmla="*/ 96 h 200"/>
              <a:gd name="T28" fmla="*/ 140 w 188"/>
              <a:gd name="T29" fmla="*/ 76 h 200"/>
              <a:gd name="T30" fmla="*/ 120 w 188"/>
              <a:gd name="T31" fmla="*/ 76 h 200"/>
              <a:gd name="T32" fmla="*/ 160 w 188"/>
              <a:gd name="T33" fmla="*/ 56 h 200"/>
              <a:gd name="T34" fmla="*/ 140 w 188"/>
              <a:gd name="T35" fmla="*/ 56 h 200"/>
              <a:gd name="T36" fmla="*/ 120 w 188"/>
              <a:gd name="T37" fmla="*/ 56 h 200"/>
              <a:gd name="T38" fmla="*/ 60 w 188"/>
              <a:gd name="T39" fmla="*/ 76 h 200"/>
              <a:gd name="T40" fmla="*/ 80 w 188"/>
              <a:gd name="T41" fmla="*/ 76 h 200"/>
              <a:gd name="T42" fmla="*/ 16 w 188"/>
              <a:gd name="T43" fmla="*/ 192 h 200"/>
              <a:gd name="T44" fmla="*/ 0 w 188"/>
              <a:gd name="T45" fmla="*/ 8 h 200"/>
              <a:gd name="T46" fmla="*/ 16 w 188"/>
              <a:gd name="T47" fmla="*/ 124 h 200"/>
              <a:gd name="T48" fmla="*/ 16 w 188"/>
              <a:gd name="T49" fmla="*/ 124 h 200"/>
              <a:gd name="T50" fmla="*/ 140 w 188"/>
              <a:gd name="T51" fmla="*/ 96 h 200"/>
              <a:gd name="T52" fmla="*/ 120 w 188"/>
              <a:gd name="T53" fmla="*/ 116 h 200"/>
              <a:gd name="T54" fmla="*/ 120 w 188"/>
              <a:gd name="T55" fmla="*/ 96 h 200"/>
              <a:gd name="T56" fmla="*/ 60 w 188"/>
              <a:gd name="T57" fmla="*/ 116 h 200"/>
              <a:gd name="T58" fmla="*/ 80 w 188"/>
              <a:gd name="T59" fmla="*/ 116 h 200"/>
              <a:gd name="T60" fmla="*/ 40 w 188"/>
              <a:gd name="T61" fmla="*/ 96 h 200"/>
              <a:gd name="T62" fmla="*/ 20 w 188"/>
              <a:gd name="T63" fmla="*/ 76 h 200"/>
              <a:gd name="T64" fmla="*/ 40 w 188"/>
              <a:gd name="T65" fmla="*/ 76 h 200"/>
              <a:gd name="T66" fmla="*/ 20 w 188"/>
              <a:gd name="T67" fmla="*/ 16 h 200"/>
              <a:gd name="T68" fmla="*/ 40 w 188"/>
              <a:gd name="T69" fmla="*/ 36 h 200"/>
              <a:gd name="T70" fmla="*/ 60 w 188"/>
              <a:gd name="T71" fmla="*/ 16 h 200"/>
              <a:gd name="T72" fmla="*/ 80 w 188"/>
              <a:gd name="T73" fmla="*/ 36 h 200"/>
              <a:gd name="T74" fmla="*/ 100 w 188"/>
              <a:gd name="T75" fmla="*/ 16 h 200"/>
              <a:gd name="T76" fmla="*/ 120 w 188"/>
              <a:gd name="T77" fmla="*/ 36 h 200"/>
              <a:gd name="T78" fmla="*/ 140 w 188"/>
              <a:gd name="T79" fmla="*/ 16 h 200"/>
              <a:gd name="T80" fmla="*/ 160 w 188"/>
              <a:gd name="T81" fmla="*/ 36 h 200"/>
              <a:gd name="T82" fmla="*/ 20 w 188"/>
              <a:gd name="T83" fmla="*/ 8 h 200"/>
              <a:gd name="T84" fmla="*/ 20 w 188"/>
              <a:gd name="T85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200">
                <a:moveTo>
                  <a:pt x="168" y="124"/>
                </a:moveTo>
                <a:cubicBezTo>
                  <a:pt x="168" y="124"/>
                  <a:pt x="57" y="124"/>
                  <a:pt x="20" y="12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1" y="116"/>
                  <a:pt x="180" y="107"/>
                  <a:pt x="180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25"/>
                  <a:pt x="171" y="16"/>
                  <a:pt x="16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57" y="8"/>
                  <a:pt x="168" y="8"/>
                  <a:pt x="168" y="8"/>
                </a:cubicBezTo>
                <a:cubicBezTo>
                  <a:pt x="179" y="8"/>
                  <a:pt x="188" y="17"/>
                  <a:pt x="188" y="28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15"/>
                  <a:pt x="179" y="124"/>
                  <a:pt x="168" y="124"/>
                </a:cubicBezTo>
                <a:close/>
                <a:moveTo>
                  <a:pt x="120" y="56"/>
                </a:moveTo>
                <a:cubicBezTo>
                  <a:pt x="120" y="36"/>
                  <a:pt x="120" y="36"/>
                  <a:pt x="12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56"/>
                  <a:pt x="140" y="56"/>
                  <a:pt x="140" y="56"/>
                </a:cubicBezTo>
                <a:lnTo>
                  <a:pt x="120" y="56"/>
                </a:lnTo>
                <a:close/>
                <a:moveTo>
                  <a:pt x="80" y="56"/>
                </a:moveTo>
                <a:cubicBezTo>
                  <a:pt x="80" y="36"/>
                  <a:pt x="80" y="36"/>
                  <a:pt x="8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56"/>
                  <a:pt x="100" y="56"/>
                  <a:pt x="100" y="56"/>
                </a:cubicBezTo>
                <a:lnTo>
                  <a:pt x="80" y="56"/>
                </a:lnTo>
                <a:close/>
                <a:moveTo>
                  <a:pt x="40" y="56"/>
                </a:moveTo>
                <a:cubicBezTo>
                  <a:pt x="40" y="36"/>
                  <a:pt x="40" y="36"/>
                  <a:pt x="4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56"/>
                  <a:pt x="60" y="56"/>
                  <a:pt x="60" y="56"/>
                </a:cubicBezTo>
                <a:lnTo>
                  <a:pt x="40" y="56"/>
                </a:lnTo>
                <a:close/>
                <a:moveTo>
                  <a:pt x="60" y="96"/>
                </a:moveTo>
                <a:cubicBezTo>
                  <a:pt x="40" y="96"/>
                  <a:pt x="40" y="96"/>
                  <a:pt x="40" y="96"/>
                </a:cubicBezTo>
                <a:cubicBezTo>
                  <a:pt x="40" y="76"/>
                  <a:pt x="40" y="76"/>
                  <a:pt x="40" y="76"/>
                </a:cubicBezTo>
                <a:cubicBezTo>
                  <a:pt x="60" y="76"/>
                  <a:pt x="60" y="76"/>
                  <a:pt x="60" y="76"/>
                </a:cubicBezTo>
                <a:lnTo>
                  <a:pt x="60" y="96"/>
                </a:lnTo>
                <a:close/>
                <a:moveTo>
                  <a:pt x="100" y="76"/>
                </a:moveTo>
                <a:cubicBezTo>
                  <a:pt x="100" y="96"/>
                  <a:pt x="100" y="96"/>
                  <a:pt x="10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76"/>
                  <a:pt x="80" y="76"/>
                  <a:pt x="80" y="76"/>
                </a:cubicBezTo>
                <a:lnTo>
                  <a:pt x="100" y="76"/>
                </a:lnTo>
                <a:close/>
                <a:moveTo>
                  <a:pt x="140" y="76"/>
                </a:moveTo>
                <a:cubicBezTo>
                  <a:pt x="140" y="96"/>
                  <a:pt x="140" y="96"/>
                  <a:pt x="14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76"/>
                  <a:pt x="120" y="76"/>
                  <a:pt x="120" y="76"/>
                </a:cubicBezTo>
                <a:lnTo>
                  <a:pt x="140" y="76"/>
                </a:lnTo>
                <a:close/>
                <a:moveTo>
                  <a:pt x="140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40" y="76"/>
                  <a:pt x="140" y="76"/>
                  <a:pt x="140" y="76"/>
                </a:cubicBezTo>
                <a:lnTo>
                  <a:pt x="140" y="56"/>
                </a:lnTo>
                <a:close/>
                <a:moveTo>
                  <a:pt x="100" y="76"/>
                </a:moveTo>
                <a:cubicBezTo>
                  <a:pt x="100" y="56"/>
                  <a:pt x="100" y="56"/>
                  <a:pt x="10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76"/>
                  <a:pt x="120" y="76"/>
                  <a:pt x="120" y="76"/>
                </a:cubicBezTo>
                <a:lnTo>
                  <a:pt x="100" y="76"/>
                </a:lnTo>
                <a:close/>
                <a:moveTo>
                  <a:pt x="60" y="76"/>
                </a:moveTo>
                <a:cubicBezTo>
                  <a:pt x="60" y="56"/>
                  <a:pt x="60" y="56"/>
                  <a:pt x="6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76"/>
                  <a:pt x="80" y="76"/>
                  <a:pt x="80" y="76"/>
                </a:cubicBezTo>
                <a:lnTo>
                  <a:pt x="60" y="76"/>
                </a:lnTo>
                <a:close/>
                <a:moveTo>
                  <a:pt x="16" y="124"/>
                </a:moveTo>
                <a:cubicBezTo>
                  <a:pt x="16" y="192"/>
                  <a:pt x="16" y="192"/>
                  <a:pt x="16" y="192"/>
                </a:cubicBezTo>
                <a:cubicBezTo>
                  <a:pt x="16" y="196"/>
                  <a:pt x="12" y="200"/>
                  <a:pt x="8" y="200"/>
                </a:cubicBezTo>
                <a:cubicBezTo>
                  <a:pt x="3" y="200"/>
                  <a:pt x="0" y="196"/>
                  <a:pt x="0" y="19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7" y="124"/>
                  <a:pt x="18" y="124"/>
                  <a:pt x="20" y="124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4"/>
                  <a:pt x="17" y="124"/>
                  <a:pt x="16" y="124"/>
                </a:cubicBezTo>
                <a:close/>
                <a:moveTo>
                  <a:pt x="160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116"/>
                </a:lnTo>
                <a:close/>
                <a:moveTo>
                  <a:pt x="120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20" y="96"/>
                  <a:pt x="120" y="96"/>
                  <a:pt x="120" y="96"/>
                </a:cubicBezTo>
                <a:lnTo>
                  <a:pt x="120" y="116"/>
                </a:lnTo>
                <a:close/>
                <a:moveTo>
                  <a:pt x="80" y="116"/>
                </a:move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80" y="96"/>
                  <a:pt x="80" y="96"/>
                  <a:pt x="80" y="96"/>
                </a:cubicBezTo>
                <a:lnTo>
                  <a:pt x="80" y="116"/>
                </a:lnTo>
                <a:close/>
                <a:moveTo>
                  <a:pt x="20" y="116"/>
                </a:moveTo>
                <a:cubicBezTo>
                  <a:pt x="20" y="96"/>
                  <a:pt x="20" y="96"/>
                  <a:pt x="2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16"/>
                  <a:pt x="40" y="116"/>
                  <a:pt x="40" y="116"/>
                </a:cubicBezTo>
                <a:lnTo>
                  <a:pt x="20" y="116"/>
                </a:lnTo>
                <a:close/>
                <a:moveTo>
                  <a:pt x="20" y="76"/>
                </a:moveTo>
                <a:cubicBezTo>
                  <a:pt x="20" y="56"/>
                  <a:pt x="20" y="56"/>
                  <a:pt x="2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76"/>
                  <a:pt x="40" y="76"/>
                  <a:pt x="40" y="76"/>
                </a:cubicBezTo>
                <a:lnTo>
                  <a:pt x="20" y="76"/>
                </a:lnTo>
                <a:close/>
                <a:moveTo>
                  <a:pt x="20" y="36"/>
                </a:moveTo>
                <a:cubicBezTo>
                  <a:pt x="20" y="16"/>
                  <a:pt x="20" y="16"/>
                  <a:pt x="2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0" y="36"/>
                </a:moveTo>
                <a:cubicBezTo>
                  <a:pt x="60" y="16"/>
                  <a:pt x="60" y="16"/>
                  <a:pt x="6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36"/>
                  <a:pt x="80" y="36"/>
                  <a:pt x="80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60" y="36"/>
                  <a:pt x="60" y="36"/>
                  <a:pt x="60" y="36"/>
                </a:cubicBezTo>
                <a:close/>
                <a:moveTo>
                  <a:pt x="100" y="36"/>
                </a:moveTo>
                <a:cubicBezTo>
                  <a:pt x="100" y="16"/>
                  <a:pt x="100" y="16"/>
                  <a:pt x="100" y="1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00" y="36"/>
                  <a:pt x="100" y="36"/>
                  <a:pt x="100" y="36"/>
                </a:cubicBezTo>
                <a:close/>
                <a:moveTo>
                  <a:pt x="140" y="36"/>
                </a:moveTo>
                <a:cubicBezTo>
                  <a:pt x="140" y="16"/>
                  <a:pt x="140" y="16"/>
                  <a:pt x="140" y="1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40" y="36"/>
                  <a:pt x="140" y="36"/>
                  <a:pt x="140" y="36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15" y="8"/>
                  <a:pt x="16" y="8"/>
                  <a:pt x="20" y="8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27" y="8"/>
                  <a:pt x="20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65705" y="4132217"/>
            <a:ext cx="136454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2865018" y="4455215"/>
            <a:ext cx="2350811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180197" y="2283934"/>
            <a:ext cx="1140677" cy="1140677"/>
            <a:chOff x="304800" y="673100"/>
            <a:chExt cx="4000500" cy="4000500"/>
          </a:xfrm>
          <a:effectLst>
            <a:outerShdw blurRad="406400" dist="762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Freeform 96"/>
          <p:cNvSpPr>
            <a:spLocks noEditPoints="1"/>
          </p:cNvSpPr>
          <p:nvPr/>
        </p:nvSpPr>
        <p:spPr bwMode="auto">
          <a:xfrm>
            <a:off x="6580798" y="2665806"/>
            <a:ext cx="406183" cy="406183"/>
          </a:xfrm>
          <a:custGeom>
            <a:avLst/>
            <a:gdLst>
              <a:gd name="T0" fmla="*/ 140 w 200"/>
              <a:gd name="T1" fmla="*/ 200 h 200"/>
              <a:gd name="T2" fmla="*/ 140 w 200"/>
              <a:gd name="T3" fmla="*/ 184 h 200"/>
              <a:gd name="T4" fmla="*/ 200 w 200"/>
              <a:gd name="T5" fmla="*/ 184 h 200"/>
              <a:gd name="T6" fmla="*/ 200 w 200"/>
              <a:gd name="T7" fmla="*/ 200 h 200"/>
              <a:gd name="T8" fmla="*/ 140 w 200"/>
              <a:gd name="T9" fmla="*/ 200 h 200"/>
              <a:gd name="T10" fmla="*/ 160 w 200"/>
              <a:gd name="T11" fmla="*/ 87 h 200"/>
              <a:gd name="T12" fmla="*/ 40 w 200"/>
              <a:gd name="T13" fmla="*/ 87 h 200"/>
              <a:gd name="T14" fmla="*/ 40 w 200"/>
              <a:gd name="T15" fmla="*/ 180 h 200"/>
              <a:gd name="T16" fmla="*/ 20 w 200"/>
              <a:gd name="T17" fmla="*/ 180 h 200"/>
              <a:gd name="T18" fmla="*/ 20 w 200"/>
              <a:gd name="T19" fmla="*/ 10 h 200"/>
              <a:gd name="T20" fmla="*/ 30 w 200"/>
              <a:gd name="T21" fmla="*/ 0 h 200"/>
              <a:gd name="T22" fmla="*/ 40 w 200"/>
              <a:gd name="T23" fmla="*/ 10 h 200"/>
              <a:gd name="T24" fmla="*/ 40 w 200"/>
              <a:gd name="T25" fmla="*/ 28 h 200"/>
              <a:gd name="T26" fmla="*/ 160 w 200"/>
              <a:gd name="T27" fmla="*/ 28 h 200"/>
              <a:gd name="T28" fmla="*/ 160 w 200"/>
              <a:gd name="T29" fmla="*/ 10 h 200"/>
              <a:gd name="T30" fmla="*/ 170 w 200"/>
              <a:gd name="T31" fmla="*/ 0 h 200"/>
              <a:gd name="T32" fmla="*/ 180 w 200"/>
              <a:gd name="T33" fmla="*/ 10 h 200"/>
              <a:gd name="T34" fmla="*/ 180 w 200"/>
              <a:gd name="T35" fmla="*/ 180 h 200"/>
              <a:gd name="T36" fmla="*/ 160 w 200"/>
              <a:gd name="T37" fmla="*/ 180 h 200"/>
              <a:gd name="T38" fmla="*/ 160 w 200"/>
              <a:gd name="T39" fmla="*/ 87 h 200"/>
              <a:gd name="T40" fmla="*/ 140 w 200"/>
              <a:gd name="T41" fmla="*/ 40 h 200"/>
              <a:gd name="T42" fmla="*/ 140 w 200"/>
              <a:gd name="T43" fmla="*/ 60 h 200"/>
              <a:gd name="T44" fmla="*/ 120 w 200"/>
              <a:gd name="T45" fmla="*/ 60 h 200"/>
              <a:gd name="T46" fmla="*/ 120 w 200"/>
              <a:gd name="T47" fmla="*/ 40 h 200"/>
              <a:gd name="T48" fmla="*/ 100 w 200"/>
              <a:gd name="T49" fmla="*/ 40 h 200"/>
              <a:gd name="T50" fmla="*/ 100 w 200"/>
              <a:gd name="T51" fmla="*/ 60 h 200"/>
              <a:gd name="T52" fmla="*/ 80 w 200"/>
              <a:gd name="T53" fmla="*/ 60 h 200"/>
              <a:gd name="T54" fmla="*/ 80 w 200"/>
              <a:gd name="T55" fmla="*/ 40 h 200"/>
              <a:gd name="T56" fmla="*/ 60 w 200"/>
              <a:gd name="T57" fmla="*/ 40 h 200"/>
              <a:gd name="T58" fmla="*/ 60 w 200"/>
              <a:gd name="T59" fmla="*/ 60 h 200"/>
              <a:gd name="T60" fmla="*/ 40 w 200"/>
              <a:gd name="T61" fmla="*/ 60 h 200"/>
              <a:gd name="T62" fmla="*/ 40 w 200"/>
              <a:gd name="T63" fmla="*/ 80 h 200"/>
              <a:gd name="T64" fmla="*/ 60 w 200"/>
              <a:gd name="T65" fmla="*/ 80 h 200"/>
              <a:gd name="T66" fmla="*/ 60 w 200"/>
              <a:gd name="T67" fmla="*/ 60 h 200"/>
              <a:gd name="T68" fmla="*/ 80 w 200"/>
              <a:gd name="T69" fmla="*/ 60 h 200"/>
              <a:gd name="T70" fmla="*/ 80 w 200"/>
              <a:gd name="T71" fmla="*/ 80 h 200"/>
              <a:gd name="T72" fmla="*/ 100 w 200"/>
              <a:gd name="T73" fmla="*/ 80 h 200"/>
              <a:gd name="T74" fmla="*/ 100 w 200"/>
              <a:gd name="T75" fmla="*/ 60 h 200"/>
              <a:gd name="T76" fmla="*/ 120 w 200"/>
              <a:gd name="T77" fmla="*/ 60 h 200"/>
              <a:gd name="T78" fmla="*/ 120 w 200"/>
              <a:gd name="T79" fmla="*/ 80 h 200"/>
              <a:gd name="T80" fmla="*/ 140 w 200"/>
              <a:gd name="T81" fmla="*/ 80 h 200"/>
              <a:gd name="T82" fmla="*/ 140 w 200"/>
              <a:gd name="T83" fmla="*/ 60 h 200"/>
              <a:gd name="T84" fmla="*/ 160 w 200"/>
              <a:gd name="T85" fmla="*/ 60 h 200"/>
              <a:gd name="T86" fmla="*/ 160 w 200"/>
              <a:gd name="T87" fmla="*/ 40 h 200"/>
              <a:gd name="T88" fmla="*/ 140 w 200"/>
              <a:gd name="T89" fmla="*/ 40 h 200"/>
              <a:gd name="T90" fmla="*/ 60 w 200"/>
              <a:gd name="T91" fmla="*/ 200 h 200"/>
              <a:gd name="T92" fmla="*/ 0 w 200"/>
              <a:gd name="T93" fmla="*/ 200 h 200"/>
              <a:gd name="T94" fmla="*/ 0 w 200"/>
              <a:gd name="T95" fmla="*/ 184 h 200"/>
              <a:gd name="T96" fmla="*/ 60 w 200"/>
              <a:gd name="T97" fmla="*/ 184 h 200"/>
              <a:gd name="T98" fmla="*/ 60 w 200"/>
              <a:gd name="T9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00">
                <a:moveTo>
                  <a:pt x="140" y="200"/>
                </a:moveTo>
                <a:cubicBezTo>
                  <a:pt x="140" y="184"/>
                  <a:pt x="140" y="184"/>
                  <a:pt x="140" y="184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200"/>
                  <a:pt x="200" y="200"/>
                  <a:pt x="200" y="200"/>
                </a:cubicBezTo>
                <a:lnTo>
                  <a:pt x="140" y="200"/>
                </a:lnTo>
                <a:close/>
                <a:moveTo>
                  <a:pt x="160" y="87"/>
                </a:moveTo>
                <a:cubicBezTo>
                  <a:pt x="40" y="87"/>
                  <a:pt x="40" y="87"/>
                  <a:pt x="40" y="87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4"/>
                  <a:pt x="24" y="0"/>
                  <a:pt x="30" y="0"/>
                </a:cubicBezTo>
                <a:cubicBezTo>
                  <a:pt x="35" y="0"/>
                  <a:pt x="40" y="4"/>
                  <a:pt x="40" y="10"/>
                </a:cubicBezTo>
                <a:cubicBezTo>
                  <a:pt x="40" y="28"/>
                  <a:pt x="40" y="28"/>
                  <a:pt x="4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64" y="0"/>
                  <a:pt x="170" y="0"/>
                </a:cubicBezTo>
                <a:cubicBezTo>
                  <a:pt x="175" y="0"/>
                  <a:pt x="180" y="4"/>
                  <a:pt x="180" y="1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60" y="180"/>
                  <a:pt x="160" y="180"/>
                  <a:pt x="160" y="180"/>
                </a:cubicBezTo>
                <a:lnTo>
                  <a:pt x="160" y="87"/>
                </a:lnTo>
                <a:close/>
                <a:moveTo>
                  <a:pt x="140" y="40"/>
                </a:moveTo>
                <a:cubicBezTo>
                  <a:pt x="140" y="60"/>
                  <a:pt x="140" y="60"/>
                  <a:pt x="14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0"/>
                  <a:pt x="80" y="40"/>
                  <a:pt x="8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80"/>
                  <a:pt x="40" y="80"/>
                  <a:pt x="4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60"/>
                  <a:pt x="60" y="60"/>
                  <a:pt x="6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80"/>
                  <a:pt x="80" y="80"/>
                  <a:pt x="8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40"/>
                  <a:pt x="160" y="40"/>
                  <a:pt x="160" y="40"/>
                </a:cubicBezTo>
                <a:lnTo>
                  <a:pt x="140" y="40"/>
                </a:lnTo>
                <a:close/>
                <a:moveTo>
                  <a:pt x="60" y="200"/>
                </a:moveTo>
                <a:cubicBezTo>
                  <a:pt x="0" y="200"/>
                  <a:pt x="0" y="200"/>
                  <a:pt x="0" y="200"/>
                </a:cubicBezTo>
                <a:cubicBezTo>
                  <a:pt x="0" y="184"/>
                  <a:pt x="0" y="184"/>
                  <a:pt x="0" y="184"/>
                </a:cubicBezTo>
                <a:cubicBezTo>
                  <a:pt x="60" y="184"/>
                  <a:pt x="60" y="184"/>
                  <a:pt x="60" y="184"/>
                </a:cubicBezTo>
                <a:lnTo>
                  <a:pt x="60" y="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565607" y="2040269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564920" y="2363267"/>
            <a:ext cx="2277083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237778" y="3408421"/>
            <a:ext cx="1140677" cy="1140677"/>
            <a:chOff x="304800" y="673100"/>
            <a:chExt cx="4000500" cy="4000500"/>
          </a:xfrm>
          <a:effectLst>
            <a:outerShdw blurRad="406400" dist="762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7604575" y="3792788"/>
            <a:ext cx="447047" cy="44257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90562" y="3552437"/>
            <a:ext cx="12234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689875" y="3875435"/>
            <a:ext cx="2277083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 animBg="1"/>
      <p:bldP spid="14" grpId="0"/>
      <p:bldP spid="15" grpId="0"/>
      <p:bldP spid="19" grpId="0" animBg="1"/>
      <p:bldP spid="20" grpId="0"/>
      <p:bldP spid="21" grpId="0"/>
      <p:bldP spid="25" grpId="0" animBg="1"/>
      <p:bldP spid="26" grpId="0"/>
      <p:bldP spid="27" grpId="0"/>
      <p:bldP spid="31" grpId="0" animBg="1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产品推广方式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87479" y="1484784"/>
            <a:ext cx="2722375" cy="2016691"/>
            <a:chOff x="587479" y="1628800"/>
            <a:chExt cx="2722375" cy="2016691"/>
          </a:xfrm>
        </p:grpSpPr>
        <p:sp>
          <p:nvSpPr>
            <p:cNvPr id="37" name="矩形 36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组合 38"/>
          <p:cNvGrpSpPr/>
          <p:nvPr/>
        </p:nvGrpSpPr>
        <p:grpSpPr>
          <a:xfrm>
            <a:off x="8880562" y="1484784"/>
            <a:ext cx="2722375" cy="2016691"/>
            <a:chOff x="8880562" y="1628800"/>
            <a:chExt cx="2722375" cy="2016691"/>
          </a:xfrm>
        </p:grpSpPr>
        <p:sp>
          <p:nvSpPr>
            <p:cNvPr id="40" name="矩形 39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>
            <a:off x="3309854" y="3501475"/>
            <a:ext cx="2722375" cy="2016691"/>
            <a:chOff x="3309854" y="3645491"/>
            <a:chExt cx="2722375" cy="2016691"/>
          </a:xfrm>
        </p:grpSpPr>
        <p:sp>
          <p:nvSpPr>
            <p:cNvPr id="43" name="矩形 42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6158187" y="3501475"/>
            <a:ext cx="2722375" cy="2016691"/>
            <a:chOff x="6158187" y="3645491"/>
            <a:chExt cx="2722375" cy="2016691"/>
          </a:xfrm>
        </p:grpSpPr>
        <p:sp>
          <p:nvSpPr>
            <p:cNvPr id="46" name="矩形 45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组合 47"/>
          <p:cNvGrpSpPr/>
          <p:nvPr/>
        </p:nvGrpSpPr>
        <p:grpSpPr>
          <a:xfrm>
            <a:off x="3433291" y="1542066"/>
            <a:ext cx="2455854" cy="484779"/>
            <a:chOff x="2713211" y="2267658"/>
            <a:chExt cx="1584176" cy="484779"/>
          </a:xfrm>
        </p:grpSpPr>
        <p:sp>
          <p:nvSpPr>
            <p:cNvPr id="49" name="圆角矩形 4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9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26"/>
          <p:cNvSpPr txBox="1"/>
          <p:nvPr/>
        </p:nvSpPr>
        <p:spPr>
          <a:xfrm>
            <a:off x="354186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</a:t>
            </a:r>
          </a:p>
        </p:txBody>
      </p:sp>
      <p:sp>
        <p:nvSpPr>
          <p:cNvPr id="52" name="TextBox 5"/>
          <p:cNvSpPr txBox="1"/>
          <p:nvPr/>
        </p:nvSpPr>
        <p:spPr>
          <a:xfrm>
            <a:off x="357730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234021" y="1542066"/>
            <a:ext cx="2455854" cy="484779"/>
            <a:chOff x="2713211" y="2267658"/>
            <a:chExt cx="1584176" cy="484779"/>
          </a:xfrm>
        </p:grpSpPr>
        <p:sp>
          <p:nvSpPr>
            <p:cNvPr id="54" name="圆角矩形 5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26"/>
          <p:cNvSpPr txBox="1"/>
          <p:nvPr/>
        </p:nvSpPr>
        <p:spPr>
          <a:xfrm>
            <a:off x="634259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地铁灯箱广告    </a:t>
            </a:r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"/>
          <p:cNvSpPr txBox="1"/>
          <p:nvPr/>
        </p:nvSpPr>
        <p:spPr>
          <a:xfrm>
            <a:off x="637803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617397" y="3645024"/>
            <a:ext cx="2455854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725967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    </a:t>
            </a:r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5"/>
          <p:cNvSpPr txBox="1"/>
          <p:nvPr/>
        </p:nvSpPr>
        <p:spPr>
          <a:xfrm>
            <a:off x="761413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970325" y="3645024"/>
            <a:ext cx="2455854" cy="484779"/>
            <a:chOff x="2713211" y="2267658"/>
            <a:chExt cx="1584176" cy="484779"/>
          </a:xfrm>
        </p:grpSpPr>
        <p:sp>
          <p:nvSpPr>
            <p:cNvPr id="64" name="圆角矩形 6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9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26"/>
          <p:cNvSpPr txBox="1"/>
          <p:nvPr/>
        </p:nvSpPr>
        <p:spPr>
          <a:xfrm>
            <a:off x="9078895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企业画册杂志</a:t>
            </a:r>
          </a:p>
        </p:txBody>
      </p:sp>
      <p:sp>
        <p:nvSpPr>
          <p:cNvPr id="67" name="TextBox 5"/>
          <p:cNvSpPr txBox="1"/>
          <p:nvPr/>
        </p:nvSpPr>
        <p:spPr>
          <a:xfrm>
            <a:off x="9114341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7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1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1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4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39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6" grpId="0"/>
      <p:bldP spid="57" grpId="0"/>
      <p:bldP spid="61" grpId="0"/>
      <p:bldP spid="62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利润来源分析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065139" y="1340768"/>
            <a:ext cx="1296144" cy="12961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048731" y="200713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4912827" y="169640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283" y="1696402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45843" y="2492896"/>
            <a:ext cx="1296144" cy="129614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729435" y="315925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5593531" y="284853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1987" y="2848530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93915" y="3645024"/>
            <a:ext cx="1296144" cy="12961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377507" y="431138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6241603" y="400065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0059" y="4000658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41987" y="4797152"/>
            <a:ext cx="1296144" cy="129614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6025579" y="5463515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889675" y="5152786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8131" y="5152786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75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75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25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25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7" grpId="0"/>
      <p:bldP spid="18" grpId="0"/>
      <p:bldP spid="23" grpId="0"/>
      <p:bldP spid="24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5084" y="2422313"/>
            <a:ext cx="4697325" cy="1150703"/>
            <a:chOff x="4555084" y="3648619"/>
            <a:chExt cx="4697325" cy="11507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08476" y="2418718"/>
            <a:ext cx="1117236" cy="958123"/>
            <a:chOff x="3208476" y="3861048"/>
            <a:chExt cx="1117236" cy="958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组合 6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9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5755306" y="2454898"/>
            <a:ext cx="364796" cy="369104"/>
            <a:chOff x="2426" y="2781"/>
            <a:chExt cx="593" cy="600"/>
          </a:xfrm>
          <a:solidFill>
            <a:srgbClr val="0070C0"/>
          </a:solidFill>
          <a:effectLst/>
        </p:grpSpPr>
        <p:sp>
          <p:nvSpPr>
            <p:cNvPr id="1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文本框 75"/>
          <p:cNvSpPr txBox="1"/>
          <p:nvPr/>
        </p:nvSpPr>
        <p:spPr>
          <a:xfrm>
            <a:off x="6120102" y="247069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未来发展计划</a:t>
            </a:r>
          </a:p>
        </p:txBody>
      </p:sp>
      <p:sp>
        <p:nvSpPr>
          <p:cNvPr id="17" name="文本框 76"/>
          <p:cNvSpPr txBox="1"/>
          <p:nvPr/>
        </p:nvSpPr>
        <p:spPr>
          <a:xfrm>
            <a:off x="5681897" y="292591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8" name="矩形 17"/>
          <p:cNvSpPr/>
          <p:nvPr/>
        </p:nvSpPr>
        <p:spPr>
          <a:xfrm>
            <a:off x="4178614" y="2418718"/>
            <a:ext cx="452661" cy="96171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手动输入 32"/>
          <p:cNvSpPr/>
          <p:nvPr/>
        </p:nvSpPr>
        <p:spPr>
          <a:xfrm flipH="1" flipV="1">
            <a:off x="4602651" y="2420888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664397" y="357301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产品开发计划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176565" y="3573016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市场开拓计划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685248" y="3573016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五年发展计划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657427" y="3933636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销售网络布局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169595" y="3933636"/>
            <a:ext cx="1436675" cy="215444"/>
            <a:chOff x="4369395" y="3284984"/>
            <a:chExt cx="1436675" cy="215444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短期利益计划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678278" y="3933636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可行性分析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0" y="1700808"/>
            <a:ext cx="12195175" cy="2664296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281163" y="4007387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Freeform 126"/>
          <p:cNvSpPr>
            <a:spLocks noChangeAspect="1" noEditPoints="1"/>
          </p:cNvSpPr>
          <p:nvPr/>
        </p:nvSpPr>
        <p:spPr bwMode="auto">
          <a:xfrm>
            <a:off x="2528023" y="4216927"/>
            <a:ext cx="297012" cy="37165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1757" y="5020821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514767" y="4005064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Freeform 261"/>
          <p:cNvSpPr/>
          <p:nvPr/>
        </p:nvSpPr>
        <p:spPr bwMode="auto">
          <a:xfrm>
            <a:off x="4729300" y="4226914"/>
            <a:ext cx="361666" cy="36166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66013" y="501317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889675" y="4006420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 rot="19469485">
            <a:off x="7095858" y="4206160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42277" y="501317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23279" y="4005064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Freeform 206"/>
          <p:cNvSpPr>
            <a:spLocks noChangeAspect="1" noEditPoints="1"/>
          </p:cNvSpPr>
          <p:nvPr/>
        </p:nvSpPr>
        <p:spPr bwMode="auto">
          <a:xfrm>
            <a:off x="9366335" y="4193290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474525" y="5013176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6" grpId="0" animBg="1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市场开拓计划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1123" y="1229851"/>
            <a:ext cx="100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05099" y="4289470"/>
            <a:ext cx="2348811" cy="749005"/>
            <a:chOff x="695368" y="3811490"/>
            <a:chExt cx="1721136" cy="548848"/>
          </a:xfrm>
        </p:grpSpPr>
        <p:grpSp>
          <p:nvGrpSpPr>
            <p:cNvPr id="9" name="组合 8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53711" y="4481169"/>
            <a:ext cx="19393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115" y="4469050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25719" y="4868467"/>
            <a:ext cx="1476169" cy="72701"/>
            <a:chOff x="4369395" y="1412083"/>
            <a:chExt cx="1476169" cy="72701"/>
          </a:xfrm>
          <a:solidFill>
            <a:srgbClr val="0070C0"/>
          </a:solidFill>
        </p:grpSpPr>
        <p:grpSp>
          <p:nvGrpSpPr>
            <p:cNvPr id="16" name="组合 15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标题 11"/>
          <p:cNvSpPr txBox="1"/>
          <p:nvPr/>
        </p:nvSpPr>
        <p:spPr>
          <a:xfrm>
            <a:off x="2181703" y="5157192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37347" y="3717032"/>
            <a:ext cx="2348811" cy="749005"/>
            <a:chOff x="695368" y="3811490"/>
            <a:chExt cx="1721136" cy="548848"/>
          </a:xfrm>
        </p:grpSpPr>
        <p:grpSp>
          <p:nvGrpSpPr>
            <p:cNvPr id="22" name="组合 2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圆角矩形 2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85959" y="3908731"/>
            <a:ext cx="19393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1363" y="3896612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57967" y="4296029"/>
            <a:ext cx="1476169" cy="72701"/>
            <a:chOff x="4369395" y="1412083"/>
            <a:chExt cx="1476169" cy="72701"/>
          </a:xfrm>
          <a:solidFill>
            <a:srgbClr val="0070C0"/>
          </a:solidFill>
        </p:grpSpPr>
        <p:grpSp>
          <p:nvGrpSpPr>
            <p:cNvPr id="29" name="组合 28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31" name="直接连接符 30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标题 11"/>
          <p:cNvSpPr txBox="1"/>
          <p:nvPr/>
        </p:nvSpPr>
        <p:spPr>
          <a:xfrm>
            <a:off x="4413951" y="458475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29944" y="3209350"/>
            <a:ext cx="2348811" cy="749005"/>
            <a:chOff x="695368" y="3811490"/>
            <a:chExt cx="1721136" cy="548848"/>
          </a:xfrm>
        </p:grpSpPr>
        <p:grpSp>
          <p:nvGrpSpPr>
            <p:cNvPr id="35" name="组合 34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圆角矩形 3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78556" y="3401049"/>
            <a:ext cx="19393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4144" y="3388930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750564" y="3788347"/>
            <a:ext cx="1476169" cy="72701"/>
            <a:chOff x="4369395" y="1412083"/>
            <a:chExt cx="1476169" cy="72701"/>
          </a:xfrm>
          <a:solidFill>
            <a:srgbClr val="0070C0"/>
          </a:solidFill>
        </p:grpSpPr>
        <p:grpSp>
          <p:nvGrpSpPr>
            <p:cNvPr id="42" name="组合 41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44" name="直接连接符 43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标题 11"/>
          <p:cNvSpPr txBox="1"/>
          <p:nvPr/>
        </p:nvSpPr>
        <p:spPr>
          <a:xfrm>
            <a:off x="6606548" y="4077072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362192" y="2636912"/>
            <a:ext cx="2348811" cy="749005"/>
            <a:chOff x="695368" y="3811490"/>
            <a:chExt cx="1721136" cy="548848"/>
          </a:xfrm>
        </p:grpSpPr>
        <p:grpSp>
          <p:nvGrpSpPr>
            <p:cNvPr id="48" name="组合 47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910804" y="2828611"/>
            <a:ext cx="19393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36392" y="2816492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982812" y="3215909"/>
            <a:ext cx="1476169" cy="72701"/>
            <a:chOff x="4369395" y="1412083"/>
            <a:chExt cx="1476169" cy="72701"/>
          </a:xfrm>
          <a:solidFill>
            <a:srgbClr val="0070C0"/>
          </a:solidFill>
        </p:grpSpPr>
        <p:grpSp>
          <p:nvGrpSpPr>
            <p:cNvPr id="55" name="组合 54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57" name="直接连接符 56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椭圆 57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椭圆 55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标题 11"/>
          <p:cNvSpPr txBox="1"/>
          <p:nvPr/>
        </p:nvSpPr>
        <p:spPr>
          <a:xfrm>
            <a:off x="8838796" y="350463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  <p:bldP spid="20" grpId="0"/>
      <p:bldP spid="26" grpId="0"/>
      <p:bldP spid="27" grpId="0"/>
      <p:bldP spid="33" grpId="0"/>
      <p:bldP spid="39" grpId="0"/>
      <p:bldP spid="40" grpId="0"/>
      <p:bldP spid="46" grpId="0"/>
      <p:bldP spid="52" grpId="0"/>
      <p:bldP spid="53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五年发展计划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19136" y="1611336"/>
            <a:ext cx="1950259" cy="1950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8270" y="2181101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0070C0"/>
                </a:solidFill>
              </a:rPr>
              <a:t>销售额突破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0070C0"/>
                </a:solidFill>
              </a:rPr>
              <a:t>个亿</a:t>
            </a:r>
          </a:p>
        </p:txBody>
      </p:sp>
      <p:sp>
        <p:nvSpPr>
          <p:cNvPr id="11" name="等腰三角形 45"/>
          <p:cNvSpPr/>
          <p:nvPr/>
        </p:nvSpPr>
        <p:spPr>
          <a:xfrm>
            <a:off x="2341955" y="3952391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425179" y="41973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11424" y="1628800"/>
            <a:ext cx="1950259" cy="1950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90558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0070C0"/>
                </a:solidFill>
              </a:rPr>
              <a:t>加盟店超过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0070C0"/>
                </a:solidFill>
              </a:rPr>
              <a:t>百家</a:t>
            </a:r>
          </a:p>
        </p:txBody>
      </p:sp>
      <p:sp>
        <p:nvSpPr>
          <p:cNvPr id="17" name="等腰三角形 45"/>
          <p:cNvSpPr/>
          <p:nvPr/>
        </p:nvSpPr>
        <p:spPr>
          <a:xfrm>
            <a:off x="4934243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17467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610890" y="1628800"/>
            <a:ext cx="1950259" cy="1950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873248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0070C0"/>
                </a:solidFill>
              </a:rPr>
              <a:t>产品覆盖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0070C0"/>
                </a:solidFill>
              </a:rPr>
              <a:t>大洲</a:t>
            </a:r>
          </a:p>
        </p:txBody>
      </p:sp>
      <p:sp>
        <p:nvSpPr>
          <p:cNvPr id="23" name="等腰三角形 45"/>
          <p:cNvSpPr/>
          <p:nvPr/>
        </p:nvSpPr>
        <p:spPr>
          <a:xfrm>
            <a:off x="7616933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700157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4027" y="5426640"/>
            <a:ext cx="100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6" grpId="0"/>
      <p:bldP spid="17" grpId="0" animBg="1"/>
      <p:bldP spid="18" grpId="0"/>
      <p:bldP spid="22" grpId="0"/>
      <p:bldP spid="23" grpId="0" animBg="1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销售网络布局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-23093" y="2792705"/>
            <a:ext cx="9412941" cy="4020671"/>
          </a:xfrm>
          <a:custGeom>
            <a:avLst/>
            <a:gdLst>
              <a:gd name="connsiteX0" fmla="*/ 0 w 9412941"/>
              <a:gd name="connsiteY0" fmla="*/ 4020671 h 4020671"/>
              <a:gd name="connsiteX1" fmla="*/ 2111188 w 9412941"/>
              <a:gd name="connsiteY1" fmla="*/ 2312894 h 4020671"/>
              <a:gd name="connsiteX2" fmla="*/ 3926541 w 9412941"/>
              <a:gd name="connsiteY2" fmla="*/ 1250577 h 4020671"/>
              <a:gd name="connsiteX3" fmla="*/ 6252883 w 9412941"/>
              <a:gd name="connsiteY3" fmla="*/ 1559859 h 4020671"/>
              <a:gd name="connsiteX4" fmla="*/ 9412941 w 9412941"/>
              <a:gd name="connsiteY4" fmla="*/ 0 h 402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2941" h="4020671">
                <a:moveTo>
                  <a:pt x="0" y="4020671"/>
                </a:moveTo>
                <a:cubicBezTo>
                  <a:pt x="728382" y="3397623"/>
                  <a:pt x="1456765" y="2774576"/>
                  <a:pt x="2111188" y="2312894"/>
                </a:cubicBezTo>
                <a:cubicBezTo>
                  <a:pt x="2765611" y="1851212"/>
                  <a:pt x="3236259" y="1376083"/>
                  <a:pt x="3926541" y="1250577"/>
                </a:cubicBezTo>
                <a:cubicBezTo>
                  <a:pt x="4616823" y="1125071"/>
                  <a:pt x="5338483" y="1768288"/>
                  <a:pt x="6252883" y="1559859"/>
                </a:cubicBezTo>
                <a:cubicBezTo>
                  <a:pt x="7167283" y="1351430"/>
                  <a:pt x="8290112" y="675715"/>
                  <a:pt x="9412941" y="0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794832" y="4599239"/>
            <a:ext cx="993514" cy="99351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497187" y="5198085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123" y="473692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9195" y="531298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27976" y="3227880"/>
            <a:ext cx="1278419" cy="127841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69176" y="34407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74348" y="4160857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9561" y="4275757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758782" y="3583828"/>
            <a:ext cx="1512168" cy="151216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25579" y="3872825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66636" y="4664913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5437" y="4779813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401843" y="2000617"/>
            <a:ext cx="1800200" cy="180020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36600" y="2360657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646956" y="3296761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32169" y="3411661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219575" y="3638798"/>
            <a:ext cx="1781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3019775" y="2144633"/>
            <a:ext cx="1781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684071" y="2414662"/>
            <a:ext cx="1781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8564391" y="4160857"/>
            <a:ext cx="1781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9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/>
      <p:bldP spid="13" grpId="0"/>
      <p:bldP spid="17" grpId="0"/>
      <p:bldP spid="18" grpId="0" animBg="1"/>
      <p:bldP spid="19" grpId="0"/>
      <p:bldP spid="23" grpId="0"/>
      <p:bldP spid="24" grpId="0" animBg="1"/>
      <p:bldP spid="25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66553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6529635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45459" y="1484784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78091" y="1628800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665539" y="2875633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529635" y="2564904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45459" y="242088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78091" y="256490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65539" y="3791343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529635" y="3480614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45459" y="333659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78091" y="348061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665539" y="472744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6529635" y="441671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45459" y="4272702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78091" y="4416718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665539" y="566355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529635" y="535282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45459" y="5208806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78091" y="5352822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17267" y="335433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49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49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49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149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9" grpId="0"/>
      <p:bldP spid="21" grpId="0"/>
      <p:bldP spid="25" grpId="0"/>
      <p:bldP spid="27" grpId="0"/>
      <p:bldP spid="31" grpId="0"/>
      <p:bldP spid="33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flipV="1">
            <a:off x="3721323" y="2130574"/>
            <a:ext cx="2909448" cy="903508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>
            <a:off x="3721323" y="3356992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endCxn id="25" idx="2"/>
          </p:cNvCxnSpPr>
          <p:nvPr/>
        </p:nvCxnSpPr>
        <p:spPr>
          <a:xfrm flipV="1">
            <a:off x="4340267" y="3134854"/>
            <a:ext cx="2655240" cy="56761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>
            <a:endCxn id="37" idx="2"/>
          </p:cNvCxnSpPr>
          <p:nvPr/>
        </p:nvCxnSpPr>
        <p:spPr>
          <a:xfrm>
            <a:off x="4297387" y="4005064"/>
            <a:ext cx="2698120" cy="1146014"/>
          </a:xfrm>
          <a:prstGeom prst="bentConnector3">
            <a:avLst>
              <a:gd name="adj1" fmla="val 23685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45553" y="2881495"/>
            <a:ext cx="2766200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KSO_Shape"/>
          <p:cNvSpPr/>
          <p:nvPr/>
        </p:nvSpPr>
        <p:spPr bwMode="auto">
          <a:xfrm>
            <a:off x="2683259" y="3255265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97874" y="446444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849115" y="4837693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505696" y="1740296"/>
            <a:ext cx="763762" cy="76376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0" name="标题 11"/>
          <p:cNvSpPr txBox="1"/>
          <p:nvPr/>
        </p:nvSpPr>
        <p:spPr>
          <a:xfrm>
            <a:off x="6457627" y="1844824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7352638" y="1979712"/>
            <a:ext cx="324036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7321723" y="1628800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978837" y="2752972"/>
            <a:ext cx="763762" cy="76376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6930768" y="2857500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7825779" y="2992388"/>
            <a:ext cx="324036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/>
          <p:nvPr/>
        </p:nvSpPr>
        <p:spPr>
          <a:xfrm>
            <a:off x="7794864" y="264147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577704" y="3761084"/>
            <a:ext cx="763762" cy="76376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2" name="标题 11"/>
          <p:cNvSpPr txBox="1"/>
          <p:nvPr/>
        </p:nvSpPr>
        <p:spPr>
          <a:xfrm>
            <a:off x="6529635" y="3865612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7424646" y="4000500"/>
            <a:ext cx="324036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7393731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978837" y="4769196"/>
            <a:ext cx="763762" cy="76376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8" name="标题 11"/>
          <p:cNvSpPr txBox="1"/>
          <p:nvPr/>
        </p:nvSpPr>
        <p:spPr>
          <a:xfrm>
            <a:off x="6930768" y="4873724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/>
          <p:nvPr/>
        </p:nvSpPr>
        <p:spPr>
          <a:xfrm>
            <a:off x="7825779" y="5008612"/>
            <a:ext cx="324036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7794864" y="4657700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96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0.00116 L -0.7125 -0.67292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38" y="-3370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144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  <p:bldP spid="32" grpId="0"/>
      <p:bldP spid="33" grpId="0"/>
      <p:bldP spid="34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 页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54" name="圆角矩形 53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60" name="圆角矩形 59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64" name="圆角矩形 63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68" name="圆角矩形 67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9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梯形 69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梯形 70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梯形 71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5" name="组合 74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77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8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82" name="组合 81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86" name="圆角矩形 85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84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5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9" name="组合 88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91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2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3208476" y="4797152"/>
            <a:ext cx="1117236" cy="958123"/>
            <a:chOff x="3208476" y="5013176"/>
            <a:chExt cx="1117236" cy="958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6" name="组合 95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3208476" y="5013176"/>
              <a:ext cx="1039305" cy="879845"/>
              <a:chOff x="2633251" y="1689226"/>
              <a:chExt cx="1039305" cy="879845"/>
            </a:xfrm>
          </p:grpSpPr>
          <p:sp>
            <p:nvSpPr>
              <p:cNvPr id="98" name="文本框 49"/>
              <p:cNvSpPr txBox="1"/>
              <p:nvPr/>
            </p:nvSpPr>
            <p:spPr>
              <a:xfrm>
                <a:off x="2642042" y="168922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9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2" name="文本框 52"/>
          <p:cNvSpPr txBox="1"/>
          <p:nvPr/>
        </p:nvSpPr>
        <p:spPr>
          <a:xfrm>
            <a:off x="5887720" y="140088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公司团队介绍</a:t>
            </a:r>
          </a:p>
        </p:txBody>
      </p:sp>
      <p:sp>
        <p:nvSpPr>
          <p:cNvPr id="103" name="文本框 53"/>
          <p:cNvSpPr txBox="1"/>
          <p:nvPr/>
        </p:nvSpPr>
        <p:spPr>
          <a:xfrm>
            <a:off x="5449515" y="185609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grpSp>
        <p:nvGrpSpPr>
          <p:cNvPr id="104" name="Group 4"/>
          <p:cNvGrpSpPr>
            <a:grpSpLocks noChangeAspect="1"/>
          </p:cNvGrpSpPr>
          <p:nvPr/>
        </p:nvGrpSpPr>
        <p:grpSpPr bwMode="auto">
          <a:xfrm>
            <a:off x="5555750" y="1413011"/>
            <a:ext cx="299144" cy="350562"/>
            <a:chOff x="1776" y="1776"/>
            <a:chExt cx="64" cy="75"/>
          </a:xfrm>
          <a:solidFill>
            <a:srgbClr val="0070C0"/>
          </a:solidFill>
          <a:effectLst/>
        </p:grpSpPr>
        <p:sp>
          <p:nvSpPr>
            <p:cNvPr id="105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18"/>
          <p:cNvGrpSpPr>
            <a:grpSpLocks noChangeAspect="1"/>
          </p:cNvGrpSpPr>
          <p:nvPr/>
        </p:nvGrpSpPr>
        <p:grpSpPr bwMode="auto">
          <a:xfrm>
            <a:off x="5538229" y="2583317"/>
            <a:ext cx="334186" cy="311400"/>
            <a:chOff x="3802" y="2858"/>
            <a:chExt cx="616" cy="574"/>
          </a:xfrm>
          <a:solidFill>
            <a:srgbClr val="0070C0"/>
          </a:solidFill>
          <a:effectLst/>
        </p:grpSpPr>
        <p:sp>
          <p:nvSpPr>
            <p:cNvPr id="11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Group 13"/>
          <p:cNvGrpSpPr>
            <a:grpSpLocks noChangeAspect="1"/>
          </p:cNvGrpSpPr>
          <p:nvPr/>
        </p:nvGrpSpPr>
        <p:grpSpPr bwMode="auto">
          <a:xfrm>
            <a:off x="5522924" y="3681204"/>
            <a:ext cx="364796" cy="369104"/>
            <a:chOff x="2426" y="2781"/>
            <a:chExt cx="593" cy="600"/>
          </a:xfrm>
          <a:solidFill>
            <a:srgbClr val="0070C0"/>
          </a:solidFill>
          <a:effectLst/>
        </p:grpSpPr>
        <p:sp>
          <p:nvSpPr>
            <p:cNvPr id="116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532900" y="4850223"/>
            <a:ext cx="344844" cy="375260"/>
            <a:chOff x="4873620" y="1965325"/>
            <a:chExt cx="269882" cy="293688"/>
          </a:xfrm>
          <a:solidFill>
            <a:srgbClr val="0070C0"/>
          </a:solidFill>
          <a:effectLst/>
        </p:grpSpPr>
        <p:sp>
          <p:nvSpPr>
            <p:cNvPr id="119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3" name="文本框 73"/>
          <p:cNvSpPr txBox="1"/>
          <p:nvPr/>
        </p:nvSpPr>
        <p:spPr>
          <a:xfrm>
            <a:off x="5887720" y="2548317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项目产品介绍</a:t>
            </a:r>
          </a:p>
        </p:txBody>
      </p:sp>
      <p:sp>
        <p:nvSpPr>
          <p:cNvPr id="124" name="文本框 74"/>
          <p:cNvSpPr txBox="1"/>
          <p:nvPr/>
        </p:nvSpPr>
        <p:spPr>
          <a:xfrm>
            <a:off x="5449515" y="3003533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25" name="文本框 75"/>
          <p:cNvSpPr txBox="1"/>
          <p:nvPr/>
        </p:nvSpPr>
        <p:spPr>
          <a:xfrm>
            <a:off x="5887720" y="369700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未来发展计划</a:t>
            </a:r>
          </a:p>
        </p:txBody>
      </p:sp>
      <p:sp>
        <p:nvSpPr>
          <p:cNvPr id="126" name="文本框 76"/>
          <p:cNvSpPr txBox="1"/>
          <p:nvPr/>
        </p:nvSpPr>
        <p:spPr>
          <a:xfrm>
            <a:off x="5449515" y="415221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27" name="文本框 77"/>
          <p:cNvSpPr txBox="1"/>
          <p:nvPr/>
        </p:nvSpPr>
        <p:spPr>
          <a:xfrm>
            <a:off x="5887720" y="483953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企业财务融资</a:t>
            </a:r>
          </a:p>
        </p:txBody>
      </p:sp>
      <p:sp>
        <p:nvSpPr>
          <p:cNvPr id="128" name="文本框 78"/>
          <p:cNvSpPr txBox="1"/>
          <p:nvPr/>
        </p:nvSpPr>
        <p:spPr>
          <a:xfrm>
            <a:off x="5449515" y="529475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29" name="矩形 128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9" grpId="0" animBg="1"/>
      <p:bldP spid="70" grpId="0" animBg="1"/>
      <p:bldP spid="71" grpId="0" animBg="1"/>
      <p:bldP spid="72" grpId="0" animBg="1"/>
      <p:bldP spid="73" grpId="0" animBg="1"/>
      <p:bldP spid="102" grpId="0"/>
      <p:bldP spid="103" grpId="0"/>
      <p:bldP spid="123" grpId="0"/>
      <p:bldP spid="124" grpId="0"/>
      <p:bldP spid="125" grpId="0"/>
      <p:bldP spid="126" grpId="0"/>
      <p:bldP spid="127" grpId="0"/>
      <p:bldP spid="128" grpId="0"/>
      <p:bldP spid="1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5084" y="2420889"/>
            <a:ext cx="4697323" cy="1152126"/>
            <a:chOff x="4555084" y="4797154"/>
            <a:chExt cx="4697323" cy="11521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08476" y="2420887"/>
            <a:ext cx="1117236" cy="958123"/>
            <a:chOff x="3208476" y="5013176"/>
            <a:chExt cx="1117236" cy="958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组合 6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08476" y="5013176"/>
              <a:ext cx="1039305" cy="879845"/>
              <a:chOff x="2633251" y="1689226"/>
              <a:chExt cx="1039305" cy="879845"/>
            </a:xfrm>
          </p:grpSpPr>
          <p:sp>
            <p:nvSpPr>
              <p:cNvPr id="9" name="文本框 49"/>
              <p:cNvSpPr txBox="1"/>
              <p:nvPr/>
            </p:nvSpPr>
            <p:spPr>
              <a:xfrm>
                <a:off x="2642042" y="168922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765282" y="2473958"/>
            <a:ext cx="344844" cy="375260"/>
            <a:chOff x="4873620" y="1965325"/>
            <a:chExt cx="269882" cy="293688"/>
          </a:xfrm>
          <a:solidFill>
            <a:srgbClr val="0070C0"/>
          </a:solidFill>
          <a:effectLst/>
        </p:grpSpPr>
        <p:sp>
          <p:nvSpPr>
            <p:cNvPr id="14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文本框 77"/>
          <p:cNvSpPr txBox="1"/>
          <p:nvPr/>
        </p:nvSpPr>
        <p:spPr>
          <a:xfrm>
            <a:off x="6120102" y="2463270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公司财务融资</a:t>
            </a:r>
          </a:p>
        </p:txBody>
      </p:sp>
      <p:sp>
        <p:nvSpPr>
          <p:cNvPr id="19" name="文本框 78"/>
          <p:cNvSpPr txBox="1"/>
          <p:nvPr/>
        </p:nvSpPr>
        <p:spPr>
          <a:xfrm>
            <a:off x="5681897" y="2918486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20" name="矩形 19"/>
          <p:cNvSpPr/>
          <p:nvPr/>
        </p:nvSpPr>
        <p:spPr>
          <a:xfrm>
            <a:off x="4178614" y="2420886"/>
            <a:ext cx="452661" cy="97445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手动输入 32"/>
          <p:cNvSpPr/>
          <p:nvPr/>
        </p:nvSpPr>
        <p:spPr>
          <a:xfrm flipH="1" flipV="1">
            <a:off x="4602651" y="2420888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664397" y="3573016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项目成本预算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176565" y="3573016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项目资金缺口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685248" y="3573016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公司融资计划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657427" y="3933636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项目资金用途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169595" y="3933636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风险保障措施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678278" y="3933636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项目成本预算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048602" y="2132856"/>
            <a:ext cx="4412986" cy="207554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883664" y="2180938"/>
            <a:ext cx="4412986" cy="207554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45149" y="1997814"/>
            <a:ext cx="2044143" cy="20441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5621892" y="2452798"/>
            <a:ext cx="1061403" cy="106140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60835" y="1303322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48549" y="3368817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95821" y="1268760"/>
            <a:ext cx="2766200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95821" y="3368817"/>
            <a:ext cx="2766200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55861" y="150407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2112" y="364502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21480" y="15707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1260" y="364502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7291" y="187676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请在此处做详细的文字介绍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表达图表的含义。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8589" y="194877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请在此处做详细的文字介绍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表达图表的含义。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5861" y="3982067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请在此处做详细的文字介绍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表达图表的含义。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8589" y="39959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请在此处做详细的文字介绍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表达图表的含义。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4027" y="5426640"/>
            <a:ext cx="100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项目资金缺口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3059337" y="2230954"/>
            <a:ext cx="1612501" cy="3302457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303660" y="1714579"/>
            <a:ext cx="5039356" cy="3455019"/>
            <a:chOff x="1015628" y="1816853"/>
            <a:chExt cx="5039356" cy="3455019"/>
          </a:xfrm>
        </p:grpSpPr>
        <p:grpSp>
          <p:nvGrpSpPr>
            <p:cNvPr id="9" name="组合 8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2" name="MH_Other_2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  <a:tileRect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0070C0"/>
                </a:solidFill>
                <a:ln w="28575" cap="flat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17" name="MH_Other_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8" name="MH_Other_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MH_Other_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SubTitle_2"/>
              <p:cNvSpPr/>
              <p:nvPr>
                <p:custDataLst>
                  <p:tags r:id="rId9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70C0"/>
              </a:solidFill>
              <a:ln w="28575" cap="flat">
                <a:solidFill>
                  <a:srgbClr val="0070C0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文本框 2"/>
              <p:cNvSpPr txBox="1"/>
              <p:nvPr/>
            </p:nvSpPr>
            <p:spPr>
              <a:xfrm>
                <a:off x="1366152" y="3654953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200</a:t>
                </a:r>
                <a:r>
                  <a:rPr lang="zh-CN" altLang="en-US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2" name="MH_Other_7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MH_Other_8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4" name="MH_Other_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5" name="MH_SubTitle_1"/>
              <p:cNvSpPr/>
              <p:nvPr>
                <p:custDataLst>
                  <p:tags r:id="rId5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70C0"/>
              </a:solidFill>
              <a:ln w="28575" cap="flat">
                <a:solidFill>
                  <a:srgbClr val="0070C0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文本框 16"/>
              <p:cNvSpPr txBox="1"/>
              <p:nvPr/>
            </p:nvSpPr>
            <p:spPr>
              <a:xfrm>
                <a:off x="4862660" y="4816932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500</a:t>
                </a:r>
                <a:r>
                  <a:rPr lang="zh-CN" altLang="en-US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sp>
        <p:nvSpPr>
          <p:cNvPr id="26" name="文本框 26"/>
          <p:cNvSpPr txBox="1"/>
          <p:nvPr/>
        </p:nvSpPr>
        <p:spPr>
          <a:xfrm>
            <a:off x="1418183" y="422108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19914" y="525177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484751" y="247363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772783" y="209621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772783" y="2504217"/>
            <a:ext cx="32933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879439" y="206084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912071" y="2204864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474515" y="385692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762547" y="347951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762547" y="3887516"/>
            <a:ext cx="32933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869203" y="3444147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01835" y="3588163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474515" y="529708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762547" y="491967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762547" y="5327676"/>
            <a:ext cx="32933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869203" y="4884307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01835" y="5028323"/>
            <a:ext cx="74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10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549"/>
                                </p:stCondLst>
                                <p:childTnLst>
                                  <p:par>
                                    <p:cTn id="1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26" grpId="0"/>
          <p:bldP spid="27" grpId="0"/>
          <p:bldP spid="29" grpId="0"/>
          <p:bldP spid="30" grpId="0"/>
          <p:bldP spid="34" grpId="0"/>
          <p:bldP spid="36" grpId="0"/>
          <p:bldP spid="37" grpId="0"/>
          <p:bldP spid="41" grpId="0"/>
          <p:bldP spid="43" grpId="0"/>
          <p:bldP spid="44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10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549"/>
                                </p:stCondLst>
                                <p:childTnLst>
                                  <p:par>
                                    <p:cTn id="1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26" grpId="0"/>
          <p:bldP spid="27" grpId="0"/>
          <p:bldP spid="29" grpId="0"/>
          <p:bldP spid="30" grpId="0"/>
          <p:bldP spid="34" grpId="0"/>
          <p:bldP spid="36" grpId="0"/>
          <p:bldP spid="37" grpId="0"/>
          <p:bldP spid="41" grpId="0"/>
          <p:bldP spid="43" grpId="0"/>
          <p:bldP spid="44" grpId="0"/>
          <p:bldP spid="48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公司融资计划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2641203" y="2062775"/>
            <a:ext cx="790732" cy="790732"/>
            <a:chOff x="304800" y="673100"/>
            <a:chExt cx="4000500" cy="4000500"/>
          </a:xfrm>
          <a:effectLst>
            <a:outerShdw blurRad="317500" dist="762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2888063" y="2272315"/>
            <a:ext cx="297012" cy="37165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468863" y="2996952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1860679" y="397032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1618435" y="3974152"/>
            <a:ext cx="0" cy="94096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1872930" y="469423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489075" y="3758127"/>
            <a:ext cx="258720" cy="233265"/>
            <a:chOff x="3720691" y="2824413"/>
            <a:chExt cx="1341120" cy="1209172"/>
          </a:xfrm>
        </p:grpSpPr>
        <p:sp>
          <p:nvSpPr>
            <p:cNvPr id="6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1861366" y="364732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500639" y="4805031"/>
            <a:ext cx="258720" cy="233265"/>
            <a:chOff x="3720691" y="2824413"/>
            <a:chExt cx="1341120" cy="1209172"/>
          </a:xfrm>
        </p:grpSpPr>
        <p:sp>
          <p:nvSpPr>
            <p:cNvPr id="7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1872243" y="501723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665539" y="2062204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Freeform 9"/>
          <p:cNvSpPr>
            <a:spLocks noEditPoints="1"/>
          </p:cNvSpPr>
          <p:nvPr/>
        </p:nvSpPr>
        <p:spPr bwMode="auto">
          <a:xfrm rot="19469485">
            <a:off x="5871722" y="2261944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70071" y="2996952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4861887" y="397032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4619643" y="3974152"/>
            <a:ext cx="0" cy="94096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4874138" y="469423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490283" y="3758127"/>
            <a:ext cx="258720" cy="233265"/>
            <a:chOff x="3720691" y="2824413"/>
            <a:chExt cx="1341120" cy="1209172"/>
          </a:xfrm>
        </p:grpSpPr>
        <p:sp>
          <p:nvSpPr>
            <p:cNvPr id="8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4862574" y="364732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501847" y="4805031"/>
            <a:ext cx="258720" cy="233265"/>
            <a:chOff x="3720691" y="2824413"/>
            <a:chExt cx="1341120" cy="1209172"/>
          </a:xfrm>
        </p:grpSpPr>
        <p:sp>
          <p:nvSpPr>
            <p:cNvPr id="8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4873451" y="501723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8833891" y="2060848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Freeform 206"/>
          <p:cNvSpPr>
            <a:spLocks noChangeAspect="1" noEditPoints="1"/>
          </p:cNvSpPr>
          <p:nvPr/>
        </p:nvSpPr>
        <p:spPr bwMode="auto">
          <a:xfrm>
            <a:off x="9076947" y="2249074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638423" y="2996952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8030239" y="3970326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7787995" y="3974152"/>
            <a:ext cx="0" cy="94096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8042490" y="4694232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7658635" y="3758127"/>
            <a:ext cx="258720" cy="233265"/>
            <a:chOff x="3720691" y="2824413"/>
            <a:chExt cx="1341120" cy="1209172"/>
          </a:xfrm>
        </p:grpSpPr>
        <p:sp>
          <p:nvSpPr>
            <p:cNvPr id="10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8030926" y="3647328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7670199" y="4805031"/>
            <a:ext cx="258720" cy="233265"/>
            <a:chOff x="3720691" y="2824413"/>
            <a:chExt cx="1341120" cy="1209172"/>
          </a:xfrm>
        </p:grpSpPr>
        <p:sp>
          <p:nvSpPr>
            <p:cNvPr id="10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8041803" y="5017230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75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5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25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animBg="1"/>
      <p:bldP spid="64" grpId="0"/>
      <p:bldP spid="65" grpId="0"/>
      <p:bldP spid="67" grpId="0"/>
      <p:bldP spid="71" grpId="0"/>
      <p:bldP spid="75" grpId="0"/>
      <p:bldP spid="79" grpId="0" animBg="1"/>
      <p:bldP spid="80" grpId="0"/>
      <p:bldP spid="81" grpId="0"/>
      <p:bldP spid="83" grpId="0"/>
      <p:bldP spid="87" grpId="0"/>
      <p:bldP spid="91" grpId="0"/>
      <p:bldP spid="95" grpId="0" animBg="1"/>
      <p:bldP spid="96" grpId="0"/>
      <p:bldP spid="97" grpId="0"/>
      <p:bldP spid="99" grpId="0"/>
      <p:bldP spid="103" grpId="0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项目资金用途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1123" y="29380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3625" y="3772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5384" y="38299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3463" y="29380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6192" y="4378362"/>
            <a:ext cx="11079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2820" y="4362551"/>
            <a:ext cx="11079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79849" y="2366507"/>
            <a:ext cx="2412192" cy="70117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385438" y="2366507"/>
            <a:ext cx="1706603" cy="153772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441661" y="2366507"/>
            <a:ext cx="650380" cy="202786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6092041" y="2366507"/>
            <a:ext cx="574541" cy="207557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092041" y="2366507"/>
            <a:ext cx="1647314" cy="153772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2041" y="2366507"/>
            <a:ext cx="2437224" cy="7573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030369" y="3569006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86592" y="4087013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304131" y="4087013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84286" y="3549160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174196" y="2768750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24780" y="2686730"/>
            <a:ext cx="710139" cy="710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356760" y="1320021"/>
            <a:ext cx="1460907" cy="1460907"/>
            <a:chOff x="3851771" y="1163107"/>
            <a:chExt cx="1402358" cy="14023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148175" y="1459511"/>
              <a:ext cx="842009" cy="797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</a:t>
              </a:r>
              <a:endParaRPr lang="en-US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spc="3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用途</a:t>
              </a:r>
              <a:endParaRPr lang="en-US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26035" y="5354632"/>
            <a:ext cx="100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0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8" grpId="0"/>
          <p:bldP spid="9" grpId="0"/>
          <p:bldP spid="10" grpId="0"/>
          <p:bldP spid="11" grpId="0"/>
          <p:bldP spid="12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0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8" grpId="0"/>
          <p:bldP spid="9" grpId="0"/>
          <p:bldP spid="10" grpId="0"/>
          <p:bldP spid="11" grpId="0"/>
          <p:bldP spid="12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风险保障措施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 rot="2628292">
            <a:off x="3099366" y="3033522"/>
            <a:ext cx="1472966" cy="147296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364879" y="2060848"/>
            <a:ext cx="955841" cy="955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81163" y="3265247"/>
            <a:ext cx="955841" cy="955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61283" y="4273359"/>
            <a:ext cx="955841" cy="955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13411" y="3265247"/>
            <a:ext cx="955841" cy="955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95"/>
          <p:cNvSpPr>
            <a:spLocks noEditPoints="1"/>
          </p:cNvSpPr>
          <p:nvPr/>
        </p:nvSpPr>
        <p:spPr bwMode="auto">
          <a:xfrm>
            <a:off x="2538036" y="3535086"/>
            <a:ext cx="442093" cy="439622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/>
          <p:nvPr/>
        </p:nvSpPr>
        <p:spPr bwMode="auto">
          <a:xfrm>
            <a:off x="3587380" y="4546852"/>
            <a:ext cx="510840" cy="502230"/>
          </a:xfrm>
          <a:custGeom>
            <a:avLst/>
            <a:gdLst>
              <a:gd name="T0" fmla="*/ 175 w 196"/>
              <a:gd name="T1" fmla="*/ 118 h 193"/>
              <a:gd name="T2" fmla="*/ 124 w 196"/>
              <a:gd name="T3" fmla="*/ 118 h 193"/>
              <a:gd name="T4" fmla="*/ 136 w 196"/>
              <a:gd name="T5" fmla="*/ 100 h 193"/>
              <a:gd name="T6" fmla="*/ 99 w 196"/>
              <a:gd name="T7" fmla="*/ 111 h 193"/>
              <a:gd name="T8" fmla="*/ 133 w 196"/>
              <a:gd name="T9" fmla="*/ 58 h 193"/>
              <a:gd name="T10" fmla="*/ 75 w 196"/>
              <a:gd name="T11" fmla="*/ 58 h 193"/>
              <a:gd name="T12" fmla="*/ 63 w 196"/>
              <a:gd name="T13" fmla="*/ 118 h 193"/>
              <a:gd name="T14" fmla="*/ 124 w 196"/>
              <a:gd name="T15" fmla="*/ 118 h 193"/>
              <a:gd name="T16" fmla="*/ 75 w 196"/>
              <a:gd name="T17" fmla="*/ 193 h 193"/>
              <a:gd name="T18" fmla="*/ 83 w 196"/>
              <a:gd name="T19" fmla="*/ 136 h 193"/>
              <a:gd name="T20" fmla="*/ 57 w 196"/>
              <a:gd name="T21" fmla="*/ 148 h 193"/>
              <a:gd name="T22" fmla="*/ 63 w 196"/>
              <a:gd name="T23" fmla="*/ 118 h 193"/>
              <a:gd name="T24" fmla="*/ 30 w 196"/>
              <a:gd name="T25" fmla="*/ 118 h 193"/>
              <a:gd name="T26" fmla="*/ 0 w 196"/>
              <a:gd name="T27" fmla="*/ 87 h 193"/>
              <a:gd name="T28" fmla="*/ 28 w 196"/>
              <a:gd name="T29" fmla="*/ 57 h 193"/>
              <a:gd name="T30" fmla="*/ 28 w 196"/>
              <a:gd name="T31" fmla="*/ 56 h 193"/>
              <a:gd name="T32" fmla="*/ 50 w 196"/>
              <a:gd name="T33" fmla="*/ 41 h 193"/>
              <a:gd name="T34" fmla="*/ 95 w 196"/>
              <a:gd name="T35" fmla="*/ 0 h 193"/>
              <a:gd name="T36" fmla="*/ 140 w 196"/>
              <a:gd name="T37" fmla="*/ 44 h 193"/>
              <a:gd name="T38" fmla="*/ 144 w 196"/>
              <a:gd name="T39" fmla="*/ 44 h 193"/>
              <a:gd name="T40" fmla="*/ 174 w 196"/>
              <a:gd name="T41" fmla="*/ 74 h 193"/>
              <a:gd name="T42" fmla="*/ 174 w 196"/>
              <a:gd name="T43" fmla="*/ 76 h 193"/>
              <a:gd name="T44" fmla="*/ 175 w 196"/>
              <a:gd name="T45" fmla="*/ 76 h 193"/>
              <a:gd name="T46" fmla="*/ 196 w 196"/>
              <a:gd name="T47" fmla="*/ 96 h 193"/>
              <a:gd name="T48" fmla="*/ 175 w 196"/>
              <a:gd name="T49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6" h="193">
                <a:moveTo>
                  <a:pt x="175" y="118"/>
                </a:moveTo>
                <a:cubicBezTo>
                  <a:pt x="164" y="118"/>
                  <a:pt x="146" y="118"/>
                  <a:pt x="124" y="11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75" y="193"/>
                  <a:pt x="75" y="193"/>
                  <a:pt x="75" y="193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52" y="118"/>
                  <a:pt x="41" y="118"/>
                  <a:pt x="30" y="118"/>
                </a:cubicBezTo>
                <a:cubicBezTo>
                  <a:pt x="13" y="118"/>
                  <a:pt x="0" y="104"/>
                  <a:pt x="0" y="87"/>
                </a:cubicBezTo>
                <a:cubicBezTo>
                  <a:pt x="0" y="71"/>
                  <a:pt x="12" y="58"/>
                  <a:pt x="28" y="57"/>
                </a:cubicBezTo>
                <a:cubicBezTo>
                  <a:pt x="28" y="57"/>
                  <a:pt x="28" y="56"/>
                  <a:pt x="28" y="56"/>
                </a:cubicBezTo>
                <a:cubicBezTo>
                  <a:pt x="30" y="39"/>
                  <a:pt x="43" y="42"/>
                  <a:pt x="50" y="41"/>
                </a:cubicBezTo>
                <a:cubicBezTo>
                  <a:pt x="52" y="18"/>
                  <a:pt x="64" y="0"/>
                  <a:pt x="95" y="0"/>
                </a:cubicBezTo>
                <a:cubicBezTo>
                  <a:pt x="119" y="0"/>
                  <a:pt x="139" y="20"/>
                  <a:pt x="140" y="44"/>
                </a:cubicBezTo>
                <a:cubicBezTo>
                  <a:pt x="141" y="44"/>
                  <a:pt x="143" y="44"/>
                  <a:pt x="144" y="44"/>
                </a:cubicBezTo>
                <a:cubicBezTo>
                  <a:pt x="161" y="44"/>
                  <a:pt x="174" y="57"/>
                  <a:pt x="174" y="74"/>
                </a:cubicBezTo>
                <a:cubicBezTo>
                  <a:pt x="174" y="74"/>
                  <a:pt x="174" y="75"/>
                  <a:pt x="174" y="76"/>
                </a:cubicBezTo>
                <a:cubicBezTo>
                  <a:pt x="174" y="76"/>
                  <a:pt x="175" y="76"/>
                  <a:pt x="175" y="76"/>
                </a:cubicBezTo>
                <a:cubicBezTo>
                  <a:pt x="187" y="76"/>
                  <a:pt x="196" y="85"/>
                  <a:pt x="196" y="96"/>
                </a:cubicBezTo>
                <a:cubicBezTo>
                  <a:pt x="196" y="108"/>
                  <a:pt x="187" y="118"/>
                  <a:pt x="175" y="1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0"/>
          <p:cNvSpPr>
            <a:spLocks noEditPoints="1"/>
          </p:cNvSpPr>
          <p:nvPr/>
        </p:nvSpPr>
        <p:spPr bwMode="auto">
          <a:xfrm>
            <a:off x="4785283" y="3562819"/>
            <a:ext cx="412095" cy="414371"/>
          </a:xfrm>
          <a:custGeom>
            <a:avLst/>
            <a:gdLst>
              <a:gd name="T0" fmla="*/ 20 w 200"/>
              <a:gd name="T1" fmla="*/ 200 h 200"/>
              <a:gd name="T2" fmla="*/ 0 w 200"/>
              <a:gd name="T3" fmla="*/ 88 h 200"/>
              <a:gd name="T4" fmla="*/ 12 w 200"/>
              <a:gd name="T5" fmla="*/ 168 h 200"/>
              <a:gd name="T6" fmla="*/ 164 w 200"/>
              <a:gd name="T7" fmla="*/ 188 h 200"/>
              <a:gd name="T8" fmla="*/ 187 w 200"/>
              <a:gd name="T9" fmla="*/ 88 h 200"/>
              <a:gd name="T10" fmla="*/ 200 w 200"/>
              <a:gd name="T11" fmla="*/ 180 h 200"/>
              <a:gd name="T12" fmla="*/ 155 w 200"/>
              <a:gd name="T13" fmla="*/ 137 h 200"/>
              <a:gd name="T14" fmla="*/ 154 w 200"/>
              <a:gd name="T15" fmla="*/ 155 h 200"/>
              <a:gd name="T16" fmla="*/ 131 w 200"/>
              <a:gd name="T17" fmla="*/ 165 h 200"/>
              <a:gd name="T18" fmla="*/ 110 w 200"/>
              <a:gd name="T19" fmla="*/ 157 h 200"/>
              <a:gd name="T20" fmla="*/ 122 w 200"/>
              <a:gd name="T21" fmla="*/ 145 h 200"/>
              <a:gd name="T22" fmla="*/ 131 w 200"/>
              <a:gd name="T23" fmla="*/ 155 h 200"/>
              <a:gd name="T24" fmla="*/ 139 w 200"/>
              <a:gd name="T25" fmla="*/ 145 h 200"/>
              <a:gd name="T26" fmla="*/ 131 w 200"/>
              <a:gd name="T27" fmla="*/ 136 h 200"/>
              <a:gd name="T28" fmla="*/ 126 w 200"/>
              <a:gd name="T29" fmla="*/ 125 h 200"/>
              <a:gd name="T30" fmla="*/ 134 w 200"/>
              <a:gd name="T31" fmla="*/ 123 h 200"/>
              <a:gd name="T32" fmla="*/ 134 w 200"/>
              <a:gd name="T33" fmla="*/ 113 h 200"/>
              <a:gd name="T34" fmla="*/ 125 w 200"/>
              <a:gd name="T35" fmla="*/ 113 h 200"/>
              <a:gd name="T36" fmla="*/ 106 w 200"/>
              <a:gd name="T37" fmla="*/ 117 h 200"/>
              <a:gd name="T38" fmla="*/ 130 w 200"/>
              <a:gd name="T39" fmla="*/ 100 h 200"/>
              <a:gd name="T40" fmla="*/ 153 w 200"/>
              <a:gd name="T41" fmla="*/ 116 h 200"/>
              <a:gd name="T42" fmla="*/ 144 w 200"/>
              <a:gd name="T43" fmla="*/ 130 h 200"/>
              <a:gd name="T44" fmla="*/ 155 w 200"/>
              <a:gd name="T45" fmla="*/ 137 h 200"/>
              <a:gd name="T46" fmla="*/ 43 w 200"/>
              <a:gd name="T47" fmla="*/ 164 h 200"/>
              <a:gd name="T48" fmla="*/ 66 w 200"/>
              <a:gd name="T49" fmla="*/ 134 h 200"/>
              <a:gd name="T50" fmla="*/ 78 w 200"/>
              <a:gd name="T51" fmla="*/ 119 h 200"/>
              <a:gd name="T52" fmla="*/ 70 w 200"/>
              <a:gd name="T53" fmla="*/ 112 h 200"/>
              <a:gd name="T54" fmla="*/ 62 w 200"/>
              <a:gd name="T55" fmla="*/ 120 h 200"/>
              <a:gd name="T56" fmla="*/ 48 w 200"/>
              <a:gd name="T57" fmla="*/ 109 h 200"/>
              <a:gd name="T58" fmla="*/ 70 w 200"/>
              <a:gd name="T59" fmla="*/ 100 h 200"/>
              <a:gd name="T60" fmla="*/ 92 w 200"/>
              <a:gd name="T61" fmla="*/ 109 h 200"/>
              <a:gd name="T62" fmla="*/ 92 w 200"/>
              <a:gd name="T63" fmla="*/ 130 h 200"/>
              <a:gd name="T64" fmla="*/ 72 w 200"/>
              <a:gd name="T65" fmla="*/ 146 h 200"/>
              <a:gd name="T66" fmla="*/ 95 w 200"/>
              <a:gd name="T67" fmla="*/ 150 h 200"/>
              <a:gd name="T68" fmla="*/ 0 w 200"/>
              <a:gd name="T69" fmla="*/ 36 h 200"/>
              <a:gd name="T70" fmla="*/ 28 w 200"/>
              <a:gd name="T71" fmla="*/ 16 h 200"/>
              <a:gd name="T72" fmla="*/ 44 w 200"/>
              <a:gd name="T73" fmla="*/ 72 h 200"/>
              <a:gd name="T74" fmla="*/ 60 w 200"/>
              <a:gd name="T75" fmla="*/ 16 h 200"/>
              <a:gd name="T76" fmla="*/ 140 w 200"/>
              <a:gd name="T77" fmla="*/ 56 h 200"/>
              <a:gd name="T78" fmla="*/ 172 w 200"/>
              <a:gd name="T79" fmla="*/ 56 h 200"/>
              <a:gd name="T80" fmla="*/ 180 w 200"/>
              <a:gd name="T81" fmla="*/ 16 h 200"/>
              <a:gd name="T82" fmla="*/ 200 w 200"/>
              <a:gd name="T83" fmla="*/ 80 h 200"/>
              <a:gd name="T84" fmla="*/ 0 w 200"/>
              <a:gd name="T85" fmla="*/ 36 h 200"/>
              <a:gd name="T86" fmla="*/ 144 w 200"/>
              <a:gd name="T87" fmla="*/ 52 h 200"/>
              <a:gd name="T88" fmla="*/ 156 w 200"/>
              <a:gd name="T89" fmla="*/ 0 h 200"/>
              <a:gd name="T90" fmla="*/ 168 w 200"/>
              <a:gd name="T91" fmla="*/ 52 h 200"/>
              <a:gd name="T92" fmla="*/ 44 w 200"/>
              <a:gd name="T93" fmla="*/ 64 h 200"/>
              <a:gd name="T94" fmla="*/ 32 w 200"/>
              <a:gd name="T95" fmla="*/ 12 h 200"/>
              <a:gd name="T96" fmla="*/ 56 w 200"/>
              <a:gd name="T97" fmla="*/ 12 h 200"/>
              <a:gd name="T98" fmla="*/ 44 w 200"/>
              <a:gd name="T99" fmla="*/ 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00">
                <a:moveTo>
                  <a:pt x="180" y="200"/>
                </a:moveTo>
                <a:cubicBezTo>
                  <a:pt x="20" y="200"/>
                  <a:pt x="20" y="200"/>
                  <a:pt x="20" y="200"/>
                </a:cubicBezTo>
                <a:cubicBezTo>
                  <a:pt x="9" y="200"/>
                  <a:pt x="0" y="191"/>
                  <a:pt x="0" y="180"/>
                </a:cubicBezTo>
                <a:cubicBezTo>
                  <a:pt x="0" y="88"/>
                  <a:pt x="0" y="88"/>
                  <a:pt x="0" y="88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123"/>
                  <a:pt x="12" y="168"/>
                  <a:pt x="12" y="168"/>
                </a:cubicBezTo>
                <a:cubicBezTo>
                  <a:pt x="12" y="179"/>
                  <a:pt x="25" y="188"/>
                  <a:pt x="36" y="188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75" y="188"/>
                  <a:pt x="188" y="179"/>
                  <a:pt x="188" y="168"/>
                </a:cubicBezTo>
                <a:cubicBezTo>
                  <a:pt x="188" y="168"/>
                  <a:pt x="188" y="122"/>
                  <a:pt x="187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200" y="191"/>
                  <a:pt x="191" y="200"/>
                  <a:pt x="180" y="200"/>
                </a:cubicBezTo>
                <a:close/>
                <a:moveTo>
                  <a:pt x="155" y="137"/>
                </a:moveTo>
                <a:cubicBezTo>
                  <a:pt x="156" y="139"/>
                  <a:pt x="157" y="141"/>
                  <a:pt x="157" y="144"/>
                </a:cubicBezTo>
                <a:cubicBezTo>
                  <a:pt x="157" y="148"/>
                  <a:pt x="156" y="152"/>
                  <a:pt x="154" y="155"/>
                </a:cubicBezTo>
                <a:cubicBezTo>
                  <a:pt x="152" y="158"/>
                  <a:pt x="149" y="161"/>
                  <a:pt x="145" y="163"/>
                </a:cubicBezTo>
                <a:cubicBezTo>
                  <a:pt x="142" y="165"/>
                  <a:pt x="137" y="165"/>
                  <a:pt x="131" y="165"/>
                </a:cubicBezTo>
                <a:cubicBezTo>
                  <a:pt x="126" y="165"/>
                  <a:pt x="121" y="165"/>
                  <a:pt x="118" y="163"/>
                </a:cubicBezTo>
                <a:cubicBezTo>
                  <a:pt x="114" y="162"/>
                  <a:pt x="112" y="160"/>
                  <a:pt x="110" y="157"/>
                </a:cubicBezTo>
                <a:cubicBezTo>
                  <a:pt x="107" y="155"/>
                  <a:pt x="106" y="152"/>
                  <a:pt x="105" y="148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3" y="149"/>
                  <a:pt x="124" y="151"/>
                  <a:pt x="125" y="153"/>
                </a:cubicBezTo>
                <a:cubicBezTo>
                  <a:pt x="127" y="154"/>
                  <a:pt x="129" y="155"/>
                  <a:pt x="131" y="155"/>
                </a:cubicBezTo>
                <a:cubicBezTo>
                  <a:pt x="133" y="155"/>
                  <a:pt x="135" y="154"/>
                  <a:pt x="137" y="152"/>
                </a:cubicBezTo>
                <a:cubicBezTo>
                  <a:pt x="138" y="150"/>
                  <a:pt x="139" y="148"/>
                  <a:pt x="139" y="145"/>
                </a:cubicBezTo>
                <a:cubicBezTo>
                  <a:pt x="139" y="142"/>
                  <a:pt x="138" y="140"/>
                  <a:pt x="137" y="139"/>
                </a:cubicBezTo>
                <a:cubicBezTo>
                  <a:pt x="135" y="137"/>
                  <a:pt x="133" y="136"/>
                  <a:pt x="131" y="136"/>
                </a:cubicBezTo>
                <a:cubicBezTo>
                  <a:pt x="129" y="136"/>
                  <a:pt x="127" y="136"/>
                  <a:pt x="125" y="137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7" y="125"/>
                  <a:pt x="128" y="125"/>
                  <a:pt x="128" y="125"/>
                </a:cubicBezTo>
                <a:cubicBezTo>
                  <a:pt x="130" y="125"/>
                  <a:pt x="132" y="124"/>
                  <a:pt x="134" y="123"/>
                </a:cubicBezTo>
                <a:cubicBezTo>
                  <a:pt x="135" y="121"/>
                  <a:pt x="136" y="119"/>
                  <a:pt x="136" y="117"/>
                </a:cubicBezTo>
                <a:cubicBezTo>
                  <a:pt x="136" y="116"/>
                  <a:pt x="136" y="114"/>
                  <a:pt x="134" y="113"/>
                </a:cubicBezTo>
                <a:cubicBezTo>
                  <a:pt x="133" y="112"/>
                  <a:pt x="132" y="111"/>
                  <a:pt x="130" y="111"/>
                </a:cubicBezTo>
                <a:cubicBezTo>
                  <a:pt x="128" y="111"/>
                  <a:pt x="126" y="112"/>
                  <a:pt x="125" y="113"/>
                </a:cubicBezTo>
                <a:cubicBezTo>
                  <a:pt x="123" y="114"/>
                  <a:pt x="123" y="116"/>
                  <a:pt x="122" y="120"/>
                </a:cubicBezTo>
                <a:cubicBezTo>
                  <a:pt x="106" y="117"/>
                  <a:pt x="106" y="117"/>
                  <a:pt x="106" y="117"/>
                </a:cubicBezTo>
                <a:cubicBezTo>
                  <a:pt x="107" y="111"/>
                  <a:pt x="110" y="107"/>
                  <a:pt x="113" y="104"/>
                </a:cubicBezTo>
                <a:cubicBezTo>
                  <a:pt x="117" y="102"/>
                  <a:pt x="123" y="100"/>
                  <a:pt x="130" y="100"/>
                </a:cubicBezTo>
                <a:cubicBezTo>
                  <a:pt x="138" y="100"/>
                  <a:pt x="144" y="102"/>
                  <a:pt x="148" y="105"/>
                </a:cubicBezTo>
                <a:cubicBezTo>
                  <a:pt x="152" y="108"/>
                  <a:pt x="153" y="112"/>
                  <a:pt x="153" y="116"/>
                </a:cubicBezTo>
                <a:cubicBezTo>
                  <a:pt x="153" y="119"/>
                  <a:pt x="153" y="122"/>
                  <a:pt x="151" y="124"/>
                </a:cubicBezTo>
                <a:cubicBezTo>
                  <a:pt x="150" y="126"/>
                  <a:pt x="147" y="128"/>
                  <a:pt x="144" y="130"/>
                </a:cubicBezTo>
                <a:cubicBezTo>
                  <a:pt x="147" y="130"/>
                  <a:pt x="149" y="131"/>
                  <a:pt x="150" y="132"/>
                </a:cubicBezTo>
                <a:cubicBezTo>
                  <a:pt x="152" y="133"/>
                  <a:pt x="154" y="135"/>
                  <a:pt x="155" y="137"/>
                </a:cubicBezTo>
                <a:close/>
                <a:moveTo>
                  <a:pt x="95" y="164"/>
                </a:moveTo>
                <a:cubicBezTo>
                  <a:pt x="43" y="164"/>
                  <a:pt x="43" y="164"/>
                  <a:pt x="43" y="164"/>
                </a:cubicBezTo>
                <a:cubicBezTo>
                  <a:pt x="44" y="159"/>
                  <a:pt x="45" y="154"/>
                  <a:pt x="48" y="150"/>
                </a:cubicBezTo>
                <a:cubicBezTo>
                  <a:pt x="51" y="145"/>
                  <a:pt x="57" y="140"/>
                  <a:pt x="66" y="134"/>
                </a:cubicBezTo>
                <a:cubicBezTo>
                  <a:pt x="71" y="130"/>
                  <a:pt x="74" y="127"/>
                  <a:pt x="75" y="125"/>
                </a:cubicBezTo>
                <a:cubicBezTo>
                  <a:pt x="77" y="123"/>
                  <a:pt x="78" y="121"/>
                  <a:pt x="78" y="119"/>
                </a:cubicBezTo>
                <a:cubicBezTo>
                  <a:pt x="78" y="117"/>
                  <a:pt x="77" y="116"/>
                  <a:pt x="75" y="114"/>
                </a:cubicBezTo>
                <a:cubicBezTo>
                  <a:pt x="74" y="113"/>
                  <a:pt x="72" y="112"/>
                  <a:pt x="70" y="112"/>
                </a:cubicBezTo>
                <a:cubicBezTo>
                  <a:pt x="68" y="112"/>
                  <a:pt x="66" y="113"/>
                  <a:pt x="65" y="114"/>
                </a:cubicBezTo>
                <a:cubicBezTo>
                  <a:pt x="63" y="116"/>
                  <a:pt x="62" y="117"/>
                  <a:pt x="62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5"/>
                  <a:pt x="46" y="112"/>
                  <a:pt x="48" y="109"/>
                </a:cubicBezTo>
                <a:cubicBezTo>
                  <a:pt x="50" y="106"/>
                  <a:pt x="52" y="104"/>
                  <a:pt x="56" y="102"/>
                </a:cubicBezTo>
                <a:cubicBezTo>
                  <a:pt x="59" y="101"/>
                  <a:pt x="64" y="100"/>
                  <a:pt x="70" y="100"/>
                </a:cubicBezTo>
                <a:cubicBezTo>
                  <a:pt x="76" y="100"/>
                  <a:pt x="81" y="101"/>
                  <a:pt x="84" y="102"/>
                </a:cubicBezTo>
                <a:cubicBezTo>
                  <a:pt x="87" y="104"/>
                  <a:pt x="90" y="106"/>
                  <a:pt x="92" y="109"/>
                </a:cubicBezTo>
                <a:cubicBezTo>
                  <a:pt x="94" y="112"/>
                  <a:pt x="95" y="115"/>
                  <a:pt x="95" y="119"/>
                </a:cubicBezTo>
                <a:cubicBezTo>
                  <a:pt x="95" y="122"/>
                  <a:pt x="94" y="126"/>
                  <a:pt x="92" y="130"/>
                </a:cubicBezTo>
                <a:cubicBezTo>
                  <a:pt x="89" y="133"/>
                  <a:pt x="85" y="137"/>
                  <a:pt x="79" y="141"/>
                </a:cubicBezTo>
                <a:cubicBezTo>
                  <a:pt x="76" y="144"/>
                  <a:pt x="73" y="145"/>
                  <a:pt x="72" y="146"/>
                </a:cubicBezTo>
                <a:cubicBezTo>
                  <a:pt x="71" y="147"/>
                  <a:pt x="70" y="148"/>
                  <a:pt x="68" y="150"/>
                </a:cubicBezTo>
                <a:cubicBezTo>
                  <a:pt x="95" y="150"/>
                  <a:pt x="95" y="150"/>
                  <a:pt x="95" y="150"/>
                </a:cubicBezTo>
                <a:lnTo>
                  <a:pt x="95" y="164"/>
                </a:lnTo>
                <a:close/>
                <a:moveTo>
                  <a:pt x="0" y="36"/>
                </a:moveTo>
                <a:cubicBezTo>
                  <a:pt x="0" y="25"/>
                  <a:pt x="9" y="16"/>
                  <a:pt x="2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65"/>
                  <a:pt x="35" y="72"/>
                  <a:pt x="44" y="72"/>
                </a:cubicBezTo>
                <a:cubicBezTo>
                  <a:pt x="53" y="72"/>
                  <a:pt x="60" y="65"/>
                  <a:pt x="60" y="56"/>
                </a:cubicBezTo>
                <a:cubicBezTo>
                  <a:pt x="60" y="16"/>
                  <a:pt x="60" y="16"/>
                  <a:pt x="6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65"/>
                  <a:pt x="147" y="72"/>
                  <a:pt x="156" y="72"/>
                </a:cubicBezTo>
                <a:cubicBezTo>
                  <a:pt x="165" y="72"/>
                  <a:pt x="172" y="65"/>
                  <a:pt x="172" y="5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91" y="16"/>
                  <a:pt x="200" y="25"/>
                  <a:pt x="200" y="36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14" y="80"/>
                  <a:pt x="96" y="80"/>
                  <a:pt x="0" y="80"/>
                </a:cubicBezTo>
                <a:lnTo>
                  <a:pt x="0" y="36"/>
                </a:lnTo>
                <a:close/>
                <a:moveTo>
                  <a:pt x="156" y="64"/>
                </a:moveTo>
                <a:cubicBezTo>
                  <a:pt x="149" y="64"/>
                  <a:pt x="144" y="59"/>
                  <a:pt x="144" y="5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6"/>
                  <a:pt x="149" y="0"/>
                  <a:pt x="156" y="0"/>
                </a:cubicBezTo>
                <a:cubicBezTo>
                  <a:pt x="162" y="0"/>
                  <a:pt x="168" y="6"/>
                  <a:pt x="168" y="1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9"/>
                  <a:pt x="162" y="64"/>
                  <a:pt x="156" y="64"/>
                </a:cubicBezTo>
                <a:close/>
                <a:moveTo>
                  <a:pt x="44" y="64"/>
                </a:moveTo>
                <a:cubicBezTo>
                  <a:pt x="37" y="64"/>
                  <a:pt x="32" y="59"/>
                  <a:pt x="32" y="5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6"/>
                  <a:pt x="37" y="0"/>
                  <a:pt x="44" y="0"/>
                </a:cubicBezTo>
                <a:cubicBezTo>
                  <a:pt x="50" y="0"/>
                  <a:pt x="56" y="6"/>
                  <a:pt x="56" y="1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9"/>
                  <a:pt x="50" y="64"/>
                  <a:pt x="44" y="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23"/>
          <p:cNvSpPr>
            <a:spLocks noEditPoints="1"/>
          </p:cNvSpPr>
          <p:nvPr/>
        </p:nvSpPr>
        <p:spPr bwMode="auto">
          <a:xfrm>
            <a:off x="3613828" y="2292184"/>
            <a:ext cx="457943" cy="493168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457627" y="1831078"/>
            <a:ext cx="0" cy="9880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6313611" y="1609133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745660" y="155679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745659" y="1921738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457627" y="2983206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313611" y="2761261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745660" y="270892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745659" y="3073866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457627" y="4135334"/>
            <a:ext cx="0" cy="98808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6313611" y="3913389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6745660" y="386104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6745659" y="4225994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313611" y="5007470"/>
            <a:ext cx="331970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745660" y="501317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6745659" y="5378122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3303E-6 -4.81481E-6 L -0.90301 -0.31504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657E-6 -3.7037E-7 L -0.90301 -0.31505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657E-6 2.22222E-6 L -0.90301 -0.31505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2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657E-6 4.81481E-6 L -0.90301 -0.31505 " pathEditMode="relative" rAng="0" ptsTypes="AA">
                                      <p:cBhvr>
                                        <p:cTn id="143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0" grpId="0" animBg="1"/>
      <p:bldP spid="21" grpId="0" animBg="1"/>
      <p:bldP spid="22" grpId="0" animBg="1"/>
      <p:bldP spid="23" grpId="0" animBg="1"/>
      <p:bldP spid="28" grpId="0"/>
      <p:bldP spid="29" grpId="0"/>
      <p:bldP spid="34" grpId="0"/>
      <p:bldP spid="35" grpId="0"/>
      <p:bldP spid="40" grpId="0"/>
      <p:bldP spid="41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67140" y="1638964"/>
            <a:ext cx="3806423" cy="52464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02282" y="3408914"/>
            <a:ext cx="759023" cy="75902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0351" y="2093072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93331" y="4395532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65534" y="2431875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97187" y="2420888"/>
            <a:ext cx="1976054" cy="19760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82082" y="3030051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344092" y="1696980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44092" y="1696980"/>
            <a:ext cx="1553611" cy="228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44092" y="2331372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344092" y="2331372"/>
            <a:ext cx="2514100" cy="228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344092" y="2965764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344092" y="2965764"/>
            <a:ext cx="1918925" cy="228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344092" y="3600157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344092" y="3600157"/>
            <a:ext cx="3447908" cy="228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54087" y="155679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35%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54087" y="2191184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65%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54087" y="2825576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45%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54087" y="3459969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85%</a:t>
            </a:r>
            <a:endParaRPr lang="zh-CN" altLang="en-US" sz="2800" b="1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5521523" y="4439434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7" name="TextBox 31"/>
          <p:cNvSpPr txBox="1"/>
          <p:nvPr/>
        </p:nvSpPr>
        <p:spPr>
          <a:xfrm>
            <a:off x="5305499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第一季度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5305499" y="2551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第二季度</a:t>
            </a:r>
          </a:p>
        </p:txBody>
      </p:sp>
      <p:sp>
        <p:nvSpPr>
          <p:cNvPr id="39" name="TextBox 33"/>
          <p:cNvSpPr txBox="1"/>
          <p:nvPr/>
        </p:nvSpPr>
        <p:spPr>
          <a:xfrm>
            <a:off x="5305499" y="3185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第三季度</a:t>
            </a:r>
          </a:p>
        </p:txBody>
      </p:sp>
      <p:sp>
        <p:nvSpPr>
          <p:cNvPr id="40" name="TextBox 34"/>
          <p:cNvSpPr txBox="1"/>
          <p:nvPr/>
        </p:nvSpPr>
        <p:spPr>
          <a:xfrm>
            <a:off x="5305499" y="3820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第四季度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1123" y="1538208"/>
            <a:ext cx="100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223615" y="2883731"/>
            <a:ext cx="2417477" cy="24174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6124" y="3156915"/>
            <a:ext cx="727207" cy="617831"/>
            <a:chOff x="3351213" y="1103313"/>
            <a:chExt cx="5467350" cy="4645026"/>
          </a:xfrm>
          <a:solidFill>
            <a:srgbClr val="0070C0"/>
          </a:solidFill>
        </p:grpSpPr>
        <p:sp>
          <p:nvSpPr>
            <p:cNvPr id="12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avLst/>
              <a:gdLst>
                <a:gd name="T0" fmla="*/ 0 w 196"/>
                <a:gd name="T1" fmla="*/ 59 h 222"/>
                <a:gd name="T2" fmla="*/ 85 w 196"/>
                <a:gd name="T3" fmla="*/ 0 h 222"/>
                <a:gd name="T4" fmla="*/ 196 w 196"/>
                <a:gd name="T5" fmla="*/ 89 h 222"/>
                <a:gd name="T6" fmla="*/ 196 w 196"/>
                <a:gd name="T7" fmla="*/ 222 h 222"/>
                <a:gd name="T8" fmla="*/ 14 w 196"/>
                <a:gd name="T9" fmla="*/ 222 h 222"/>
                <a:gd name="T10" fmla="*/ 36 w 196"/>
                <a:gd name="T11" fmla="*/ 189 h 222"/>
                <a:gd name="T12" fmla="*/ 0 w 196"/>
                <a:gd name="T13" fmla="*/ 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2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avLst/>
              <a:gdLst>
                <a:gd name="T0" fmla="*/ 32 w 117"/>
                <a:gd name="T1" fmla="*/ 0 h 222"/>
                <a:gd name="T2" fmla="*/ 117 w 117"/>
                <a:gd name="T3" fmla="*/ 59 h 222"/>
                <a:gd name="T4" fmla="*/ 81 w 117"/>
                <a:gd name="T5" fmla="*/ 189 h 222"/>
                <a:gd name="T6" fmla="*/ 103 w 117"/>
                <a:gd name="T7" fmla="*/ 222 h 222"/>
                <a:gd name="T8" fmla="*/ 14 w 117"/>
                <a:gd name="T9" fmla="*/ 222 h 222"/>
                <a:gd name="T10" fmla="*/ 14 w 117"/>
                <a:gd name="T11" fmla="*/ 65 h 222"/>
                <a:gd name="T12" fmla="*/ 0 w 117"/>
                <a:gd name="T13" fmla="*/ 10 h 222"/>
                <a:gd name="T14" fmla="*/ 32 w 11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2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avLst/>
              <a:gdLst>
                <a:gd name="T0" fmla="*/ 114 w 228"/>
                <a:gd name="T1" fmla="*/ 229 h 229"/>
                <a:gd name="T2" fmla="*/ 0 w 228"/>
                <a:gd name="T3" fmla="*/ 115 h 229"/>
                <a:gd name="T4" fmla="*/ 114 w 228"/>
                <a:gd name="T5" fmla="*/ 0 h 229"/>
                <a:gd name="T6" fmla="*/ 228 w 228"/>
                <a:gd name="T7" fmla="*/ 115 h 229"/>
                <a:gd name="T8" fmla="*/ 114 w 228"/>
                <a:gd name="T9" fmla="*/ 229 h 229"/>
                <a:gd name="T10" fmla="*/ 208 w 228"/>
                <a:gd name="T11" fmla="*/ 111 h 229"/>
                <a:gd name="T12" fmla="*/ 178 w 228"/>
                <a:gd name="T13" fmla="*/ 46 h 229"/>
                <a:gd name="T14" fmla="*/ 186 w 228"/>
                <a:gd name="T15" fmla="*/ 91 h 229"/>
                <a:gd name="T16" fmla="*/ 136 w 228"/>
                <a:gd name="T17" fmla="*/ 193 h 229"/>
                <a:gd name="T18" fmla="*/ 208 w 228"/>
                <a:gd name="T19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avLst/>
              <a:gdLst>
                <a:gd name="T0" fmla="*/ 157 w 360"/>
                <a:gd name="T1" fmla="*/ 0 h 406"/>
                <a:gd name="T2" fmla="*/ 360 w 360"/>
                <a:gd name="T3" fmla="*/ 162 h 406"/>
                <a:gd name="T4" fmla="*/ 360 w 360"/>
                <a:gd name="T5" fmla="*/ 406 h 406"/>
                <a:gd name="T6" fmla="*/ 26 w 360"/>
                <a:gd name="T7" fmla="*/ 406 h 406"/>
                <a:gd name="T8" fmla="*/ 65 w 360"/>
                <a:gd name="T9" fmla="*/ 344 h 406"/>
                <a:gd name="T10" fmla="*/ 0 w 360"/>
                <a:gd name="T11" fmla="*/ 107 h 406"/>
                <a:gd name="T12" fmla="*/ 157 w 36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6529388" y="3060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avLst/>
              <a:gdLst>
                <a:gd name="T0" fmla="*/ 0 w 360"/>
                <a:gd name="T1" fmla="*/ 406 h 406"/>
                <a:gd name="T2" fmla="*/ 0 w 360"/>
                <a:gd name="T3" fmla="*/ 162 h 406"/>
                <a:gd name="T4" fmla="*/ 203 w 360"/>
                <a:gd name="T5" fmla="*/ 0 h 406"/>
                <a:gd name="T6" fmla="*/ 360 w 360"/>
                <a:gd name="T7" fmla="*/ 107 h 406"/>
                <a:gd name="T8" fmla="*/ 295 w 360"/>
                <a:gd name="T9" fmla="*/ 344 h 406"/>
                <a:gd name="T10" fmla="*/ 334 w 360"/>
                <a:gd name="T11" fmla="*/ 406 h 406"/>
                <a:gd name="T12" fmla="*/ 0 w 360"/>
                <a:gd name="T1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avLst/>
              <a:gdLst>
                <a:gd name="T0" fmla="*/ 137 w 884"/>
                <a:gd name="T1" fmla="*/ 396 h 450"/>
                <a:gd name="T2" fmla="*/ 10 w 884"/>
                <a:gd name="T3" fmla="*/ 450 h 450"/>
                <a:gd name="T4" fmla="*/ 0 w 884"/>
                <a:gd name="T5" fmla="*/ 437 h 450"/>
                <a:gd name="T6" fmla="*/ 349 w 884"/>
                <a:gd name="T7" fmla="*/ 157 h 450"/>
                <a:gd name="T8" fmla="*/ 450 w 884"/>
                <a:gd name="T9" fmla="*/ 335 h 450"/>
                <a:gd name="T10" fmla="*/ 620 w 884"/>
                <a:gd name="T11" fmla="*/ 190 h 450"/>
                <a:gd name="T12" fmla="*/ 484 w 884"/>
                <a:gd name="T13" fmla="*/ 112 h 450"/>
                <a:gd name="T14" fmla="*/ 884 w 884"/>
                <a:gd name="T15" fmla="*/ 0 h 450"/>
                <a:gd name="T16" fmla="*/ 744 w 884"/>
                <a:gd name="T17" fmla="*/ 391 h 450"/>
                <a:gd name="T18" fmla="*/ 662 w 884"/>
                <a:gd name="T19" fmla="*/ 225 h 450"/>
                <a:gd name="T20" fmla="*/ 435 w 884"/>
                <a:gd name="T21" fmla="*/ 418 h 450"/>
                <a:gd name="T22" fmla="*/ 334 w 884"/>
                <a:gd name="T23" fmla="*/ 238 h 450"/>
                <a:gd name="T24" fmla="*/ 137 w 884"/>
                <a:gd name="T25" fmla="*/ 39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450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avLst/>
              <a:gdLst>
                <a:gd name="T0" fmla="*/ 492 w 570"/>
                <a:gd name="T1" fmla="*/ 196 h 355"/>
                <a:gd name="T2" fmla="*/ 415 w 570"/>
                <a:gd name="T3" fmla="*/ 258 h 355"/>
                <a:gd name="T4" fmla="*/ 323 w 570"/>
                <a:gd name="T5" fmla="*/ 86 h 355"/>
                <a:gd name="T6" fmla="*/ 59 w 570"/>
                <a:gd name="T7" fmla="*/ 334 h 355"/>
                <a:gd name="T8" fmla="*/ 10 w 570"/>
                <a:gd name="T9" fmla="*/ 344 h 355"/>
                <a:gd name="T10" fmla="*/ 22 w 570"/>
                <a:gd name="T11" fmla="*/ 295 h 355"/>
                <a:gd name="T12" fmla="*/ 338 w 570"/>
                <a:gd name="T13" fmla="*/ 0 h 355"/>
                <a:gd name="T14" fmla="*/ 432 w 570"/>
                <a:gd name="T15" fmla="*/ 176 h 355"/>
                <a:gd name="T16" fmla="*/ 560 w 570"/>
                <a:gd name="T17" fmla="*/ 72 h 355"/>
                <a:gd name="T18" fmla="*/ 570 w 570"/>
                <a:gd name="T19" fmla="*/ 85 h 355"/>
                <a:gd name="T20" fmla="*/ 492 w 570"/>
                <a:gd name="T21" fmla="*/ 19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355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avLst/>
              <a:gdLst>
                <a:gd name="T0" fmla="*/ 249 w 418"/>
                <a:gd name="T1" fmla="*/ 352 h 418"/>
                <a:gd name="T2" fmla="*/ 381 w 418"/>
                <a:gd name="T3" fmla="*/ 201 h 418"/>
                <a:gd name="T4" fmla="*/ 326 w 418"/>
                <a:gd name="T5" fmla="*/ 84 h 418"/>
                <a:gd name="T6" fmla="*/ 326 w 418"/>
                <a:gd name="T7" fmla="*/ 84 h 418"/>
                <a:gd name="T8" fmla="*/ 326 w 418"/>
                <a:gd name="T9" fmla="*/ 84 h 418"/>
                <a:gd name="T10" fmla="*/ 341 w 418"/>
                <a:gd name="T11" fmla="*/ 166 h 418"/>
                <a:gd name="T12" fmla="*/ 249 w 418"/>
                <a:gd name="T13" fmla="*/ 352 h 418"/>
                <a:gd name="T14" fmla="*/ 209 w 418"/>
                <a:gd name="T15" fmla="*/ 418 h 418"/>
                <a:gd name="T16" fmla="*/ 0 w 418"/>
                <a:gd name="T17" fmla="*/ 209 h 418"/>
                <a:gd name="T18" fmla="*/ 209 w 418"/>
                <a:gd name="T19" fmla="*/ 0 h 418"/>
                <a:gd name="T20" fmla="*/ 418 w 418"/>
                <a:gd name="T21" fmla="*/ 209 h 418"/>
                <a:gd name="T22" fmla="*/ 209 w 418"/>
                <a:gd name="T2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avLst/>
              <a:gdLst>
                <a:gd name="T0" fmla="*/ 0 w 117"/>
                <a:gd name="T1" fmla="*/ 58 h 221"/>
                <a:gd name="T2" fmla="*/ 86 w 117"/>
                <a:gd name="T3" fmla="*/ 0 h 221"/>
                <a:gd name="T4" fmla="*/ 117 w 117"/>
                <a:gd name="T5" fmla="*/ 10 h 221"/>
                <a:gd name="T6" fmla="*/ 104 w 117"/>
                <a:gd name="T7" fmla="*/ 65 h 221"/>
                <a:gd name="T8" fmla="*/ 104 w 117"/>
                <a:gd name="T9" fmla="*/ 221 h 221"/>
                <a:gd name="T10" fmla="*/ 14 w 117"/>
                <a:gd name="T11" fmla="*/ 221 h 221"/>
                <a:gd name="T12" fmla="*/ 36 w 117"/>
                <a:gd name="T13" fmla="*/ 188 h 221"/>
                <a:gd name="T14" fmla="*/ 0 w 117"/>
                <a:gd name="T15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avLst/>
              <a:gdLst>
                <a:gd name="T0" fmla="*/ 196 w 196"/>
                <a:gd name="T1" fmla="*/ 58 h 221"/>
                <a:gd name="T2" fmla="*/ 160 w 196"/>
                <a:gd name="T3" fmla="*/ 188 h 221"/>
                <a:gd name="T4" fmla="*/ 182 w 196"/>
                <a:gd name="T5" fmla="*/ 221 h 221"/>
                <a:gd name="T6" fmla="*/ 0 w 196"/>
                <a:gd name="T7" fmla="*/ 221 h 221"/>
                <a:gd name="T8" fmla="*/ 0 w 196"/>
                <a:gd name="T9" fmla="*/ 88 h 221"/>
                <a:gd name="T10" fmla="*/ 111 w 196"/>
                <a:gd name="T11" fmla="*/ 0 h 221"/>
                <a:gd name="T12" fmla="*/ 196 w 196"/>
                <a:gd name="T13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3922713" y="3906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avLst/>
              <a:gdLst>
                <a:gd name="T0" fmla="*/ 50 w 228"/>
                <a:gd name="T1" fmla="*/ 46 h 229"/>
                <a:gd name="T2" fmla="*/ 20 w 228"/>
                <a:gd name="T3" fmla="*/ 110 h 229"/>
                <a:gd name="T4" fmla="*/ 92 w 228"/>
                <a:gd name="T5" fmla="*/ 192 h 229"/>
                <a:gd name="T6" fmla="*/ 42 w 228"/>
                <a:gd name="T7" fmla="*/ 91 h 229"/>
                <a:gd name="T8" fmla="*/ 50 w 228"/>
                <a:gd name="T9" fmla="*/ 46 h 229"/>
                <a:gd name="T10" fmla="*/ 50 w 228"/>
                <a:gd name="T11" fmla="*/ 46 h 229"/>
                <a:gd name="T12" fmla="*/ 114 w 228"/>
                <a:gd name="T13" fmla="*/ 229 h 229"/>
                <a:gd name="T14" fmla="*/ 0 w 228"/>
                <a:gd name="T15" fmla="*/ 114 h 229"/>
                <a:gd name="T16" fmla="*/ 114 w 228"/>
                <a:gd name="T17" fmla="*/ 0 h 229"/>
                <a:gd name="T18" fmla="*/ 228 w 228"/>
                <a:gd name="T19" fmla="*/ 114 h 229"/>
                <a:gd name="T20" fmla="*/ 114 w 228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9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文本框 26"/>
          <p:cNvSpPr txBox="1"/>
          <p:nvPr/>
        </p:nvSpPr>
        <p:spPr>
          <a:xfrm>
            <a:off x="2508757" y="3876995"/>
            <a:ext cx="19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5972" y="41760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04246" y="2868883"/>
            <a:ext cx="2417477" cy="24174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37547" y="3084907"/>
            <a:ext cx="716236" cy="713249"/>
            <a:chOff x="3632200" y="998538"/>
            <a:chExt cx="4949826" cy="4929188"/>
          </a:xfrm>
          <a:solidFill>
            <a:srgbClr val="0070C0"/>
          </a:solidFill>
        </p:grpSpPr>
        <p:sp>
          <p:nvSpPr>
            <p:cNvPr id="31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avLst/>
              <a:gdLst>
                <a:gd name="T0" fmla="*/ 20 w 375"/>
                <a:gd name="T1" fmla="*/ 187 h 375"/>
                <a:gd name="T2" fmla="*/ 188 w 375"/>
                <a:gd name="T3" fmla="*/ 20 h 375"/>
                <a:gd name="T4" fmla="*/ 356 w 375"/>
                <a:gd name="T5" fmla="*/ 187 h 375"/>
                <a:gd name="T6" fmla="*/ 188 w 375"/>
                <a:gd name="T7" fmla="*/ 355 h 375"/>
                <a:gd name="T8" fmla="*/ 20 w 375"/>
                <a:gd name="T9" fmla="*/ 187 h 375"/>
                <a:gd name="T10" fmla="*/ 188 w 375"/>
                <a:gd name="T11" fmla="*/ 0 h 375"/>
                <a:gd name="T12" fmla="*/ 0 w 375"/>
                <a:gd name="T13" fmla="*/ 187 h 375"/>
                <a:gd name="T14" fmla="*/ 188 w 375"/>
                <a:gd name="T15" fmla="*/ 375 h 375"/>
                <a:gd name="T16" fmla="*/ 375 w 375"/>
                <a:gd name="T17" fmla="*/ 187 h 375"/>
                <a:gd name="T18" fmla="*/ 188 w 375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avLst/>
              <a:gdLst>
                <a:gd name="T0" fmla="*/ 88 w 108"/>
                <a:gd name="T1" fmla="*/ 103 h 121"/>
                <a:gd name="T2" fmla="*/ 108 w 108"/>
                <a:gd name="T3" fmla="*/ 32 h 121"/>
                <a:gd name="T4" fmla="*/ 61 w 108"/>
                <a:gd name="T5" fmla="*/ 0 h 121"/>
                <a:gd name="T6" fmla="*/ 0 w 108"/>
                <a:gd name="T7" fmla="*/ 48 h 121"/>
                <a:gd name="T8" fmla="*/ 0 w 108"/>
                <a:gd name="T9" fmla="*/ 121 h 121"/>
                <a:gd name="T10" fmla="*/ 100 w 108"/>
                <a:gd name="T11" fmla="*/ 121 h 121"/>
                <a:gd name="T12" fmla="*/ 88 w 108"/>
                <a:gd name="T13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1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avLst/>
              <a:gdLst>
                <a:gd name="T0" fmla="*/ 1102 w 1130"/>
                <a:gd name="T1" fmla="*/ 108 h 495"/>
                <a:gd name="T2" fmla="*/ 1120 w 1130"/>
                <a:gd name="T3" fmla="*/ 34 h 495"/>
                <a:gd name="T4" fmla="*/ 1042 w 1130"/>
                <a:gd name="T5" fmla="*/ 36 h 495"/>
                <a:gd name="T6" fmla="*/ 962 w 1130"/>
                <a:gd name="T7" fmla="*/ 171 h 495"/>
                <a:gd name="T8" fmla="*/ 775 w 1130"/>
                <a:gd name="T9" fmla="*/ 275 h 495"/>
                <a:gd name="T10" fmla="*/ 587 w 1130"/>
                <a:gd name="T11" fmla="*/ 275 h 495"/>
                <a:gd name="T12" fmla="*/ 479 w 1130"/>
                <a:gd name="T13" fmla="*/ 223 h 495"/>
                <a:gd name="T14" fmla="*/ 611 w 1130"/>
                <a:gd name="T15" fmla="*/ 223 h 495"/>
                <a:gd name="T16" fmla="*/ 715 w 1130"/>
                <a:gd name="T17" fmla="*/ 152 h 495"/>
                <a:gd name="T18" fmla="*/ 639 w 1130"/>
                <a:gd name="T19" fmla="*/ 108 h 495"/>
                <a:gd name="T20" fmla="*/ 575 w 1130"/>
                <a:gd name="T21" fmla="*/ 108 h 495"/>
                <a:gd name="T22" fmla="*/ 386 w 1130"/>
                <a:gd name="T23" fmla="*/ 108 h 495"/>
                <a:gd name="T24" fmla="*/ 310 w 1130"/>
                <a:gd name="T25" fmla="*/ 128 h 495"/>
                <a:gd name="T26" fmla="*/ 159 w 1130"/>
                <a:gd name="T27" fmla="*/ 195 h 495"/>
                <a:gd name="T28" fmla="*/ 53 w 1130"/>
                <a:gd name="T29" fmla="*/ 215 h 495"/>
                <a:gd name="T30" fmla="*/ 0 w 1130"/>
                <a:gd name="T31" fmla="*/ 215 h 495"/>
                <a:gd name="T32" fmla="*/ 0 w 1130"/>
                <a:gd name="T33" fmla="*/ 435 h 495"/>
                <a:gd name="T34" fmla="*/ 282 w 1130"/>
                <a:gd name="T35" fmla="*/ 463 h 495"/>
                <a:gd name="T36" fmla="*/ 641 w 1130"/>
                <a:gd name="T37" fmla="*/ 463 h 495"/>
                <a:gd name="T38" fmla="*/ 858 w 1130"/>
                <a:gd name="T39" fmla="*/ 379 h 495"/>
                <a:gd name="T40" fmla="*/ 1030 w 1130"/>
                <a:gd name="T41" fmla="*/ 247 h 495"/>
                <a:gd name="T42" fmla="*/ 1102 w 1130"/>
                <a:gd name="T43" fmla="*/ 10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0" h="495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avLst/>
              <a:gdLst>
                <a:gd name="T0" fmla="*/ 24 w 125"/>
                <a:gd name="T1" fmla="*/ 50 h 125"/>
                <a:gd name="T2" fmla="*/ 51 w 125"/>
                <a:gd name="T3" fmla="*/ 105 h 125"/>
                <a:gd name="T4" fmla="*/ 12 w 125"/>
                <a:gd name="T5" fmla="*/ 60 h 125"/>
                <a:gd name="T6" fmla="*/ 28 w 125"/>
                <a:gd name="T7" fmla="*/ 25 h 125"/>
                <a:gd name="T8" fmla="*/ 24 w 125"/>
                <a:gd name="T9" fmla="*/ 50 h 125"/>
                <a:gd name="T10" fmla="*/ 125 w 125"/>
                <a:gd name="T11" fmla="*/ 62 h 125"/>
                <a:gd name="T12" fmla="*/ 63 w 125"/>
                <a:gd name="T13" fmla="*/ 0 h 125"/>
                <a:gd name="T14" fmla="*/ 0 w 125"/>
                <a:gd name="T15" fmla="*/ 62 h 125"/>
                <a:gd name="T16" fmla="*/ 63 w 125"/>
                <a:gd name="T17" fmla="*/ 125 h 125"/>
                <a:gd name="T18" fmla="*/ 125 w 125"/>
                <a:gd name="T1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avLst/>
              <a:gdLst>
                <a:gd name="T0" fmla="*/ 46 w 107"/>
                <a:gd name="T1" fmla="*/ 0 h 121"/>
                <a:gd name="T2" fmla="*/ 0 w 107"/>
                <a:gd name="T3" fmla="*/ 32 h 121"/>
                <a:gd name="T4" fmla="*/ 19 w 107"/>
                <a:gd name="T5" fmla="*/ 103 h 121"/>
                <a:gd name="T6" fmla="*/ 7 w 107"/>
                <a:gd name="T7" fmla="*/ 121 h 121"/>
                <a:gd name="T8" fmla="*/ 107 w 107"/>
                <a:gd name="T9" fmla="*/ 121 h 121"/>
                <a:gd name="T10" fmla="*/ 107 w 107"/>
                <a:gd name="T11" fmla="*/ 48 h 121"/>
                <a:gd name="T12" fmla="*/ 46 w 10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1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avLst/>
              <a:gdLst>
                <a:gd name="T0" fmla="*/ 278 w 557"/>
                <a:gd name="T1" fmla="*/ 557 h 557"/>
                <a:gd name="T2" fmla="*/ 557 w 557"/>
                <a:gd name="T3" fmla="*/ 278 h 557"/>
                <a:gd name="T4" fmla="*/ 278 w 557"/>
                <a:gd name="T5" fmla="*/ 0 h 557"/>
                <a:gd name="T6" fmla="*/ 0 w 557"/>
                <a:gd name="T7" fmla="*/ 278 h 557"/>
                <a:gd name="T8" fmla="*/ 278 w 557"/>
                <a:gd name="T9" fmla="*/ 557 h 557"/>
                <a:gd name="T10" fmla="*/ 278 w 557"/>
                <a:gd name="T11" fmla="*/ 29 h 557"/>
                <a:gd name="T12" fmla="*/ 528 w 557"/>
                <a:gd name="T13" fmla="*/ 278 h 557"/>
                <a:gd name="T14" fmla="*/ 278 w 557"/>
                <a:gd name="T15" fmla="*/ 528 h 557"/>
                <a:gd name="T16" fmla="*/ 29 w 557"/>
                <a:gd name="T17" fmla="*/ 278 h 557"/>
                <a:gd name="T18" fmla="*/ 278 w 557"/>
                <a:gd name="T19" fmla="*/ 2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avLst/>
              <a:gdLst>
                <a:gd name="T0" fmla="*/ 0 w 159"/>
                <a:gd name="T1" fmla="*/ 179 h 179"/>
                <a:gd name="T2" fmla="*/ 147 w 159"/>
                <a:gd name="T3" fmla="*/ 179 h 179"/>
                <a:gd name="T4" fmla="*/ 130 w 159"/>
                <a:gd name="T5" fmla="*/ 152 h 179"/>
                <a:gd name="T6" fmla="*/ 159 w 159"/>
                <a:gd name="T7" fmla="*/ 48 h 179"/>
                <a:gd name="T8" fmla="*/ 90 w 159"/>
                <a:gd name="T9" fmla="*/ 0 h 179"/>
                <a:gd name="T10" fmla="*/ 0 w 159"/>
                <a:gd name="T11" fmla="*/ 72 h 179"/>
                <a:gd name="T12" fmla="*/ 0 w 159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92 w 184"/>
                <a:gd name="T5" fmla="*/ 0 h 184"/>
                <a:gd name="T6" fmla="*/ 0 w 184"/>
                <a:gd name="T7" fmla="*/ 92 h 184"/>
                <a:gd name="T8" fmla="*/ 92 w 184"/>
                <a:gd name="T9" fmla="*/ 184 h 184"/>
                <a:gd name="T10" fmla="*/ 34 w 184"/>
                <a:gd name="T11" fmla="*/ 73 h 184"/>
                <a:gd name="T12" fmla="*/ 75 w 184"/>
                <a:gd name="T13" fmla="*/ 154 h 184"/>
                <a:gd name="T14" fmla="*/ 17 w 184"/>
                <a:gd name="T15" fmla="*/ 88 h 184"/>
                <a:gd name="T16" fmla="*/ 41 w 184"/>
                <a:gd name="T17" fmla="*/ 37 h 184"/>
                <a:gd name="T18" fmla="*/ 34 w 184"/>
                <a:gd name="T19" fmla="*/ 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avLst/>
              <a:gdLst>
                <a:gd name="T0" fmla="*/ 69 w 158"/>
                <a:gd name="T1" fmla="*/ 0 h 179"/>
                <a:gd name="T2" fmla="*/ 0 w 158"/>
                <a:gd name="T3" fmla="*/ 48 h 179"/>
                <a:gd name="T4" fmla="*/ 29 w 158"/>
                <a:gd name="T5" fmla="*/ 152 h 179"/>
                <a:gd name="T6" fmla="*/ 12 w 158"/>
                <a:gd name="T7" fmla="*/ 179 h 179"/>
                <a:gd name="T8" fmla="*/ 158 w 158"/>
                <a:gd name="T9" fmla="*/ 179 h 179"/>
                <a:gd name="T10" fmla="*/ 158 w 158"/>
                <a:gd name="T11" fmla="*/ 72 h 179"/>
                <a:gd name="T12" fmla="*/ 69 w 158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9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avLst/>
              <a:gdLst>
                <a:gd name="T0" fmla="*/ 41 w 72"/>
                <a:gd name="T1" fmla="*/ 0 h 80"/>
                <a:gd name="T2" fmla="*/ 0 w 72"/>
                <a:gd name="T3" fmla="*/ 32 h 80"/>
                <a:gd name="T4" fmla="*/ 0 w 72"/>
                <a:gd name="T5" fmla="*/ 80 h 80"/>
                <a:gd name="T6" fmla="*/ 67 w 72"/>
                <a:gd name="T7" fmla="*/ 80 h 80"/>
                <a:gd name="T8" fmla="*/ 59 w 72"/>
                <a:gd name="T9" fmla="*/ 68 h 80"/>
                <a:gd name="T10" fmla="*/ 72 w 72"/>
                <a:gd name="T11" fmla="*/ 21 h 80"/>
                <a:gd name="T12" fmla="*/ 41 w 7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avLst/>
              <a:gdLst>
                <a:gd name="T0" fmla="*/ 33 w 83"/>
                <a:gd name="T1" fmla="*/ 70 h 84"/>
                <a:gd name="T2" fmla="*/ 7 w 83"/>
                <a:gd name="T3" fmla="*/ 40 h 84"/>
                <a:gd name="T4" fmla="*/ 18 w 83"/>
                <a:gd name="T5" fmla="*/ 17 h 84"/>
                <a:gd name="T6" fmla="*/ 15 w 83"/>
                <a:gd name="T7" fmla="*/ 34 h 84"/>
                <a:gd name="T8" fmla="*/ 33 w 83"/>
                <a:gd name="T9" fmla="*/ 70 h 84"/>
                <a:gd name="T10" fmla="*/ 41 w 83"/>
                <a:gd name="T11" fmla="*/ 84 h 84"/>
                <a:gd name="T12" fmla="*/ 83 w 83"/>
                <a:gd name="T13" fmla="*/ 42 h 84"/>
                <a:gd name="T14" fmla="*/ 41 w 83"/>
                <a:gd name="T15" fmla="*/ 0 h 84"/>
                <a:gd name="T16" fmla="*/ 0 w 83"/>
                <a:gd name="T17" fmla="*/ 42 h 84"/>
                <a:gd name="T18" fmla="*/ 41 w 83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avLst/>
              <a:gdLst>
                <a:gd name="T0" fmla="*/ 72 w 72"/>
                <a:gd name="T1" fmla="*/ 80 h 80"/>
                <a:gd name="T2" fmla="*/ 72 w 72"/>
                <a:gd name="T3" fmla="*/ 32 h 80"/>
                <a:gd name="T4" fmla="*/ 31 w 72"/>
                <a:gd name="T5" fmla="*/ 0 h 80"/>
                <a:gd name="T6" fmla="*/ 0 w 72"/>
                <a:gd name="T7" fmla="*/ 21 h 80"/>
                <a:gd name="T8" fmla="*/ 13 w 72"/>
                <a:gd name="T9" fmla="*/ 68 h 80"/>
                <a:gd name="T10" fmla="*/ 5 w 72"/>
                <a:gd name="T11" fmla="*/ 80 h 80"/>
                <a:gd name="T12" fmla="*/ 72 w 7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avLst/>
              <a:gdLst>
                <a:gd name="T0" fmla="*/ 134 w 267"/>
                <a:gd name="T1" fmla="*/ 266 h 266"/>
                <a:gd name="T2" fmla="*/ 267 w 267"/>
                <a:gd name="T3" fmla="*/ 133 h 266"/>
                <a:gd name="T4" fmla="*/ 134 w 267"/>
                <a:gd name="T5" fmla="*/ 0 h 266"/>
                <a:gd name="T6" fmla="*/ 0 w 267"/>
                <a:gd name="T7" fmla="*/ 133 h 266"/>
                <a:gd name="T8" fmla="*/ 134 w 267"/>
                <a:gd name="T9" fmla="*/ 266 h 266"/>
                <a:gd name="T10" fmla="*/ 134 w 267"/>
                <a:gd name="T11" fmla="*/ 14 h 266"/>
                <a:gd name="T12" fmla="*/ 253 w 267"/>
                <a:gd name="T13" fmla="*/ 133 h 266"/>
                <a:gd name="T14" fmla="*/ 134 w 267"/>
                <a:gd name="T15" fmla="*/ 253 h 266"/>
                <a:gd name="T16" fmla="*/ 14 w 267"/>
                <a:gd name="T17" fmla="*/ 133 h 266"/>
                <a:gd name="T18" fmla="*/ 134 w 267"/>
                <a:gd name="T19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6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文本框 26"/>
          <p:cNvSpPr txBox="1"/>
          <p:nvPr/>
        </p:nvSpPr>
        <p:spPr>
          <a:xfrm>
            <a:off x="5089475" y="3870164"/>
            <a:ext cx="208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13085" y="416922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568542" y="2868883"/>
            <a:ext cx="2417477" cy="24174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73851" y="3084907"/>
            <a:ext cx="596901" cy="720726"/>
            <a:chOff x="5499100" y="2711450"/>
            <a:chExt cx="1193801" cy="1441451"/>
          </a:xfrm>
          <a:solidFill>
            <a:srgbClr val="0070C0"/>
          </a:solidFill>
        </p:grpSpPr>
        <p:sp>
          <p:nvSpPr>
            <p:cNvPr id="51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文本框 26"/>
          <p:cNvSpPr txBox="1"/>
          <p:nvPr/>
        </p:nvSpPr>
        <p:spPr>
          <a:xfrm>
            <a:off x="7753771" y="3869085"/>
            <a:ext cx="222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61007" y="416815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5" grpId="0"/>
      <p:bldP spid="26" grpId="0"/>
      <p:bldP spid="45" grpId="0"/>
      <p:bldP spid="46" grpId="0"/>
      <p:bldP spid="56" grpId="0"/>
      <p:bldP spid="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73657" y="1361275"/>
            <a:ext cx="231652" cy="231652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45059" y="1964061"/>
            <a:ext cx="199818" cy="19981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77653" y="757082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915" y="856990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92476" y="260648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59737" y="563910"/>
            <a:ext cx="1360493" cy="1360493"/>
            <a:chOff x="1008115" y="2542722"/>
            <a:chExt cx="1360493" cy="1360493"/>
          </a:xfrm>
        </p:grpSpPr>
        <p:grpSp>
          <p:nvGrpSpPr>
            <p:cNvPr id="23" name="组合 22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Impact MT Std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 MT Std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58111" y="294018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结束语</a:t>
              </a:r>
            </a:p>
          </p:txBody>
        </p:sp>
      </p:grpSp>
      <p:sp>
        <p:nvSpPr>
          <p:cNvPr id="27" name="文本框 25"/>
          <p:cNvSpPr txBox="1"/>
          <p:nvPr/>
        </p:nvSpPr>
        <p:spPr>
          <a:xfrm>
            <a:off x="1738344" y="1880289"/>
            <a:ext cx="9034539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摘要：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6"/>
          <p:cNvSpPr txBox="1"/>
          <p:nvPr/>
        </p:nvSpPr>
        <p:spPr>
          <a:xfrm>
            <a:off x="1738344" y="5408681"/>
            <a:ext cx="91837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749217" y="5369112"/>
            <a:ext cx="934496" cy="9344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500513" y="4873687"/>
            <a:ext cx="656134" cy="65613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37718" y="5721496"/>
            <a:ext cx="240373" cy="240373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046805" y="6024726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692393" y="6469542"/>
            <a:ext cx="199818" cy="199818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238207" y="4286768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242568" y="5113979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874811" y="5561421"/>
            <a:ext cx="463305" cy="463305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649431" y="1540126"/>
            <a:ext cx="1299165" cy="12991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40783" y="1540126"/>
            <a:ext cx="1299165" cy="12991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58479" y="1540126"/>
            <a:ext cx="1299165" cy="12991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49831" y="1540126"/>
            <a:ext cx="1299165" cy="12991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38083" y="1540126"/>
            <a:ext cx="162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9435" y="1540126"/>
            <a:ext cx="162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7131" y="1540126"/>
            <a:ext cx="162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8483" y="1540126"/>
            <a:ext cx="162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X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054773" y="1449052"/>
            <a:ext cx="371229" cy="3712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45098" y="2771943"/>
            <a:ext cx="265834" cy="265834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13644" y="2757184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61886" y="2131346"/>
            <a:ext cx="182938" cy="182938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17827" y="1853410"/>
            <a:ext cx="199817" cy="199817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564302" y="1588628"/>
            <a:ext cx="231653" cy="231653"/>
            <a:chOff x="304800" y="673100"/>
            <a:chExt cx="4000500" cy="4000500"/>
          </a:xfrm>
          <a:solidFill>
            <a:srgbClr val="0070C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57783" y="283562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65939" y="203917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667410" y="3412074"/>
            <a:ext cx="68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966078" y="4374348"/>
            <a:ext cx="6099407" cy="338554"/>
            <a:chOff x="2992618" y="3469364"/>
            <a:chExt cx="6284223" cy="338554"/>
          </a:xfrm>
        </p:grpSpPr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51" name="直接连接符 50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52" name="矩形 51"/>
          <p:cNvSpPr/>
          <p:nvPr/>
        </p:nvSpPr>
        <p:spPr>
          <a:xfrm>
            <a:off x="4781456" y="4339818"/>
            <a:ext cx="2422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186103" y="4816429"/>
            <a:ext cx="1584176" cy="484779"/>
            <a:chOff x="2713211" y="2267658"/>
            <a:chExt cx="1584176" cy="484779"/>
          </a:xfrm>
        </p:grpSpPr>
        <p:sp>
          <p:nvSpPr>
            <p:cNvPr id="54" name="圆角矩形 5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6" name="文本框 26"/>
          <p:cNvSpPr txBox="1"/>
          <p:nvPr/>
        </p:nvSpPr>
        <p:spPr>
          <a:xfrm>
            <a:off x="5017467" y="4859868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202X.1.23</a:t>
            </a:r>
            <a:endParaRPr lang="zh-CN" altLang="en-US" b="1" spc="100" dirty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75844" y="5675176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47" grpId="0"/>
      <p:bldP spid="52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5084" y="2442182"/>
            <a:ext cx="4697323" cy="1015929"/>
            <a:chOff x="4555084" y="1340770"/>
            <a:chExt cx="4697323" cy="10159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流程图: 手动输入 32"/>
          <p:cNvSpPr/>
          <p:nvPr/>
        </p:nvSpPr>
        <p:spPr>
          <a:xfrm flipH="1" flipV="1">
            <a:off x="4602651" y="2420888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208476" y="2442180"/>
            <a:ext cx="1117236" cy="962801"/>
            <a:chOff x="3208476" y="1556792"/>
            <a:chExt cx="1117236" cy="96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10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文本框 52"/>
          <p:cNvSpPr txBox="1"/>
          <p:nvPr/>
        </p:nvSpPr>
        <p:spPr>
          <a:xfrm>
            <a:off x="6120102" y="2502293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公司团队介绍</a:t>
            </a:r>
          </a:p>
        </p:txBody>
      </p:sp>
      <p:sp>
        <p:nvSpPr>
          <p:cNvPr id="15" name="文本框 53"/>
          <p:cNvSpPr txBox="1"/>
          <p:nvPr/>
        </p:nvSpPr>
        <p:spPr>
          <a:xfrm>
            <a:off x="5681897" y="2957509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5788132" y="2514423"/>
            <a:ext cx="299144" cy="350562"/>
            <a:chOff x="1776" y="1776"/>
            <a:chExt cx="64" cy="75"/>
          </a:xfrm>
          <a:solidFill>
            <a:srgbClr val="0070C0"/>
          </a:solidFill>
          <a:effectLst/>
        </p:grpSpPr>
        <p:sp>
          <p:nvSpPr>
            <p:cNvPr id="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178614" y="2442180"/>
            <a:ext cx="452661" cy="97699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657427" y="3573016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公司部门介绍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169595" y="3573016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公司团队介绍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678278" y="3573016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核心成员介绍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657427" y="3933636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169595" y="3933636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企业组织结构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678278" y="3933636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公司大事记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657427" y="4293676"/>
            <a:ext cx="1436675" cy="215444"/>
            <a:chOff x="4369395" y="3284984"/>
            <a:chExt cx="1436675" cy="215444"/>
          </a:xfrm>
        </p:grpSpPr>
        <p:sp>
          <p:nvSpPr>
            <p:cNvPr id="5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公司战略目标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169595" y="4293676"/>
            <a:ext cx="1436675" cy="215444"/>
            <a:chOff x="4369395" y="3284984"/>
            <a:chExt cx="1436675" cy="215444"/>
          </a:xfrm>
        </p:grpSpPr>
        <p:sp>
          <p:nvSpPr>
            <p:cNvPr id="5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季度盈利状况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公司部门介绍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我图网在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奥运会开幕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兴建，是设计作品交易平台，主要经营正版设计稿，正版摄影图，正版插画，正版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源文件等销售。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92977" y="2205038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57313" y="2335121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41805" y="2276872"/>
            <a:ext cx="3096343" cy="957040"/>
            <a:chOff x="2288094" y="1321493"/>
            <a:chExt cx="1054615" cy="957040"/>
          </a:xfrm>
        </p:grpSpPr>
        <p:sp>
          <p:nvSpPr>
            <p:cNvPr id="15" name="矩形 14"/>
            <p:cNvSpPr/>
            <p:nvPr/>
          </p:nvSpPr>
          <p:spPr>
            <a:xfrm>
              <a:off x="2288094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公司分支机构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77707" y="3552622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41804" y="3501008"/>
            <a:ext cx="3096343" cy="957040"/>
            <a:chOff x="2288094" y="1321493"/>
            <a:chExt cx="1054615" cy="957040"/>
          </a:xfrm>
        </p:grpSpPr>
        <p:sp>
          <p:nvSpPr>
            <p:cNvPr id="21" name="矩形 20"/>
            <p:cNvSpPr/>
            <p:nvPr/>
          </p:nvSpPr>
          <p:spPr>
            <a:xfrm>
              <a:off x="2288094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公司财务状况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77707" y="4776758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41804" y="4740502"/>
            <a:ext cx="3096343" cy="957040"/>
            <a:chOff x="2288094" y="1321493"/>
            <a:chExt cx="1054615" cy="957040"/>
          </a:xfrm>
        </p:grpSpPr>
        <p:sp>
          <p:nvSpPr>
            <p:cNvPr id="27" name="矩形 26"/>
            <p:cNvSpPr/>
            <p:nvPr/>
          </p:nvSpPr>
          <p:spPr>
            <a:xfrm>
              <a:off x="2288094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企业司法机关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公司团队介绍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540235" y="1268760"/>
            <a:ext cx="3765264" cy="4752528"/>
            <a:chOff x="1180195" y="1484784"/>
            <a:chExt cx="3765264" cy="4752528"/>
          </a:xfrm>
        </p:grpSpPr>
        <p:sp>
          <p:nvSpPr>
            <p:cNvPr id="8" name="矩形 7"/>
            <p:cNvSpPr/>
            <p:nvPr/>
          </p:nvSpPr>
          <p:spPr>
            <a:xfrm>
              <a:off x="1180195" y="1484784"/>
              <a:ext cx="3765264" cy="4752528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70639" y="1628800"/>
              <a:ext cx="3384376" cy="445656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68603" y="1203654"/>
            <a:ext cx="1171059" cy="11710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70967" y="1203654"/>
            <a:ext cx="1171059" cy="11710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08405" y="1203654"/>
            <a:ext cx="1171059" cy="11710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19239" y="1203654"/>
            <a:ext cx="1171059" cy="11710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96075" y="1556792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8203" y="1523111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0006" y="1523111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9239" y="1528570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7481" y="3174067"/>
            <a:ext cx="557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团队（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）是由员工和管理层组成的一个共同体，它合理利用每一个成员的知识和技能协同工作，解决问题，达到共同的目标。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7482" y="5118283"/>
            <a:ext cx="5498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企业、事业各部门领导人具有合格的管理素质，有战略眼光，责任心强，，管理部门的工作健全而有效率。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07482" y="3966155"/>
            <a:ext cx="549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我们一起创作企业的辉煌，一起实现我们的理想奋斗。</a:t>
            </a:r>
          </a:p>
        </p:txBody>
      </p:sp>
      <p:sp>
        <p:nvSpPr>
          <p:cNvPr id="29" name="Freeform 12"/>
          <p:cNvSpPr/>
          <p:nvPr/>
        </p:nvSpPr>
        <p:spPr bwMode="auto">
          <a:xfrm>
            <a:off x="5617244" y="286111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 flipH="1" flipV="1">
            <a:off x="10969549" y="549106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88" dur="500" spd="-99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92" dur="500" spd="-99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9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10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 animBg="1"/>
          <p:bldP spid="29" grpId="1" animBg="1"/>
          <p:bldP spid="30" grpId="0" animBg="1"/>
          <p:bldP spid="3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88" dur="500" spd="-99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92" dur="500" spd="-99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9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10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 animBg="1"/>
          <p:bldP spid="29" grpId="1" animBg="1"/>
          <p:bldP spid="30" grpId="0" animBg="1"/>
          <p:bldP spid="3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63729" y="1268760"/>
            <a:ext cx="5009922" cy="5009922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sp>
        <p:nvSpPr>
          <p:cNvPr id="8" name="文本框 26"/>
          <p:cNvSpPr txBox="1"/>
          <p:nvPr/>
        </p:nvSpPr>
        <p:spPr>
          <a:xfrm>
            <a:off x="2821781" y="193831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13211" y="2267658"/>
            <a:ext cx="1584176" cy="484779"/>
            <a:chOff x="2713211" y="2267658"/>
            <a:chExt cx="1584176" cy="484779"/>
          </a:xfrm>
        </p:grpSpPr>
        <p:sp>
          <p:nvSpPr>
            <p:cNvPr id="10" name="圆角矩形 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26"/>
          <p:cNvSpPr txBox="1"/>
          <p:nvPr/>
        </p:nvSpPr>
        <p:spPr>
          <a:xfrm>
            <a:off x="2821781" y="232538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4386" y="28601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7176" y="28529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1012" y="286013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4277" y="28592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0164" y="3756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1940" y="373980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6897" y="330469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0859" y="330710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9235" y="3307103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173" y="331104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9965" y="3756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2216" y="37592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618" y="419728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80977" y="46596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0977" y="419993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6382" y="42054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8590" y="41955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4386" y="46570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0977" y="510208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83370" y="5099476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1ppt@163.com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900729" y="1556792"/>
            <a:ext cx="812482" cy="8124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25779" y="1490291"/>
            <a:ext cx="2484723" cy="2484723"/>
            <a:chOff x="1705099" y="2564904"/>
            <a:chExt cx="1800200" cy="1800200"/>
          </a:xfrm>
        </p:grpSpPr>
        <p:sp>
          <p:nvSpPr>
            <p:cNvPr id="37" name="椭圆 3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249715" y="4348261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b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99"/>
                            </p:stCondLst>
                            <p:childTnLst>
                              <p:par>
                                <p:cTn id="1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99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团队成员介绍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999499" y="1677270"/>
            <a:ext cx="1657077" cy="1657077"/>
            <a:chOff x="1705099" y="2564904"/>
            <a:chExt cx="1800200" cy="1800200"/>
          </a:xfrm>
        </p:grpSpPr>
        <p:sp>
          <p:nvSpPr>
            <p:cNvPr id="8" name="椭圆 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26"/>
          <p:cNvSpPr txBox="1"/>
          <p:nvPr/>
        </p:nvSpPr>
        <p:spPr>
          <a:xfrm>
            <a:off x="2144519" y="3419405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35949" y="3748745"/>
            <a:ext cx="1584176" cy="484779"/>
            <a:chOff x="2713211" y="2267658"/>
            <a:chExt cx="1584176" cy="484779"/>
          </a:xfrm>
        </p:grpSpPr>
        <p:sp>
          <p:nvSpPr>
            <p:cNvPr id="12" name="圆角矩形 11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4" name="文本框 26"/>
          <p:cNvSpPr txBox="1"/>
          <p:nvPr/>
        </p:nvSpPr>
        <p:spPr>
          <a:xfrm>
            <a:off x="2144519" y="3806468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15" name="矩形 14"/>
          <p:cNvSpPr/>
          <p:nvPr/>
        </p:nvSpPr>
        <p:spPr>
          <a:xfrm>
            <a:off x="1903822" y="4283501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28852" y="2677073"/>
            <a:ext cx="527724" cy="520849"/>
            <a:chOff x="6217935" y="1158425"/>
            <a:chExt cx="527724" cy="520849"/>
          </a:xfrm>
        </p:grpSpPr>
        <p:grpSp>
          <p:nvGrpSpPr>
            <p:cNvPr id="17" name="组合 1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77040" y="1691213"/>
            <a:ext cx="1657077" cy="1657077"/>
            <a:chOff x="1705099" y="2564904"/>
            <a:chExt cx="1800200" cy="1800200"/>
          </a:xfrm>
        </p:grpSpPr>
        <p:sp>
          <p:nvSpPr>
            <p:cNvPr id="22" name="椭圆 21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4322060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销售部经理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13490" y="3762688"/>
            <a:ext cx="1584176" cy="484779"/>
            <a:chOff x="2713211" y="2267658"/>
            <a:chExt cx="1584176" cy="484779"/>
          </a:xfrm>
        </p:grpSpPr>
        <p:sp>
          <p:nvSpPr>
            <p:cNvPr id="26" name="圆角矩形 25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8" name="文本框 26"/>
          <p:cNvSpPr txBox="1"/>
          <p:nvPr/>
        </p:nvSpPr>
        <p:spPr>
          <a:xfrm>
            <a:off x="4322060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李雷雷</a:t>
            </a:r>
          </a:p>
        </p:txBody>
      </p:sp>
      <p:sp>
        <p:nvSpPr>
          <p:cNvPr id="29" name="矩形 28"/>
          <p:cNvSpPr/>
          <p:nvPr/>
        </p:nvSpPr>
        <p:spPr>
          <a:xfrm>
            <a:off x="4081363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306393" y="2691016"/>
            <a:ext cx="527724" cy="520849"/>
            <a:chOff x="6217935" y="1158425"/>
            <a:chExt cx="527724" cy="520849"/>
          </a:xfrm>
        </p:grpSpPr>
        <p:grpSp>
          <p:nvGrpSpPr>
            <p:cNvPr id="31" name="组合 3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74686" y="1691213"/>
            <a:ext cx="1657077" cy="1657077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8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26"/>
          <p:cNvSpPr txBox="1"/>
          <p:nvPr/>
        </p:nvSpPr>
        <p:spPr>
          <a:xfrm>
            <a:off x="6519706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市场部经理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411136" y="3762688"/>
            <a:ext cx="1584176" cy="484779"/>
            <a:chOff x="2713211" y="2267658"/>
            <a:chExt cx="1584176" cy="484779"/>
          </a:xfrm>
        </p:grpSpPr>
        <p:sp>
          <p:nvSpPr>
            <p:cNvPr id="40" name="圆角矩形 3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9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42" name="文本框 26"/>
          <p:cNvSpPr txBox="1"/>
          <p:nvPr/>
        </p:nvSpPr>
        <p:spPr>
          <a:xfrm>
            <a:off x="6519706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郝美丽</a:t>
            </a:r>
          </a:p>
        </p:txBody>
      </p:sp>
      <p:sp>
        <p:nvSpPr>
          <p:cNvPr id="43" name="矩形 42"/>
          <p:cNvSpPr/>
          <p:nvPr/>
        </p:nvSpPr>
        <p:spPr>
          <a:xfrm>
            <a:off x="6279009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504039" y="2691016"/>
            <a:ext cx="527724" cy="520849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0" cstate="screen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52227" y="1705156"/>
            <a:ext cx="1657077" cy="1657077"/>
            <a:chOff x="1705099" y="2564904"/>
            <a:chExt cx="1800200" cy="1800200"/>
          </a:xfrm>
        </p:grpSpPr>
        <p:sp>
          <p:nvSpPr>
            <p:cNvPr id="50" name="椭圆 4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1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26"/>
          <p:cNvSpPr txBox="1"/>
          <p:nvPr/>
        </p:nvSpPr>
        <p:spPr>
          <a:xfrm>
            <a:off x="8697247" y="344729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广告部经理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588677" y="3776631"/>
            <a:ext cx="1584176" cy="484779"/>
            <a:chOff x="2713211" y="2267658"/>
            <a:chExt cx="1584176" cy="484779"/>
          </a:xfrm>
        </p:grpSpPr>
        <p:sp>
          <p:nvSpPr>
            <p:cNvPr id="54" name="圆角矩形 5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9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6" name="文本框 26"/>
          <p:cNvSpPr txBox="1"/>
          <p:nvPr/>
        </p:nvSpPr>
        <p:spPr>
          <a:xfrm>
            <a:off x="8697247" y="383435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韩冬冬</a:t>
            </a:r>
          </a:p>
        </p:txBody>
      </p:sp>
      <p:sp>
        <p:nvSpPr>
          <p:cNvPr id="57" name="矩形 56"/>
          <p:cNvSpPr/>
          <p:nvPr/>
        </p:nvSpPr>
        <p:spPr>
          <a:xfrm>
            <a:off x="8456550" y="4311387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681580" y="2704959"/>
            <a:ext cx="527724" cy="520849"/>
            <a:chOff x="6217935" y="1158425"/>
            <a:chExt cx="527724" cy="520849"/>
          </a:xfrm>
        </p:grpSpPr>
        <p:grpSp>
          <p:nvGrpSpPr>
            <p:cNvPr id="59" name="组合 5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0" cstate="screen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9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49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49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99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99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99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349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49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49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49"/>
                            </p:stCondLst>
                            <p:childTnLst>
                              <p:par>
                                <p:cTn id="1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99"/>
                            </p:stCondLst>
                            <p:childTnLst>
                              <p:par>
                                <p:cTn id="1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899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399"/>
                            </p:stCondLst>
                            <p:childTnLst>
                              <p:par>
                                <p:cTn id="1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24" grpId="0"/>
      <p:bldP spid="28" grpId="0"/>
      <p:bldP spid="29" grpId="0"/>
      <p:bldP spid="38" grpId="0"/>
      <p:bldP spid="42" grpId="0"/>
      <p:bldP spid="43" grpId="0"/>
      <p:bldP spid="52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企业组织结构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923182" y="1173968"/>
            <a:ext cx="2348811" cy="749005"/>
            <a:chOff x="4923182" y="885936"/>
            <a:chExt cx="2348811" cy="749005"/>
          </a:xfrm>
        </p:grpSpPr>
        <p:grpSp>
          <p:nvGrpSpPr>
            <p:cNvPr id="8" name="组合 7"/>
            <p:cNvGrpSpPr/>
            <p:nvPr/>
          </p:nvGrpSpPr>
          <p:grpSpPr>
            <a:xfrm>
              <a:off x="4923182" y="885936"/>
              <a:ext cx="2348811" cy="74900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标题 4"/>
            <p:cNvSpPr txBox="1"/>
            <p:nvPr/>
          </p:nvSpPr>
          <p:spPr>
            <a:xfrm>
              <a:off x="5652488" y="1015924"/>
              <a:ext cx="949155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000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董事长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89275" y="2095101"/>
            <a:ext cx="1699070" cy="541811"/>
            <a:chOff x="3721323" y="1951085"/>
            <a:chExt cx="1699070" cy="54181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21323" y="1951085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标题 4"/>
            <p:cNvSpPr txBox="1"/>
            <p:nvPr/>
          </p:nvSpPr>
          <p:spPr>
            <a:xfrm>
              <a:off x="3771053" y="1980010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合作伙伴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06829" y="2060848"/>
            <a:ext cx="1699070" cy="541811"/>
            <a:chOff x="6774781" y="1916832"/>
            <a:chExt cx="1699070" cy="541811"/>
          </a:xfrm>
        </p:grpSpPr>
        <p:grpSp>
          <p:nvGrpSpPr>
            <p:cNvPr id="18" name="组合 17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圆角矩形 1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Line 104"/>
          <p:cNvSpPr>
            <a:spLocks noChangeShapeType="1"/>
          </p:cNvSpPr>
          <p:nvPr/>
        </p:nvSpPr>
        <p:spPr bwMode="auto">
          <a:xfrm>
            <a:off x="6097587" y="1938733"/>
            <a:ext cx="0" cy="943127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00238" y="3673524"/>
            <a:ext cx="7810500" cy="763588"/>
            <a:chOff x="1900238" y="2728913"/>
            <a:chExt cx="7810500" cy="763588"/>
          </a:xfrm>
        </p:grpSpPr>
        <p:sp>
          <p:nvSpPr>
            <p:cNvPr id="24" name="Line 106"/>
            <p:cNvSpPr>
              <a:spLocks noChangeShapeType="1"/>
            </p:cNvSpPr>
            <p:nvPr/>
          </p:nvSpPr>
          <p:spPr bwMode="auto">
            <a:xfrm flipH="1">
              <a:off x="1900238" y="2728913"/>
              <a:ext cx="781050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07"/>
            <p:cNvSpPr>
              <a:spLocks noChangeShapeType="1"/>
            </p:cNvSpPr>
            <p:nvPr/>
          </p:nvSpPr>
          <p:spPr bwMode="auto">
            <a:xfrm>
              <a:off x="9709151" y="2728913"/>
              <a:ext cx="0" cy="42057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>
              <a:off x="4009355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109"/>
            <p:cNvSpPr>
              <a:spLocks noChangeShapeType="1"/>
            </p:cNvSpPr>
            <p:nvPr/>
          </p:nvSpPr>
          <p:spPr bwMode="auto">
            <a:xfrm>
              <a:off x="3510160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110"/>
            <p:cNvSpPr>
              <a:spLocks noChangeShapeType="1"/>
            </p:cNvSpPr>
            <p:nvPr/>
          </p:nvSpPr>
          <p:spPr bwMode="auto">
            <a:xfrm>
              <a:off x="3001243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111"/>
            <p:cNvSpPr>
              <a:spLocks noChangeShapeType="1"/>
            </p:cNvSpPr>
            <p:nvPr/>
          </p:nvSpPr>
          <p:spPr bwMode="auto">
            <a:xfrm>
              <a:off x="245030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112"/>
            <p:cNvSpPr>
              <a:spLocks noChangeShapeType="1"/>
            </p:cNvSpPr>
            <p:nvPr/>
          </p:nvSpPr>
          <p:spPr bwMode="auto">
            <a:xfrm>
              <a:off x="190182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Line 132"/>
          <p:cNvSpPr>
            <a:spLocks noChangeShapeType="1"/>
          </p:cNvSpPr>
          <p:nvPr/>
        </p:nvSpPr>
        <p:spPr bwMode="auto">
          <a:xfrm flipH="1">
            <a:off x="4945459" y="2348880"/>
            <a:ext cx="226137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104"/>
          <p:cNvSpPr>
            <a:spLocks noChangeShapeType="1"/>
          </p:cNvSpPr>
          <p:nvPr/>
        </p:nvSpPr>
        <p:spPr bwMode="auto">
          <a:xfrm>
            <a:off x="6097587" y="3167905"/>
            <a:ext cx="0" cy="943420"/>
          </a:xfrm>
          <a:prstGeom prst="line">
            <a:avLst/>
          </a:prstGeom>
          <a:noFill/>
          <a:ln w="127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33491" y="2671165"/>
            <a:ext cx="1699070" cy="541811"/>
            <a:chOff x="6774781" y="1916832"/>
            <a:chExt cx="1699070" cy="541811"/>
          </a:xfrm>
        </p:grpSpPr>
        <p:grpSp>
          <p:nvGrpSpPr>
            <p:cNvPr id="34" name="组合 33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59930" y="4293096"/>
            <a:ext cx="477217" cy="1561182"/>
            <a:chOff x="2787784" y="3964744"/>
            <a:chExt cx="551222" cy="1699070"/>
          </a:xfrm>
        </p:grpSpPr>
        <p:grpSp>
          <p:nvGrpSpPr>
            <p:cNvPr id="39" name="组合 3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圆角矩形 4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09155" y="4293096"/>
            <a:ext cx="477217" cy="1561182"/>
            <a:chOff x="2787784" y="3964744"/>
            <a:chExt cx="551222" cy="1699070"/>
          </a:xfrm>
        </p:grpSpPr>
        <p:grpSp>
          <p:nvGrpSpPr>
            <p:cNvPr id="45" name="组合 4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85219" y="4293096"/>
            <a:ext cx="477217" cy="1561182"/>
            <a:chOff x="2787784" y="3964744"/>
            <a:chExt cx="551222" cy="1699070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16114" y="4293096"/>
            <a:ext cx="477217" cy="1561182"/>
            <a:chOff x="2787784" y="3964744"/>
            <a:chExt cx="551222" cy="1699070"/>
          </a:xfrm>
        </p:grpSpPr>
        <p:grpSp>
          <p:nvGrpSpPr>
            <p:cNvPr id="57" name="组合 5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20170" y="4293096"/>
            <a:ext cx="477217" cy="1561182"/>
            <a:chOff x="2787784" y="3964744"/>
            <a:chExt cx="551222" cy="1699070"/>
          </a:xfrm>
        </p:grpSpPr>
        <p:grpSp>
          <p:nvGrpSpPr>
            <p:cNvPr id="63" name="组合 6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圆角矩形 6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233491" y="4039317"/>
            <a:ext cx="1699070" cy="541811"/>
            <a:chOff x="6774781" y="1916832"/>
            <a:chExt cx="1699070" cy="541811"/>
          </a:xfrm>
        </p:grpSpPr>
        <p:grpSp>
          <p:nvGrpSpPr>
            <p:cNvPr id="69" name="组合 68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圆角矩形 7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776390" y="4581128"/>
            <a:ext cx="2473325" cy="423862"/>
            <a:chOff x="5038726" y="3278188"/>
            <a:chExt cx="2473325" cy="423862"/>
          </a:xfrm>
        </p:grpSpPr>
        <p:sp>
          <p:nvSpPr>
            <p:cNvPr id="74" name="Line 116"/>
            <p:cNvSpPr>
              <a:spLocks noChangeShapeType="1"/>
            </p:cNvSpPr>
            <p:nvPr/>
          </p:nvSpPr>
          <p:spPr bwMode="auto">
            <a:xfrm>
              <a:off x="750887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17"/>
            <p:cNvSpPr>
              <a:spLocks noChangeShapeType="1"/>
            </p:cNvSpPr>
            <p:nvPr/>
          </p:nvSpPr>
          <p:spPr bwMode="auto">
            <a:xfrm>
              <a:off x="503872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18"/>
            <p:cNvSpPr>
              <a:spLocks noChangeShapeType="1"/>
            </p:cNvSpPr>
            <p:nvPr/>
          </p:nvSpPr>
          <p:spPr bwMode="auto">
            <a:xfrm flipH="1">
              <a:off x="5040313" y="3492500"/>
              <a:ext cx="2471738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19"/>
            <p:cNvSpPr>
              <a:spLocks noChangeShapeType="1"/>
            </p:cNvSpPr>
            <p:nvPr/>
          </p:nvSpPr>
          <p:spPr bwMode="auto">
            <a:xfrm>
              <a:off x="6357938" y="3278188"/>
              <a:ext cx="0" cy="214313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585419" y="4964162"/>
            <a:ext cx="477217" cy="1561182"/>
            <a:chOff x="2787784" y="3964744"/>
            <a:chExt cx="551222" cy="1699070"/>
          </a:xfrm>
        </p:grpSpPr>
        <p:grpSp>
          <p:nvGrpSpPr>
            <p:cNvPr id="79" name="组合 7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圆角矩形 8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制造中心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988522" y="4941168"/>
            <a:ext cx="477217" cy="1561182"/>
            <a:chOff x="2787784" y="3964744"/>
            <a:chExt cx="551222" cy="1699070"/>
          </a:xfrm>
        </p:grpSpPr>
        <p:grpSp>
          <p:nvGrpSpPr>
            <p:cNvPr id="85" name="组合 8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圆角矩形 8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研究室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863013" y="4005064"/>
            <a:ext cx="1699070" cy="541811"/>
            <a:chOff x="6774781" y="1916832"/>
            <a:chExt cx="1699070" cy="541811"/>
          </a:xfrm>
        </p:grpSpPr>
        <p:grpSp>
          <p:nvGrpSpPr>
            <p:cNvPr id="91" name="组合 90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圆角矩形 9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市场营销部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004301" y="4537102"/>
            <a:ext cx="1339850" cy="476074"/>
            <a:chOff x="9004301" y="3221214"/>
            <a:chExt cx="1339850" cy="476074"/>
          </a:xfrm>
        </p:grpSpPr>
        <p:sp>
          <p:nvSpPr>
            <p:cNvPr id="96" name="Line 128"/>
            <p:cNvSpPr>
              <a:spLocks noChangeShapeType="1"/>
            </p:cNvSpPr>
            <p:nvPr/>
          </p:nvSpPr>
          <p:spPr bwMode="auto">
            <a:xfrm>
              <a:off x="9702801" y="3221214"/>
              <a:ext cx="0" cy="47448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129"/>
            <p:cNvSpPr>
              <a:spLocks noChangeShapeType="1"/>
            </p:cNvSpPr>
            <p:nvPr/>
          </p:nvSpPr>
          <p:spPr bwMode="auto">
            <a:xfrm flipH="1">
              <a:off x="9004301" y="3492500"/>
              <a:ext cx="133985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Line 130"/>
            <p:cNvSpPr>
              <a:spLocks noChangeShapeType="1"/>
            </p:cNvSpPr>
            <p:nvPr/>
          </p:nvSpPr>
          <p:spPr bwMode="auto">
            <a:xfrm>
              <a:off x="9005888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Line 131"/>
            <p:cNvSpPr>
              <a:spLocks noChangeShapeType="1"/>
            </p:cNvSpPr>
            <p:nvPr/>
          </p:nvSpPr>
          <p:spPr bwMode="auto">
            <a:xfrm>
              <a:off x="10334626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761883" y="4964162"/>
            <a:ext cx="477217" cy="1561182"/>
            <a:chOff x="2787784" y="3964744"/>
            <a:chExt cx="551222" cy="1699070"/>
          </a:xfrm>
        </p:grpSpPr>
        <p:grpSp>
          <p:nvGrpSpPr>
            <p:cNvPr id="101" name="组合 10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圆角矩形 10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436794" y="4941168"/>
            <a:ext cx="477217" cy="1561182"/>
            <a:chOff x="2787784" y="3964744"/>
            <a:chExt cx="551222" cy="1699070"/>
          </a:xfrm>
        </p:grpSpPr>
        <p:grpSp>
          <p:nvGrpSpPr>
            <p:cNvPr id="107" name="组合 10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圆角矩形 10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0130035" y="4941168"/>
            <a:ext cx="477217" cy="1561182"/>
            <a:chOff x="2787784" y="3964744"/>
            <a:chExt cx="551222" cy="1699070"/>
          </a:xfrm>
        </p:grpSpPr>
        <p:grpSp>
          <p:nvGrpSpPr>
            <p:cNvPr id="113" name="组合 11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圆角矩形 1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5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3958</Words>
  <Application>Microsoft Office PowerPoint</Application>
  <PresentationFormat>自定义</PresentationFormat>
  <Paragraphs>549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Impact MT Std</vt:lpstr>
      <vt:lpstr>方正兰亭黑简体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商业融资</dc:title>
  <dc:creator>第一PPT</dc:creator>
  <cp:keywords>www.1ppt.com</cp:keywords>
  <dc:description>www.1ppt.com</dc:description>
  <cp:lastModifiedBy>天 下</cp:lastModifiedBy>
  <cp:revision>57</cp:revision>
  <dcterms:created xsi:type="dcterms:W3CDTF">2016-01-30T06:33:00Z</dcterms:created>
  <dcterms:modified xsi:type="dcterms:W3CDTF">2021-01-05T15:41:49Z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