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61A86-6DA5-420D-AAA8-5C2650AE6C6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72CBD-5AD2-45D7-A597-03D46D0C0F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0" y="0"/>
            <a:ext cx="9144000" cy="5143500"/>
            <a:chOff x="296898" y="140184"/>
            <a:chExt cx="6531720" cy="189660"/>
          </a:xfrm>
        </p:grpSpPr>
        <p:sp>
          <p:nvSpPr>
            <p:cNvPr id="8" name="矩形 7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 userDrawn="1"/>
        </p:nvGrpSpPr>
        <p:grpSpPr>
          <a:xfrm>
            <a:off x="0" y="0"/>
            <a:ext cx="9144000" cy="417991"/>
            <a:chOff x="296898" y="140184"/>
            <a:chExt cx="6531720" cy="189660"/>
          </a:xfrm>
        </p:grpSpPr>
        <p:sp>
          <p:nvSpPr>
            <p:cNvPr id="3" name="矩形 2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9" name="组 8"/>
          <p:cNvGrpSpPr/>
          <p:nvPr userDrawn="1"/>
        </p:nvGrpSpPr>
        <p:grpSpPr>
          <a:xfrm>
            <a:off x="0" y="4725509"/>
            <a:ext cx="9144000" cy="417991"/>
            <a:chOff x="296898" y="140184"/>
            <a:chExt cx="6531720" cy="189660"/>
          </a:xfrm>
        </p:grpSpPr>
        <p:sp>
          <p:nvSpPr>
            <p:cNvPr id="10" name="矩形 9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 userDrawn="1"/>
        </p:nvGrpSpPr>
        <p:grpSpPr>
          <a:xfrm>
            <a:off x="0" y="0"/>
            <a:ext cx="1131990" cy="5143500"/>
            <a:chOff x="296898" y="140184"/>
            <a:chExt cx="6531720" cy="189660"/>
          </a:xfrm>
        </p:grpSpPr>
        <p:sp>
          <p:nvSpPr>
            <p:cNvPr id="3" name="矩形 2"/>
            <p:cNvSpPr/>
            <p:nvPr/>
          </p:nvSpPr>
          <p:spPr>
            <a:xfrm>
              <a:off x="296898" y="140184"/>
              <a:ext cx="1088620" cy="1896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385518" y="140184"/>
              <a:ext cx="1088620" cy="189660"/>
            </a:xfrm>
            <a:prstGeom prst="rect">
              <a:avLst/>
            </a:prstGeom>
            <a:solidFill>
              <a:srgbClr val="4584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74138" y="140184"/>
              <a:ext cx="1088620" cy="1896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562758" y="140184"/>
              <a:ext cx="1088620" cy="1896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51378" y="140184"/>
              <a:ext cx="1088620" cy="1896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5739998" y="140184"/>
              <a:ext cx="1088620" cy="1896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56694" y="1224822"/>
            <a:ext cx="9457388" cy="2856111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57325" y="1369206"/>
            <a:ext cx="622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tx2"/>
                </a:solidFill>
                <a:ea typeface="微软雅黑" panose="020B0503020204020204" pitchFamily="34" charset="-122"/>
              </a:rPr>
              <a:t>开题报告</a:t>
            </a:r>
            <a:r>
              <a:rPr lang="en-US" altLang="zh-CN" sz="4800" b="1" dirty="0">
                <a:solidFill>
                  <a:schemeClr val="tx2"/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4800" b="1" dirty="0">
                <a:solidFill>
                  <a:schemeClr val="tx2"/>
                </a:solidFill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5" name="矩形 4"/>
          <p:cNvSpPr/>
          <p:nvPr/>
        </p:nvSpPr>
        <p:spPr>
          <a:xfrm>
            <a:off x="2148027" y="3011839"/>
            <a:ext cx="703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名</a:t>
            </a:r>
          </a:p>
        </p:txBody>
      </p:sp>
      <p:sp>
        <p:nvSpPr>
          <p:cNvPr id="6" name="矩形 5"/>
          <p:cNvSpPr/>
          <p:nvPr/>
        </p:nvSpPr>
        <p:spPr>
          <a:xfrm>
            <a:off x="2148027" y="3469039"/>
            <a:ext cx="710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   师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148027" y="2259431"/>
            <a:ext cx="4847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点击此处添加副标题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8202" y="1863500"/>
            <a:ext cx="3420557" cy="511718"/>
          </a:xfrm>
          <a:prstGeom prst="rect">
            <a:avLst/>
          </a:prstGeom>
          <a:solidFill>
            <a:srgbClr val="458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03759" y="1883150"/>
            <a:ext cx="317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选题背景及意义</a:t>
            </a:r>
          </a:p>
        </p:txBody>
      </p:sp>
      <p:sp>
        <p:nvSpPr>
          <p:cNvPr id="4" name="矩形 3"/>
          <p:cNvSpPr/>
          <p:nvPr/>
        </p:nvSpPr>
        <p:spPr>
          <a:xfrm>
            <a:off x="4558202" y="2494100"/>
            <a:ext cx="3420557" cy="5117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03759" y="2506796"/>
            <a:ext cx="317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研究内容及方法</a:t>
            </a:r>
          </a:p>
        </p:txBody>
      </p:sp>
      <p:sp>
        <p:nvSpPr>
          <p:cNvPr id="6" name="矩形 5"/>
          <p:cNvSpPr/>
          <p:nvPr/>
        </p:nvSpPr>
        <p:spPr>
          <a:xfrm>
            <a:off x="4558202" y="3125903"/>
            <a:ext cx="3420557" cy="5117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03759" y="3131645"/>
            <a:ext cx="317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实验创新及难度</a:t>
            </a:r>
          </a:p>
        </p:txBody>
      </p:sp>
      <p:sp>
        <p:nvSpPr>
          <p:cNvPr id="8" name="矩形 7"/>
          <p:cNvSpPr/>
          <p:nvPr/>
        </p:nvSpPr>
        <p:spPr>
          <a:xfrm>
            <a:off x="4558202" y="3764661"/>
            <a:ext cx="3420557" cy="5117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03759" y="3763449"/>
            <a:ext cx="317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进度及完成情况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54125" y="310240"/>
            <a:ext cx="3549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ea typeface="微软雅黑" panose="020B0503020204020204" pitchFamily="34" charset="-122"/>
              </a:rPr>
              <a:t>CONTENTS</a:t>
            </a:r>
            <a:endParaRPr lang="zh-CN" altLang="en-US" sz="4800" b="1" dirty="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6700" y="479998"/>
            <a:ext cx="321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选题背景及意义</a:t>
            </a:r>
          </a:p>
        </p:txBody>
      </p:sp>
      <p:sp>
        <p:nvSpPr>
          <p:cNvPr id="3" name="任意多边形 19"/>
          <p:cNvSpPr/>
          <p:nvPr/>
        </p:nvSpPr>
        <p:spPr>
          <a:xfrm>
            <a:off x="6021096" y="2055135"/>
            <a:ext cx="1072353" cy="1072352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42" tIns="221242" rIns="221242" bIns="22124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b="1" kern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  <p:sp>
        <p:nvSpPr>
          <p:cNvPr id="4" name="任意多边形 20"/>
          <p:cNvSpPr/>
          <p:nvPr/>
        </p:nvSpPr>
        <p:spPr>
          <a:xfrm rot="16200000">
            <a:off x="6395146" y="1878936"/>
            <a:ext cx="324253" cy="28145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63" tIns="7006" rIns="193562" bIns="70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任意多边形 21"/>
          <p:cNvSpPr/>
          <p:nvPr/>
        </p:nvSpPr>
        <p:spPr>
          <a:xfrm>
            <a:off x="6021096" y="658529"/>
            <a:ext cx="1072353" cy="1072352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42" tIns="221242" rIns="221242" bIns="22124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3200" b="1" kern="12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endParaRPr lang="zh-CN" altLang="en-US" sz="3200" b="1" kern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任意多边形 22"/>
          <p:cNvSpPr/>
          <p:nvPr/>
        </p:nvSpPr>
        <p:spPr>
          <a:xfrm>
            <a:off x="7093450" y="2577239"/>
            <a:ext cx="324253" cy="28145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63" tIns="7006" rIns="193563" bIns="70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23"/>
          <p:cNvSpPr/>
          <p:nvPr/>
        </p:nvSpPr>
        <p:spPr>
          <a:xfrm>
            <a:off x="7417702" y="2055135"/>
            <a:ext cx="1072353" cy="1072352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42" tIns="221242" rIns="221242" bIns="22124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endParaRPr lang="zh-CN" altLang="en-US" sz="3200" b="1" kern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任意多边形 24"/>
          <p:cNvSpPr/>
          <p:nvPr/>
        </p:nvSpPr>
        <p:spPr>
          <a:xfrm rot="5400000">
            <a:off x="6395146" y="3275542"/>
            <a:ext cx="324253" cy="28145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0" y="16525"/>
                </a:moveTo>
                <a:lnTo>
                  <a:pt x="380764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63" tIns="7006" rIns="193563" bIns="70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25"/>
          <p:cNvSpPr/>
          <p:nvPr/>
        </p:nvSpPr>
        <p:spPr>
          <a:xfrm>
            <a:off x="6021096" y="3451742"/>
            <a:ext cx="1072353" cy="1072352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42" tIns="221242" rIns="221242" bIns="22124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3200" b="1" kern="1200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endParaRPr lang="zh-CN" altLang="en-US" sz="3200" b="1" kern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任意多边形 26"/>
          <p:cNvSpPr/>
          <p:nvPr/>
        </p:nvSpPr>
        <p:spPr>
          <a:xfrm>
            <a:off x="5696843" y="2577238"/>
            <a:ext cx="324254" cy="28146"/>
          </a:xfrm>
          <a:custGeom>
            <a:avLst/>
            <a:gdLst>
              <a:gd name="connsiteX0" fmla="*/ 0 w 380764"/>
              <a:gd name="connsiteY0" fmla="*/ 16525 h 33050"/>
              <a:gd name="connsiteX1" fmla="*/ 380764 w 38076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0764" h="33050">
                <a:moveTo>
                  <a:pt x="380764" y="16525"/>
                </a:moveTo>
                <a:lnTo>
                  <a:pt x="0" y="16525"/>
                </a:lnTo>
              </a:path>
            </a:pathLst>
          </a:custGeom>
          <a:noFill/>
          <a:ln w="28575">
            <a:solidFill>
              <a:srgbClr val="66666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63" tIns="7007" rIns="193564" bIns="70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kern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27"/>
          <p:cNvSpPr/>
          <p:nvPr/>
        </p:nvSpPr>
        <p:spPr>
          <a:xfrm>
            <a:off x="4624490" y="2055135"/>
            <a:ext cx="1072353" cy="1072352"/>
          </a:xfrm>
          <a:custGeom>
            <a:avLst/>
            <a:gdLst>
              <a:gd name="connsiteX0" fmla="*/ 0 w 1259243"/>
              <a:gd name="connsiteY0" fmla="*/ 629622 h 1259243"/>
              <a:gd name="connsiteX1" fmla="*/ 629622 w 1259243"/>
              <a:gd name="connsiteY1" fmla="*/ 0 h 1259243"/>
              <a:gd name="connsiteX2" fmla="*/ 1259244 w 1259243"/>
              <a:gd name="connsiteY2" fmla="*/ 629622 h 1259243"/>
              <a:gd name="connsiteX3" fmla="*/ 629622 w 1259243"/>
              <a:gd name="connsiteY3" fmla="*/ 1259244 h 1259243"/>
              <a:gd name="connsiteX4" fmla="*/ 0 w 1259243"/>
              <a:gd name="connsiteY4" fmla="*/ 629622 h 125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9243" h="1259243">
                <a:moveTo>
                  <a:pt x="0" y="629622"/>
                </a:moveTo>
                <a:cubicBezTo>
                  <a:pt x="0" y="281891"/>
                  <a:pt x="281891" y="0"/>
                  <a:pt x="629622" y="0"/>
                </a:cubicBezTo>
                <a:cubicBezTo>
                  <a:pt x="977353" y="0"/>
                  <a:pt x="1259244" y="281891"/>
                  <a:pt x="1259244" y="629622"/>
                </a:cubicBezTo>
                <a:cubicBezTo>
                  <a:pt x="1259244" y="977353"/>
                  <a:pt x="977353" y="1259244"/>
                  <a:pt x="629622" y="1259244"/>
                </a:cubicBezTo>
                <a:cubicBezTo>
                  <a:pt x="281891" y="1259244"/>
                  <a:pt x="0" y="977353"/>
                  <a:pt x="0" y="6296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42" tIns="221242" rIns="221242" bIns="221242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3200" b="1" kern="1200" dirty="0">
                <a:solidFill>
                  <a:schemeClr val="bg1"/>
                </a:solidFill>
                <a:ea typeface="微软雅黑" panose="020B0503020204020204" pitchFamily="34" charset="-122"/>
              </a:rPr>
              <a:t>4</a:t>
            </a:r>
            <a:endParaRPr lang="zh-CN" altLang="en-US" sz="3200" b="1" kern="1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3828" y="1396642"/>
            <a:ext cx="572405" cy="572405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3828" y="2133452"/>
            <a:ext cx="572405" cy="572405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3828" y="2870262"/>
            <a:ext cx="572405" cy="572405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ea typeface="微软雅黑" panose="020B0503020204020204" pitchFamily="34" charset="-122"/>
              </a:rPr>
              <a:t>3</a:t>
            </a:r>
            <a:endParaRPr lang="zh-CN" altLang="en-US" sz="3200" b="1" dirty="0"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3828" y="3607072"/>
            <a:ext cx="572405" cy="572405"/>
          </a:xfrm>
          <a:prstGeom prst="rect">
            <a:avLst/>
          </a:prstGeom>
          <a:solidFill>
            <a:srgbClr val="F5C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ea typeface="微软雅黑" panose="020B0503020204020204" pitchFamily="34" charset="-122"/>
              </a:rPr>
              <a:t>4</a:t>
            </a:r>
            <a:endParaRPr lang="zh-CN" altLang="en-US" sz="3200" b="1" dirty="0"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00156" y="1525585"/>
            <a:ext cx="187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请输入文本内容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500156" y="2262395"/>
            <a:ext cx="187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请输入文本内容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00156" y="2999206"/>
            <a:ext cx="187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500156" y="3736016"/>
            <a:ext cx="187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97134" y="1261533"/>
            <a:ext cx="1517382" cy="31925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6"/>
          <p:cNvCxnSpPr>
            <a:stCxn id="10" idx="3"/>
          </p:cNvCxnSpPr>
          <p:nvPr/>
        </p:nvCxnSpPr>
        <p:spPr>
          <a:xfrm>
            <a:off x="2297135" y="1858419"/>
            <a:ext cx="1517381" cy="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7"/>
          <p:cNvCxnSpPr>
            <a:stCxn id="13" idx="3"/>
          </p:cNvCxnSpPr>
          <p:nvPr/>
        </p:nvCxnSpPr>
        <p:spPr>
          <a:xfrm flipV="1">
            <a:off x="2297135" y="2874608"/>
            <a:ext cx="1517381" cy="6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8"/>
          <p:cNvCxnSpPr/>
          <p:nvPr/>
        </p:nvCxnSpPr>
        <p:spPr>
          <a:xfrm>
            <a:off x="2304337" y="3891399"/>
            <a:ext cx="15089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2500326" y="1531293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2500326" y="2546882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500326" y="3578077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0" name="五边形 9"/>
          <p:cNvSpPr/>
          <p:nvPr/>
        </p:nvSpPr>
        <p:spPr bwMode="auto">
          <a:xfrm>
            <a:off x="1" y="1543778"/>
            <a:ext cx="2297134" cy="629282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>
              <a:solidFill>
                <a:srgbClr val="287ED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886343" y="1524618"/>
            <a:ext cx="412092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3" name="五边形 12"/>
          <p:cNvSpPr/>
          <p:nvPr/>
        </p:nvSpPr>
        <p:spPr bwMode="auto">
          <a:xfrm>
            <a:off x="1" y="2560568"/>
            <a:ext cx="2297134" cy="629282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>
              <a:solidFill>
                <a:srgbClr val="287ED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898277" y="2555520"/>
            <a:ext cx="412092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6" name="五边形 15"/>
          <p:cNvSpPr/>
          <p:nvPr/>
        </p:nvSpPr>
        <p:spPr bwMode="auto">
          <a:xfrm>
            <a:off x="1" y="3575827"/>
            <a:ext cx="2297134" cy="629282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>
              <a:solidFill>
                <a:srgbClr val="287ED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898277" y="3584608"/>
            <a:ext cx="412092" cy="5847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3</a:t>
            </a:r>
            <a:endParaRPr lang="zh-CN" altLang="en-US" sz="3200" b="1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cxnSp>
        <p:nvCxnSpPr>
          <p:cNvPr id="18" name="直接连接符 21"/>
          <p:cNvCxnSpPr/>
          <p:nvPr/>
        </p:nvCxnSpPr>
        <p:spPr>
          <a:xfrm>
            <a:off x="3813315" y="1859019"/>
            <a:ext cx="47168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22"/>
          <p:cNvCxnSpPr/>
          <p:nvPr/>
        </p:nvCxnSpPr>
        <p:spPr>
          <a:xfrm>
            <a:off x="3813315" y="2874608"/>
            <a:ext cx="47168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23"/>
          <p:cNvCxnSpPr/>
          <p:nvPr/>
        </p:nvCxnSpPr>
        <p:spPr>
          <a:xfrm>
            <a:off x="3817517" y="3891399"/>
            <a:ext cx="47168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0"/>
          <p:cNvSpPr txBox="1"/>
          <p:nvPr/>
        </p:nvSpPr>
        <p:spPr bwMode="auto">
          <a:xfrm>
            <a:off x="4193863" y="1301404"/>
            <a:ext cx="3536204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66700" y="479998"/>
            <a:ext cx="321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研究内容及方法</a:t>
            </a:r>
          </a:p>
        </p:txBody>
      </p:sp>
      <p:sp>
        <p:nvSpPr>
          <p:cNvPr id="47" name="TextBox 40"/>
          <p:cNvSpPr txBox="1"/>
          <p:nvPr/>
        </p:nvSpPr>
        <p:spPr bwMode="auto">
          <a:xfrm>
            <a:off x="4193863" y="2353604"/>
            <a:ext cx="3536204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8" name="TextBox 40"/>
          <p:cNvSpPr txBox="1"/>
          <p:nvPr/>
        </p:nvSpPr>
        <p:spPr bwMode="auto">
          <a:xfrm>
            <a:off x="4193863" y="3381839"/>
            <a:ext cx="3536204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266700" y="479998"/>
            <a:ext cx="321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实验创新及难度</a:t>
            </a:r>
          </a:p>
        </p:txBody>
      </p:sp>
      <p:sp>
        <p:nvSpPr>
          <p:cNvPr id="23" name="菱形 22"/>
          <p:cNvSpPr/>
          <p:nvPr/>
        </p:nvSpPr>
        <p:spPr bwMode="auto">
          <a:xfrm>
            <a:off x="839107" y="1267960"/>
            <a:ext cx="792162" cy="576262"/>
          </a:xfrm>
          <a:prstGeom prst="diamond">
            <a:avLst/>
          </a:prstGeom>
          <a:solidFill>
            <a:srgbClr val="287ED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093950" y="1347208"/>
            <a:ext cx="30489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菱形 25"/>
          <p:cNvSpPr/>
          <p:nvPr/>
        </p:nvSpPr>
        <p:spPr bwMode="auto">
          <a:xfrm>
            <a:off x="2307544" y="1267960"/>
            <a:ext cx="792163" cy="576262"/>
          </a:xfrm>
          <a:prstGeom prst="diamond">
            <a:avLst/>
          </a:prstGeom>
          <a:solidFill>
            <a:srgbClr val="287E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8"/>
          <p:cNvSpPr txBox="1">
            <a:spLocks noChangeArrowheads="1"/>
          </p:cNvSpPr>
          <p:nvPr/>
        </p:nvSpPr>
        <p:spPr bwMode="auto">
          <a:xfrm>
            <a:off x="2562387" y="1359049"/>
            <a:ext cx="30489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菱形 28"/>
          <p:cNvSpPr/>
          <p:nvPr/>
        </p:nvSpPr>
        <p:spPr bwMode="auto">
          <a:xfrm>
            <a:off x="3791857" y="1260022"/>
            <a:ext cx="792162" cy="574675"/>
          </a:xfrm>
          <a:prstGeom prst="diamond">
            <a:avLst/>
          </a:prstGeom>
          <a:solidFill>
            <a:srgbClr val="287ED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4046700" y="1356522"/>
            <a:ext cx="30489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23"/>
          <p:cNvCxnSpPr>
            <a:stCxn id="23" idx="2"/>
          </p:cNvCxnSpPr>
          <p:nvPr/>
        </p:nvCxnSpPr>
        <p:spPr>
          <a:xfrm>
            <a:off x="1235982" y="1844222"/>
            <a:ext cx="0" cy="5762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24"/>
          <p:cNvCxnSpPr/>
          <p:nvPr/>
        </p:nvCxnSpPr>
        <p:spPr>
          <a:xfrm>
            <a:off x="767669" y="2420485"/>
            <a:ext cx="8715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25"/>
          <p:cNvCxnSpPr/>
          <p:nvPr/>
        </p:nvCxnSpPr>
        <p:spPr>
          <a:xfrm>
            <a:off x="2713944" y="1834697"/>
            <a:ext cx="0" cy="5762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26"/>
          <p:cNvCxnSpPr/>
          <p:nvPr/>
        </p:nvCxnSpPr>
        <p:spPr>
          <a:xfrm>
            <a:off x="2245632" y="2410960"/>
            <a:ext cx="8715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27"/>
          <p:cNvCxnSpPr/>
          <p:nvPr/>
        </p:nvCxnSpPr>
        <p:spPr>
          <a:xfrm>
            <a:off x="4187144" y="1799772"/>
            <a:ext cx="0" cy="5762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28"/>
          <p:cNvCxnSpPr/>
          <p:nvPr/>
        </p:nvCxnSpPr>
        <p:spPr>
          <a:xfrm>
            <a:off x="3720419" y="2376035"/>
            <a:ext cx="8715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40"/>
          <p:cNvSpPr txBox="1"/>
          <p:nvPr/>
        </p:nvSpPr>
        <p:spPr bwMode="auto">
          <a:xfrm>
            <a:off x="499307" y="2957721"/>
            <a:ext cx="1473350" cy="1084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9" name="矩形 8"/>
          <p:cNvSpPr/>
          <p:nvPr/>
        </p:nvSpPr>
        <p:spPr>
          <a:xfrm>
            <a:off x="499307" y="2677182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chemeClr val="accent2"/>
                </a:solidFill>
              </a:rPr>
              <a:t>点击此处添加标题</a:t>
            </a:r>
          </a:p>
        </p:txBody>
      </p:sp>
      <p:sp>
        <p:nvSpPr>
          <p:cNvPr id="42" name="TextBox 40"/>
          <p:cNvSpPr txBox="1"/>
          <p:nvPr/>
        </p:nvSpPr>
        <p:spPr bwMode="auto">
          <a:xfrm>
            <a:off x="1974888" y="2957721"/>
            <a:ext cx="1473350" cy="1084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矩形 43"/>
          <p:cNvSpPr/>
          <p:nvPr/>
        </p:nvSpPr>
        <p:spPr>
          <a:xfrm>
            <a:off x="1974888" y="2677182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chemeClr val="accent3"/>
                </a:solidFill>
              </a:rPr>
              <a:t>点击此处添加标题</a:t>
            </a:r>
          </a:p>
        </p:txBody>
      </p:sp>
      <p:sp>
        <p:nvSpPr>
          <p:cNvPr id="46" name="TextBox 40"/>
          <p:cNvSpPr txBox="1"/>
          <p:nvPr/>
        </p:nvSpPr>
        <p:spPr bwMode="auto">
          <a:xfrm>
            <a:off x="3450469" y="2957721"/>
            <a:ext cx="1473350" cy="1084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9" name="矩形 48"/>
          <p:cNvSpPr/>
          <p:nvPr/>
        </p:nvSpPr>
        <p:spPr>
          <a:xfrm>
            <a:off x="3450469" y="2677182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chemeClr val="accent5"/>
                </a:solidFill>
              </a:rPr>
              <a:t>点击此处添加标题</a:t>
            </a: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4072" y="1347208"/>
            <a:ext cx="3899928" cy="25999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7"/>
          <p:cNvGrpSpPr/>
          <p:nvPr/>
        </p:nvGrpSpPr>
        <p:grpSpPr>
          <a:xfrm flipV="1">
            <a:off x="1" y="1106497"/>
            <a:ext cx="9144000" cy="2744427"/>
            <a:chOff x="324091" y="5962650"/>
            <a:chExt cx="8524577" cy="474741"/>
          </a:xfrm>
        </p:grpSpPr>
        <p:cxnSp>
          <p:nvCxnSpPr>
            <p:cNvPr id="3" name="直接连接符 21"/>
            <p:cNvCxnSpPr/>
            <p:nvPr/>
          </p:nvCxnSpPr>
          <p:spPr>
            <a:xfrm>
              <a:off x="324091" y="6437391"/>
              <a:ext cx="8524576" cy="0"/>
            </a:xfrm>
            <a:prstGeom prst="line">
              <a:avLst/>
            </a:prstGeom>
            <a:ln>
              <a:solidFill>
                <a:srgbClr val="BFBF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72"/>
            <p:cNvGrpSpPr/>
            <p:nvPr/>
          </p:nvGrpSpPr>
          <p:grpSpPr>
            <a:xfrm>
              <a:off x="324092" y="5962650"/>
              <a:ext cx="8524576" cy="474741"/>
              <a:chOff x="-456657" y="6352924"/>
              <a:chExt cx="9465697" cy="474741"/>
            </a:xfrm>
          </p:grpSpPr>
          <p:cxnSp>
            <p:nvCxnSpPr>
              <p:cNvPr id="5" name="直接连接符 26"/>
              <p:cNvCxnSpPr/>
              <p:nvPr/>
            </p:nvCxnSpPr>
            <p:spPr>
              <a:xfrm flipV="1">
                <a:off x="-456657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28"/>
              <p:cNvCxnSpPr/>
              <p:nvPr/>
            </p:nvCxnSpPr>
            <p:spPr>
              <a:xfrm flipV="1">
                <a:off x="-236524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29"/>
              <p:cNvCxnSpPr/>
              <p:nvPr/>
            </p:nvCxnSpPr>
            <p:spPr>
              <a:xfrm flipV="1">
                <a:off x="-16393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30"/>
              <p:cNvCxnSpPr/>
              <p:nvPr/>
            </p:nvCxnSpPr>
            <p:spPr>
              <a:xfrm flipV="1">
                <a:off x="203740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31"/>
              <p:cNvCxnSpPr/>
              <p:nvPr/>
            </p:nvCxnSpPr>
            <p:spPr>
              <a:xfrm flipV="1">
                <a:off x="423871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32"/>
              <p:cNvCxnSpPr/>
              <p:nvPr/>
            </p:nvCxnSpPr>
            <p:spPr>
              <a:xfrm flipV="1">
                <a:off x="644003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33"/>
              <p:cNvCxnSpPr/>
              <p:nvPr/>
            </p:nvCxnSpPr>
            <p:spPr>
              <a:xfrm flipV="1">
                <a:off x="864135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34"/>
              <p:cNvCxnSpPr/>
              <p:nvPr/>
            </p:nvCxnSpPr>
            <p:spPr>
              <a:xfrm flipV="1">
                <a:off x="1084267" y="6352924"/>
                <a:ext cx="0" cy="47474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35"/>
              <p:cNvCxnSpPr/>
              <p:nvPr/>
            </p:nvCxnSpPr>
            <p:spPr>
              <a:xfrm flipV="1">
                <a:off x="1304399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36"/>
              <p:cNvCxnSpPr/>
              <p:nvPr/>
            </p:nvCxnSpPr>
            <p:spPr>
              <a:xfrm flipV="1">
                <a:off x="1524531" y="6444343"/>
                <a:ext cx="0" cy="383322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37"/>
              <p:cNvCxnSpPr/>
              <p:nvPr/>
            </p:nvCxnSpPr>
            <p:spPr>
              <a:xfrm flipV="1">
                <a:off x="1744663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38"/>
              <p:cNvCxnSpPr/>
              <p:nvPr/>
            </p:nvCxnSpPr>
            <p:spPr>
              <a:xfrm flipV="1">
                <a:off x="1964795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39"/>
              <p:cNvCxnSpPr/>
              <p:nvPr/>
            </p:nvCxnSpPr>
            <p:spPr>
              <a:xfrm flipV="1">
                <a:off x="2184927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40"/>
              <p:cNvCxnSpPr/>
              <p:nvPr/>
            </p:nvCxnSpPr>
            <p:spPr>
              <a:xfrm flipV="1">
                <a:off x="2405059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41"/>
              <p:cNvCxnSpPr/>
              <p:nvPr/>
            </p:nvCxnSpPr>
            <p:spPr>
              <a:xfrm flipV="1">
                <a:off x="2625191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42"/>
              <p:cNvCxnSpPr/>
              <p:nvPr/>
            </p:nvCxnSpPr>
            <p:spPr>
              <a:xfrm flipV="1">
                <a:off x="2845323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43"/>
              <p:cNvCxnSpPr/>
              <p:nvPr/>
            </p:nvCxnSpPr>
            <p:spPr>
              <a:xfrm flipV="1">
                <a:off x="3065455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44"/>
              <p:cNvCxnSpPr/>
              <p:nvPr/>
            </p:nvCxnSpPr>
            <p:spPr>
              <a:xfrm flipV="1">
                <a:off x="3285587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45"/>
              <p:cNvCxnSpPr/>
              <p:nvPr/>
            </p:nvCxnSpPr>
            <p:spPr>
              <a:xfrm flipV="1">
                <a:off x="3505719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46"/>
              <p:cNvCxnSpPr/>
              <p:nvPr/>
            </p:nvCxnSpPr>
            <p:spPr>
              <a:xfrm flipV="1">
                <a:off x="3725851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47"/>
              <p:cNvCxnSpPr/>
              <p:nvPr/>
            </p:nvCxnSpPr>
            <p:spPr>
              <a:xfrm flipV="1">
                <a:off x="3945983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48"/>
              <p:cNvCxnSpPr/>
              <p:nvPr/>
            </p:nvCxnSpPr>
            <p:spPr>
              <a:xfrm flipV="1">
                <a:off x="4166115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49"/>
              <p:cNvCxnSpPr/>
              <p:nvPr/>
            </p:nvCxnSpPr>
            <p:spPr>
              <a:xfrm flipV="1">
                <a:off x="4386247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50"/>
              <p:cNvCxnSpPr/>
              <p:nvPr/>
            </p:nvCxnSpPr>
            <p:spPr>
              <a:xfrm flipV="1">
                <a:off x="4606379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51"/>
              <p:cNvCxnSpPr/>
              <p:nvPr/>
            </p:nvCxnSpPr>
            <p:spPr>
              <a:xfrm flipV="1">
                <a:off x="4826511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52"/>
              <p:cNvCxnSpPr/>
              <p:nvPr/>
            </p:nvCxnSpPr>
            <p:spPr>
              <a:xfrm flipV="1">
                <a:off x="5046643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53"/>
              <p:cNvCxnSpPr/>
              <p:nvPr/>
            </p:nvCxnSpPr>
            <p:spPr>
              <a:xfrm flipV="1">
                <a:off x="5266775" y="6444343"/>
                <a:ext cx="0" cy="383322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54"/>
              <p:cNvCxnSpPr/>
              <p:nvPr/>
            </p:nvCxnSpPr>
            <p:spPr>
              <a:xfrm flipV="1">
                <a:off x="5486907" y="6352924"/>
                <a:ext cx="0" cy="47474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55"/>
              <p:cNvCxnSpPr/>
              <p:nvPr/>
            </p:nvCxnSpPr>
            <p:spPr>
              <a:xfrm flipV="1">
                <a:off x="5707039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56"/>
              <p:cNvCxnSpPr/>
              <p:nvPr/>
            </p:nvCxnSpPr>
            <p:spPr>
              <a:xfrm flipV="1">
                <a:off x="5927171" y="6352924"/>
                <a:ext cx="0" cy="47474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57"/>
              <p:cNvCxnSpPr/>
              <p:nvPr/>
            </p:nvCxnSpPr>
            <p:spPr>
              <a:xfrm flipV="1">
                <a:off x="6147303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58"/>
              <p:cNvCxnSpPr/>
              <p:nvPr/>
            </p:nvCxnSpPr>
            <p:spPr>
              <a:xfrm flipV="1">
                <a:off x="6367435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59"/>
              <p:cNvCxnSpPr/>
              <p:nvPr/>
            </p:nvCxnSpPr>
            <p:spPr>
              <a:xfrm flipV="1">
                <a:off x="6587567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60"/>
              <p:cNvCxnSpPr/>
              <p:nvPr/>
            </p:nvCxnSpPr>
            <p:spPr>
              <a:xfrm flipV="1">
                <a:off x="6807699" y="6444343"/>
                <a:ext cx="0" cy="383322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61"/>
              <p:cNvCxnSpPr/>
              <p:nvPr/>
            </p:nvCxnSpPr>
            <p:spPr>
              <a:xfrm flipV="1">
                <a:off x="7027830" y="6667249"/>
                <a:ext cx="0" cy="1604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62"/>
              <p:cNvCxnSpPr/>
              <p:nvPr/>
            </p:nvCxnSpPr>
            <p:spPr>
              <a:xfrm flipV="1">
                <a:off x="7247963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63"/>
              <p:cNvCxnSpPr/>
              <p:nvPr/>
            </p:nvCxnSpPr>
            <p:spPr>
              <a:xfrm flipV="1">
                <a:off x="7468094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64"/>
              <p:cNvCxnSpPr/>
              <p:nvPr/>
            </p:nvCxnSpPr>
            <p:spPr>
              <a:xfrm flipV="1">
                <a:off x="7688227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65"/>
              <p:cNvCxnSpPr/>
              <p:nvPr/>
            </p:nvCxnSpPr>
            <p:spPr>
              <a:xfrm flipV="1">
                <a:off x="7908360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66"/>
              <p:cNvCxnSpPr/>
              <p:nvPr/>
            </p:nvCxnSpPr>
            <p:spPr>
              <a:xfrm flipV="1">
                <a:off x="8128491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67"/>
              <p:cNvCxnSpPr/>
              <p:nvPr/>
            </p:nvCxnSpPr>
            <p:spPr>
              <a:xfrm flipV="1">
                <a:off x="8348624" y="6514849"/>
                <a:ext cx="0" cy="312816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68"/>
              <p:cNvCxnSpPr/>
              <p:nvPr/>
            </p:nvCxnSpPr>
            <p:spPr>
              <a:xfrm flipV="1">
                <a:off x="8568755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69"/>
              <p:cNvCxnSpPr/>
              <p:nvPr/>
            </p:nvCxnSpPr>
            <p:spPr>
              <a:xfrm flipV="1">
                <a:off x="8788887" y="6600574"/>
                <a:ext cx="0" cy="227091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70"/>
              <p:cNvCxnSpPr/>
              <p:nvPr/>
            </p:nvCxnSpPr>
            <p:spPr>
              <a:xfrm flipV="1">
                <a:off x="9009040" y="6444343"/>
                <a:ext cx="0" cy="383322"/>
              </a:xfrm>
              <a:prstGeom prst="line">
                <a:avLst/>
              </a:prstGeom>
              <a:ln>
                <a:gradFill flip="none" rotWithShape="1">
                  <a:gsLst>
                    <a:gs pos="100000">
                      <a:srgbClr val="BFBFBF"/>
                    </a:gs>
                    <a:gs pos="0">
                      <a:schemeClr val="accent1">
                        <a:lumMod val="30000"/>
                        <a:lumOff val="70000"/>
                        <a:alpha val="0"/>
                      </a:schemeClr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9" t="4945" r="19329" b="8653"/>
          <a:stretch>
            <a:fillRect/>
          </a:stretch>
        </p:blipFill>
        <p:spPr>
          <a:xfrm>
            <a:off x="7717898" y="2492707"/>
            <a:ext cx="661892" cy="661892"/>
          </a:xfrm>
          <a:custGeom>
            <a:avLst/>
            <a:gdLst>
              <a:gd name="connsiteX0" fmla="*/ 398599 w 797198"/>
              <a:gd name="connsiteY0" fmla="*/ 0 h 797198"/>
              <a:gd name="connsiteX1" fmla="*/ 797198 w 797198"/>
              <a:gd name="connsiteY1" fmla="*/ 398599 h 797198"/>
              <a:gd name="connsiteX2" fmla="*/ 398599 w 797198"/>
              <a:gd name="connsiteY2" fmla="*/ 797198 h 797198"/>
              <a:gd name="connsiteX3" fmla="*/ 0 w 797198"/>
              <a:gd name="connsiteY3" fmla="*/ 398599 h 797198"/>
              <a:gd name="connsiteX4" fmla="*/ 398599 w 797198"/>
              <a:gd name="connsiteY4" fmla="*/ 0 h 79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198" h="797198">
                <a:moveTo>
                  <a:pt x="398599" y="0"/>
                </a:moveTo>
                <a:cubicBezTo>
                  <a:pt x="618739" y="0"/>
                  <a:pt x="797198" y="178459"/>
                  <a:pt x="797198" y="398599"/>
                </a:cubicBezTo>
                <a:cubicBezTo>
                  <a:pt x="797198" y="618739"/>
                  <a:pt x="618739" y="797198"/>
                  <a:pt x="398599" y="797198"/>
                </a:cubicBezTo>
                <a:cubicBezTo>
                  <a:pt x="178459" y="797198"/>
                  <a:pt x="0" y="618739"/>
                  <a:pt x="0" y="398599"/>
                </a:cubicBezTo>
                <a:cubicBezTo>
                  <a:pt x="0" y="178459"/>
                  <a:pt x="178459" y="0"/>
                  <a:pt x="398599" y="0"/>
                </a:cubicBezTo>
                <a:close/>
              </a:path>
            </a:pathLst>
          </a:custGeom>
          <a:ln w="38100">
            <a:solidFill>
              <a:srgbClr val="287ED3"/>
            </a:solidFill>
          </a:ln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7" t="11386" r="25282" b="13552"/>
          <a:stretch>
            <a:fillRect/>
          </a:stretch>
        </p:blipFill>
        <p:spPr>
          <a:xfrm>
            <a:off x="5741570" y="2035561"/>
            <a:ext cx="1093334" cy="1093334"/>
          </a:xfrm>
          <a:custGeom>
            <a:avLst/>
            <a:gdLst>
              <a:gd name="connsiteX0" fmla="*/ 658419 w 1316838"/>
              <a:gd name="connsiteY0" fmla="*/ 0 h 1316838"/>
              <a:gd name="connsiteX1" fmla="*/ 1316838 w 1316838"/>
              <a:gd name="connsiteY1" fmla="*/ 658419 h 1316838"/>
              <a:gd name="connsiteX2" fmla="*/ 658419 w 1316838"/>
              <a:gd name="connsiteY2" fmla="*/ 1316838 h 1316838"/>
              <a:gd name="connsiteX3" fmla="*/ 0 w 1316838"/>
              <a:gd name="connsiteY3" fmla="*/ 658419 h 1316838"/>
              <a:gd name="connsiteX4" fmla="*/ 658419 w 1316838"/>
              <a:gd name="connsiteY4" fmla="*/ 0 h 131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6838" h="1316838">
                <a:moveTo>
                  <a:pt x="658419" y="0"/>
                </a:moveTo>
                <a:cubicBezTo>
                  <a:pt x="1022054" y="0"/>
                  <a:pt x="1316838" y="294784"/>
                  <a:pt x="1316838" y="658419"/>
                </a:cubicBezTo>
                <a:cubicBezTo>
                  <a:pt x="1316838" y="1022054"/>
                  <a:pt x="1022054" y="1316838"/>
                  <a:pt x="658419" y="1316838"/>
                </a:cubicBezTo>
                <a:cubicBezTo>
                  <a:pt x="294784" y="1316838"/>
                  <a:pt x="0" y="1022054"/>
                  <a:pt x="0" y="658419"/>
                </a:cubicBezTo>
                <a:cubicBezTo>
                  <a:pt x="0" y="294784"/>
                  <a:pt x="294784" y="0"/>
                  <a:pt x="658419" y="0"/>
                </a:cubicBezTo>
                <a:close/>
              </a:path>
            </a:pathLst>
          </a:custGeom>
          <a:ln w="38100">
            <a:solidFill>
              <a:srgbClr val="287ED3"/>
            </a:solidFill>
          </a:ln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3" t="97" r="24757" b="58025"/>
          <a:stretch>
            <a:fillRect/>
          </a:stretch>
        </p:blipFill>
        <p:spPr>
          <a:xfrm>
            <a:off x="4245979" y="2124286"/>
            <a:ext cx="920513" cy="920513"/>
          </a:xfrm>
          <a:custGeom>
            <a:avLst/>
            <a:gdLst>
              <a:gd name="connsiteX0" fmla="*/ 554344 w 1108688"/>
              <a:gd name="connsiteY0" fmla="*/ 0 h 1108688"/>
              <a:gd name="connsiteX1" fmla="*/ 1108688 w 1108688"/>
              <a:gd name="connsiteY1" fmla="*/ 554344 h 1108688"/>
              <a:gd name="connsiteX2" fmla="*/ 554344 w 1108688"/>
              <a:gd name="connsiteY2" fmla="*/ 1108688 h 1108688"/>
              <a:gd name="connsiteX3" fmla="*/ 0 w 1108688"/>
              <a:gd name="connsiteY3" fmla="*/ 554344 h 1108688"/>
              <a:gd name="connsiteX4" fmla="*/ 554344 w 1108688"/>
              <a:gd name="connsiteY4" fmla="*/ 0 h 110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688" h="1108688">
                <a:moveTo>
                  <a:pt x="554344" y="0"/>
                </a:moveTo>
                <a:cubicBezTo>
                  <a:pt x="860500" y="0"/>
                  <a:pt x="1108688" y="248188"/>
                  <a:pt x="1108688" y="554344"/>
                </a:cubicBezTo>
                <a:cubicBezTo>
                  <a:pt x="1108688" y="860500"/>
                  <a:pt x="860500" y="1108688"/>
                  <a:pt x="554344" y="1108688"/>
                </a:cubicBezTo>
                <a:cubicBezTo>
                  <a:pt x="248188" y="1108688"/>
                  <a:pt x="0" y="860500"/>
                  <a:pt x="0" y="554344"/>
                </a:cubicBezTo>
                <a:cubicBezTo>
                  <a:pt x="0" y="248188"/>
                  <a:pt x="248188" y="0"/>
                  <a:pt x="554344" y="0"/>
                </a:cubicBezTo>
                <a:close/>
              </a:path>
            </a:pathLst>
          </a:custGeom>
          <a:ln w="38100">
            <a:solidFill>
              <a:srgbClr val="287ED3"/>
            </a:solidFill>
          </a:ln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2" t="45643" r="56023" b="31520"/>
          <a:stretch>
            <a:fillRect/>
          </a:stretch>
        </p:blipFill>
        <p:spPr>
          <a:xfrm>
            <a:off x="3025994" y="2567781"/>
            <a:ext cx="731064" cy="731065"/>
          </a:xfrm>
          <a:custGeom>
            <a:avLst/>
            <a:gdLst>
              <a:gd name="connsiteX0" fmla="*/ 440256 w 880512"/>
              <a:gd name="connsiteY0" fmla="*/ 0 h 880512"/>
              <a:gd name="connsiteX1" fmla="*/ 880512 w 880512"/>
              <a:gd name="connsiteY1" fmla="*/ 440256 h 880512"/>
              <a:gd name="connsiteX2" fmla="*/ 440256 w 880512"/>
              <a:gd name="connsiteY2" fmla="*/ 880512 h 880512"/>
              <a:gd name="connsiteX3" fmla="*/ 0 w 880512"/>
              <a:gd name="connsiteY3" fmla="*/ 440256 h 880512"/>
              <a:gd name="connsiteX4" fmla="*/ 440256 w 880512"/>
              <a:gd name="connsiteY4" fmla="*/ 0 h 88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512" h="880512">
                <a:moveTo>
                  <a:pt x="440256" y="0"/>
                </a:moveTo>
                <a:cubicBezTo>
                  <a:pt x="683403" y="0"/>
                  <a:pt x="880512" y="197109"/>
                  <a:pt x="880512" y="440256"/>
                </a:cubicBezTo>
                <a:cubicBezTo>
                  <a:pt x="880512" y="683403"/>
                  <a:pt x="683403" y="880512"/>
                  <a:pt x="440256" y="880512"/>
                </a:cubicBezTo>
                <a:cubicBezTo>
                  <a:pt x="197109" y="880512"/>
                  <a:pt x="0" y="683403"/>
                  <a:pt x="0" y="440256"/>
                </a:cubicBezTo>
                <a:cubicBezTo>
                  <a:pt x="0" y="197109"/>
                  <a:pt x="197109" y="0"/>
                  <a:pt x="440256" y="0"/>
                </a:cubicBezTo>
                <a:close/>
              </a:path>
            </a:pathLst>
          </a:custGeom>
          <a:ln w="38100">
            <a:solidFill>
              <a:srgbClr val="287ED3"/>
            </a:solidFill>
          </a:ln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65" t="39937" r="38008" b="29197"/>
          <a:stretch>
            <a:fillRect/>
          </a:stretch>
        </p:blipFill>
        <p:spPr>
          <a:xfrm>
            <a:off x="2006038" y="3007722"/>
            <a:ext cx="526277" cy="526277"/>
          </a:xfrm>
          <a:custGeom>
            <a:avLst/>
            <a:gdLst>
              <a:gd name="connsiteX0" fmla="*/ 316930 w 633860"/>
              <a:gd name="connsiteY0" fmla="*/ 0 h 633860"/>
              <a:gd name="connsiteX1" fmla="*/ 633860 w 633860"/>
              <a:gd name="connsiteY1" fmla="*/ 316930 h 633860"/>
              <a:gd name="connsiteX2" fmla="*/ 316930 w 633860"/>
              <a:gd name="connsiteY2" fmla="*/ 633860 h 633860"/>
              <a:gd name="connsiteX3" fmla="*/ 0 w 633860"/>
              <a:gd name="connsiteY3" fmla="*/ 316930 h 633860"/>
              <a:gd name="connsiteX4" fmla="*/ 316930 w 633860"/>
              <a:gd name="connsiteY4" fmla="*/ 0 h 63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860" h="633860">
                <a:moveTo>
                  <a:pt x="316930" y="0"/>
                </a:moveTo>
                <a:cubicBezTo>
                  <a:pt x="491966" y="0"/>
                  <a:pt x="633860" y="141894"/>
                  <a:pt x="633860" y="316930"/>
                </a:cubicBezTo>
                <a:cubicBezTo>
                  <a:pt x="633860" y="491966"/>
                  <a:pt x="491966" y="633860"/>
                  <a:pt x="316930" y="633860"/>
                </a:cubicBezTo>
                <a:cubicBezTo>
                  <a:pt x="141894" y="633860"/>
                  <a:pt x="0" y="491966"/>
                  <a:pt x="0" y="316930"/>
                </a:cubicBezTo>
                <a:cubicBezTo>
                  <a:pt x="0" y="141894"/>
                  <a:pt x="141894" y="0"/>
                  <a:pt x="316930" y="0"/>
                </a:cubicBezTo>
                <a:close/>
              </a:path>
            </a:pathLst>
          </a:custGeom>
          <a:ln w="38100">
            <a:solidFill>
              <a:srgbClr val="BFBFBF"/>
            </a:solidFill>
          </a:ln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7" t="16180" r="71411" b="64860"/>
          <a:stretch>
            <a:fillRect/>
          </a:stretch>
        </p:blipFill>
        <p:spPr>
          <a:xfrm>
            <a:off x="573636" y="2615112"/>
            <a:ext cx="804220" cy="804220"/>
          </a:xfrm>
          <a:custGeom>
            <a:avLst/>
            <a:gdLst>
              <a:gd name="connsiteX0" fmla="*/ 484311 w 968622"/>
              <a:gd name="connsiteY0" fmla="*/ 0 h 968622"/>
              <a:gd name="connsiteX1" fmla="*/ 968622 w 968622"/>
              <a:gd name="connsiteY1" fmla="*/ 484311 h 968622"/>
              <a:gd name="connsiteX2" fmla="*/ 484311 w 968622"/>
              <a:gd name="connsiteY2" fmla="*/ 968622 h 968622"/>
              <a:gd name="connsiteX3" fmla="*/ 0 w 968622"/>
              <a:gd name="connsiteY3" fmla="*/ 484311 h 968622"/>
              <a:gd name="connsiteX4" fmla="*/ 484311 w 968622"/>
              <a:gd name="connsiteY4" fmla="*/ 0 h 96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622" h="968622">
                <a:moveTo>
                  <a:pt x="484311" y="0"/>
                </a:moveTo>
                <a:cubicBezTo>
                  <a:pt x="751789" y="0"/>
                  <a:pt x="968622" y="216833"/>
                  <a:pt x="968622" y="484311"/>
                </a:cubicBezTo>
                <a:cubicBezTo>
                  <a:pt x="968622" y="751789"/>
                  <a:pt x="751789" y="968622"/>
                  <a:pt x="484311" y="968622"/>
                </a:cubicBezTo>
                <a:cubicBezTo>
                  <a:pt x="216833" y="968622"/>
                  <a:pt x="0" y="751789"/>
                  <a:pt x="0" y="484311"/>
                </a:cubicBezTo>
                <a:cubicBezTo>
                  <a:pt x="0" y="216833"/>
                  <a:pt x="216833" y="0"/>
                  <a:pt x="484311" y="0"/>
                </a:cubicBezTo>
                <a:close/>
              </a:path>
            </a:pathLst>
          </a:custGeom>
          <a:ln w="38100">
            <a:solidFill>
              <a:srgbClr val="BFBFBF"/>
            </a:solidFill>
          </a:ln>
        </p:spPr>
      </p:pic>
      <p:sp>
        <p:nvSpPr>
          <p:cNvPr id="56" name="TextBox 13"/>
          <p:cNvSpPr txBox="1"/>
          <p:nvPr/>
        </p:nvSpPr>
        <p:spPr>
          <a:xfrm>
            <a:off x="407777" y="2218364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ea typeface="微软雅黑" panose="020B0503020204020204" pitchFamily="34" charset="-122"/>
              </a:rPr>
              <a:t>2013.08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7" name="TextBox 14"/>
          <p:cNvSpPr txBox="1"/>
          <p:nvPr/>
        </p:nvSpPr>
        <p:spPr>
          <a:xfrm>
            <a:off x="1701207" y="2627406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>
                    <a:lumMod val="50000"/>
                  </a:schemeClr>
                </a:solidFill>
                <a:ea typeface="微软雅黑" panose="020B0503020204020204" pitchFamily="34" charset="-122"/>
              </a:rPr>
              <a:t>2013.10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8" name="TextBox 15"/>
          <p:cNvSpPr txBox="1"/>
          <p:nvPr/>
        </p:nvSpPr>
        <p:spPr>
          <a:xfrm>
            <a:off x="2827144" y="2193360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287ED3"/>
                </a:solidFill>
                <a:ea typeface="微软雅黑" panose="020B0503020204020204" pitchFamily="34" charset="-122"/>
              </a:rPr>
              <a:t>2013.12</a:t>
            </a:r>
            <a:endParaRPr lang="zh-CN" altLang="en-US" sz="1400" b="1" dirty="0">
              <a:solidFill>
                <a:srgbClr val="287ED3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TextBox 16"/>
          <p:cNvSpPr txBox="1"/>
          <p:nvPr/>
        </p:nvSpPr>
        <p:spPr>
          <a:xfrm>
            <a:off x="4110347" y="1744870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287ED3"/>
                </a:solidFill>
                <a:ea typeface="微软雅黑" panose="020B0503020204020204" pitchFamily="34" charset="-122"/>
              </a:rPr>
              <a:t>2014.06</a:t>
            </a:r>
            <a:endParaRPr lang="zh-CN" altLang="en-US" sz="1400" b="1" dirty="0">
              <a:solidFill>
                <a:srgbClr val="287ED3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TextBox 17"/>
          <p:cNvSpPr txBox="1"/>
          <p:nvPr/>
        </p:nvSpPr>
        <p:spPr>
          <a:xfrm>
            <a:off x="5720268" y="1657335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287ED3"/>
                </a:solidFill>
                <a:ea typeface="微软雅黑" panose="020B0503020204020204" pitchFamily="34" charset="-122"/>
              </a:rPr>
              <a:t>2014.10</a:t>
            </a:r>
            <a:endParaRPr lang="zh-CN" altLang="en-US" sz="1400" b="1" dirty="0">
              <a:solidFill>
                <a:srgbClr val="287ED3"/>
              </a:solidFill>
              <a:ea typeface="微软雅黑" panose="020B0503020204020204" pitchFamily="34" charset="-122"/>
            </a:endParaRPr>
          </a:p>
        </p:txBody>
      </p:sp>
      <p:sp>
        <p:nvSpPr>
          <p:cNvPr id="61" name="TextBox 18"/>
          <p:cNvSpPr txBox="1"/>
          <p:nvPr/>
        </p:nvSpPr>
        <p:spPr>
          <a:xfrm>
            <a:off x="7442775" y="2114480"/>
            <a:ext cx="113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287ED3"/>
                </a:solidFill>
                <a:ea typeface="微软雅黑" panose="020B0503020204020204" pitchFamily="34" charset="-122"/>
              </a:rPr>
              <a:t>2015.03</a:t>
            </a:r>
            <a:endParaRPr lang="zh-CN" altLang="en-US" sz="1400" b="1" dirty="0">
              <a:solidFill>
                <a:srgbClr val="287ED3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66" name="组 65"/>
          <p:cNvGrpSpPr/>
          <p:nvPr/>
        </p:nvGrpSpPr>
        <p:grpSpPr>
          <a:xfrm>
            <a:off x="1010701" y="3746026"/>
            <a:ext cx="7122598" cy="684511"/>
            <a:chOff x="745479" y="3852160"/>
            <a:chExt cx="7122598" cy="684511"/>
          </a:xfrm>
        </p:grpSpPr>
        <p:sp>
          <p:nvSpPr>
            <p:cNvPr id="49" name="矩形 48"/>
            <p:cNvSpPr/>
            <p:nvPr/>
          </p:nvSpPr>
          <p:spPr>
            <a:xfrm>
              <a:off x="745479" y="3852160"/>
              <a:ext cx="7122598" cy="684511"/>
            </a:xfrm>
            <a:prstGeom prst="rect">
              <a:avLst/>
            </a:prstGeom>
            <a:gradFill flip="none" rotWithShape="1">
              <a:gsLst>
                <a:gs pos="0">
                  <a:srgbClr val="287ED3"/>
                </a:gs>
                <a:gs pos="100000">
                  <a:srgbClr val="287ED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287ED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TextBox 19"/>
            <p:cNvSpPr txBox="1"/>
            <p:nvPr/>
          </p:nvSpPr>
          <p:spPr>
            <a:xfrm>
              <a:off x="862789" y="3945789"/>
              <a:ext cx="6855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266700" y="479998"/>
            <a:ext cx="321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进度安排及完成情况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-156694" y="1224822"/>
            <a:ext cx="9457388" cy="2856111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57325" y="1369206"/>
            <a:ext cx="622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tx2"/>
                </a:solidFill>
                <a:ea typeface="微软雅黑" panose="020B0503020204020204" pitchFamily="34" charset="-122"/>
              </a:rPr>
              <a:t>感谢聆听</a:t>
            </a:r>
          </a:p>
        </p:txBody>
      </p:sp>
      <p:sp>
        <p:nvSpPr>
          <p:cNvPr id="5" name="矩形 4"/>
          <p:cNvSpPr/>
          <p:nvPr/>
        </p:nvSpPr>
        <p:spPr>
          <a:xfrm>
            <a:off x="2148027" y="3011839"/>
            <a:ext cx="7031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名</a:t>
            </a:r>
          </a:p>
        </p:txBody>
      </p:sp>
      <p:sp>
        <p:nvSpPr>
          <p:cNvPr id="6" name="矩形 5"/>
          <p:cNvSpPr/>
          <p:nvPr/>
        </p:nvSpPr>
        <p:spPr>
          <a:xfrm>
            <a:off x="2148027" y="3469039"/>
            <a:ext cx="710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   师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148027" y="2259431"/>
            <a:ext cx="4847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THANK</a:t>
            </a:r>
            <a:r>
              <a:rPr lang="zh-CN" altLang="en-US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YOU</a:t>
            </a:r>
            <a:r>
              <a:rPr lang="zh-CN" altLang="en-US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FOR</a:t>
            </a:r>
            <a:r>
              <a:rPr lang="zh-CN" altLang="en-US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000" b="1" dirty="0">
                <a:solidFill>
                  <a:schemeClr val="tx2"/>
                </a:solidFill>
                <a:ea typeface="微软雅黑" panose="020B0503020204020204" pitchFamily="34" charset="-122"/>
              </a:rPr>
              <a:t>WATCHING</a:t>
            </a:r>
            <a:endParaRPr lang="zh-CN" altLang="en-US" sz="2000" b="1" dirty="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全屏显示(16:9)</PresentationFormat>
  <Paragraphs>55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27</cp:revision>
  <dcterms:created xsi:type="dcterms:W3CDTF">2015-07-01T07:00:00Z</dcterms:created>
  <dcterms:modified xsi:type="dcterms:W3CDTF">2021-01-05T15:41:52Z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