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333" r:id="rId2"/>
    <p:sldId id="345" r:id="rId3"/>
    <p:sldId id="346" r:id="rId4"/>
    <p:sldId id="268" r:id="rId5"/>
    <p:sldId id="319" r:id="rId6"/>
    <p:sldId id="334" r:id="rId7"/>
    <p:sldId id="313" r:id="rId8"/>
    <p:sldId id="310" r:id="rId9"/>
    <p:sldId id="325" r:id="rId10"/>
    <p:sldId id="299" r:id="rId11"/>
    <p:sldId id="315" r:id="rId12"/>
    <p:sldId id="336" r:id="rId13"/>
    <p:sldId id="309" r:id="rId14"/>
    <p:sldId id="338" r:id="rId15"/>
    <p:sldId id="314" r:id="rId16"/>
    <p:sldId id="265" r:id="rId17"/>
    <p:sldId id="275" r:id="rId18"/>
    <p:sldId id="294" r:id="rId19"/>
    <p:sldId id="347" r:id="rId20"/>
    <p:sldId id="316" r:id="rId21"/>
    <p:sldId id="270" r:id="rId22"/>
    <p:sldId id="280" r:id="rId23"/>
    <p:sldId id="326" r:id="rId24"/>
    <p:sldId id="318" r:id="rId25"/>
    <p:sldId id="339" r:id="rId26"/>
    <p:sldId id="296" r:id="rId27"/>
    <p:sldId id="279" r:id="rId28"/>
    <p:sldId id="261" r:id="rId29"/>
    <p:sldId id="263" r:id="rId30"/>
    <p:sldId id="288" r:id="rId31"/>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258" y="84"/>
      </p:cViewPr>
      <p:guideLst>
        <p:guide orient="horz" pos="2160"/>
        <p:guide pos="3840"/>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sz="1200"/>
            </a:lvl1pPr>
          </a:lstStyle>
          <a:p>
            <a:pPr>
              <a:defRPr/>
            </a:pPr>
            <a:endParaRPr lang="zh-CN" altLang="zh-CN"/>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buFont typeface="Arial" panose="020B0604020202020204" pitchFamily="34" charset="0"/>
              <a:buNone/>
              <a:defRPr/>
            </a:lvl1pPr>
          </a:lstStyle>
          <a:p>
            <a:pPr>
              <a:defRPr/>
            </a:pPr>
            <a:fld id="{93A65370-0158-4D0F-B688-A75FD0D2DCEE}" type="datetime1">
              <a:rPr lang="zh-CN" altLang="en-US"/>
              <a:t>2021/1/5</a:t>
            </a:fld>
            <a:endParaRPr lang="zh-CN" altLang="en-US" sz="1200"/>
          </a:p>
        </p:txBody>
      </p:sp>
      <p:sp>
        <p:nvSpPr>
          <p:cNvPr id="1028"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14:hiddenLine>
            </a:ext>
          </a:extLst>
        </p:spPr>
      </p:sp>
      <p:sp>
        <p:nvSpPr>
          <p:cNvPr id="2053" name="备注占位符 4"/>
          <p:cNvSpPr>
            <a:spLocks noGrp="1" noRot="1" noChangeAspect="1" noChangeArrowheads="1"/>
          </p:cNvSpPr>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14:hiddenLine>
            </a:ext>
          </a:extLst>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defRPr/>
            </a:pPr>
            <a:r>
              <a:rPr lang="zh-CN" altLang="en-US"/>
              <a:t>单击此处编辑母版文本样式</a:t>
            </a:r>
          </a:p>
          <a:p>
            <a:pPr>
              <a:defRPr/>
            </a:pPr>
            <a:r>
              <a:rPr lang="zh-CN" altLang="en-US"/>
              <a:t>第二级</a:t>
            </a:r>
          </a:p>
          <a:p>
            <a:pPr>
              <a:defRPr/>
            </a:pPr>
            <a:r>
              <a:rPr lang="zh-CN" altLang="en-US"/>
              <a:t>第三级</a:t>
            </a:r>
          </a:p>
          <a:p>
            <a:pPr>
              <a:defRPr/>
            </a:pPr>
            <a:r>
              <a:rPr lang="zh-CN" altLang="en-US"/>
              <a:t>第四级</a:t>
            </a:r>
          </a:p>
          <a:p>
            <a:pPr>
              <a:defRPr/>
            </a:pPr>
            <a:r>
              <a:rPr lang="zh-CN" altLang="en-US"/>
              <a:t>第五级</a:t>
            </a:r>
          </a:p>
        </p:txBody>
      </p:sp>
      <p:sp>
        <p:nvSpPr>
          <p:cNvPr id="2054"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buFont typeface="Arial" panose="020B0604020202020204" pitchFamily="34" charset="0"/>
              <a:buNone/>
              <a:defRPr sz="1200"/>
            </a:lvl1pPr>
          </a:lstStyle>
          <a:p>
            <a:pPr>
              <a:defRPr/>
            </a:pPr>
            <a:endParaRPr lang="zh-CN" altLang="zh-CN"/>
          </a:p>
        </p:txBody>
      </p:sp>
      <p:sp>
        <p:nvSpPr>
          <p:cNvPr id="2055"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buFont typeface="Arial" panose="020B0604020202020204" pitchFamily="34" charset="0"/>
              <a:buNone/>
              <a:defRPr/>
            </a:lvl1pPr>
          </a:lstStyle>
          <a:p>
            <a:pPr>
              <a:defRPr/>
            </a:pPr>
            <a:fld id="{D90AC163-7831-441E-9844-5D4522EAB488}" type="slidenum">
              <a:rPr lang="zh-CN" altLang="en-US"/>
              <a:t>‹#›</a:t>
            </a:fld>
            <a:endParaRPr lang="zh-CN" altLang="en-US" sz="1200"/>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12"/>
          <p:cNvPicPr>
            <a:picLocks noChangeAspect="1" noChangeArrowheads="1"/>
          </p:cNvPicPr>
          <p:nvPr/>
        </p:nvPicPr>
        <p:blipFill>
          <a:blip r:embed="rId2">
            <a:extLst>
              <a:ext uri="{28A0092B-C50C-407E-A947-70E740481C1C}">
                <a14:useLocalDpi xmlns:a14="http://schemas.microsoft.com/office/drawing/2010/main" val="0"/>
              </a:ext>
            </a:extLst>
          </a:blip>
          <a:srcRect t="710" r="499"/>
          <a:stretch>
            <a:fillRect/>
          </a:stretch>
        </p:blipFill>
        <p:spPr bwMode="auto">
          <a:xfrm>
            <a:off x="0" y="0"/>
            <a:ext cx="12217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矩形 4"/>
          <p:cNvSpPr>
            <a:spLocks noChangeArrowheads="1"/>
          </p:cNvSpPr>
          <p:nvPr/>
        </p:nvSpPr>
        <p:spPr bwMode="auto">
          <a:xfrm>
            <a:off x="3187700" y="3078163"/>
            <a:ext cx="584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r>
              <a:rPr lang="en-US" altLang="zh-CN" sz="2800">
                <a:solidFill>
                  <a:srgbClr val="E39A1D"/>
                </a:solidFill>
                <a:latin typeface="Times New Roman" panose="02020603050405020304" pitchFamily="18" charset="0"/>
                <a:ea typeface="微软雅黑" panose="020B0503020204020204" pitchFamily="34" charset="-122"/>
                <a:sym typeface="Times New Roman" panose="02020603050405020304" pitchFamily="18" charset="0"/>
              </a:rPr>
              <a:t>Academic Papers Powerpoint Template</a:t>
            </a:r>
            <a:endParaRPr lang="zh-CN" altLang="en-US" sz="2800">
              <a:solidFill>
                <a:srgbClr val="E39A1D"/>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052" name="矩形 5"/>
          <p:cNvSpPr>
            <a:spLocks noChangeArrowheads="1"/>
          </p:cNvSpPr>
          <p:nvPr/>
        </p:nvSpPr>
        <p:spPr bwMode="auto">
          <a:xfrm>
            <a:off x="2211388" y="3730625"/>
            <a:ext cx="7794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32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  开题报告、论文答辩学术类通用</a:t>
            </a:r>
            <a:r>
              <a:rPr lang="en-US" altLang="zh-CN" sz="32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32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模版</a:t>
            </a:r>
            <a:endParaRPr lang="en-US" altLang="zh-CN" sz="32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3" name="文本框 7"/>
          <p:cNvSpPr>
            <a:spLocks noChangeArrowheads="1"/>
          </p:cNvSpPr>
          <p:nvPr/>
        </p:nvSpPr>
        <p:spPr bwMode="auto">
          <a:xfrm>
            <a:off x="168275" y="6211888"/>
            <a:ext cx="12890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a:solidFill>
                  <a:srgbClr val="BDA16D"/>
                </a:solidFill>
                <a:latin typeface="Bodoni MT Black" panose="02070A03080600020203" pitchFamily="18" charset="0"/>
                <a:sym typeface="Bodoni MT Black" panose="02070A03080600020203" pitchFamily="18" charset="0"/>
              </a:rPr>
              <a:t>LOGO</a:t>
            </a:r>
            <a:endParaRPr lang="zh-CN" altLang="en-US" sz="2800" b="1">
              <a:solidFill>
                <a:srgbClr val="BDA16D"/>
              </a:solidFill>
              <a:latin typeface="Bodoni MT Black" panose="02070A03080600020203" pitchFamily="18" charset="0"/>
              <a:sym typeface="Bodoni MT Black" panose="02070A03080600020203" pitchFamily="18" charset="0"/>
            </a:endParaRPr>
          </a:p>
        </p:txBody>
      </p:sp>
      <p:pic>
        <p:nvPicPr>
          <p:cNvPr id="2054" name="图片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5738" y="1889125"/>
            <a:ext cx="2001837"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圆角矩形 6"/>
          <p:cNvSpPr>
            <a:spLocks noChangeArrowheads="1"/>
          </p:cNvSpPr>
          <p:nvPr/>
        </p:nvSpPr>
        <p:spPr bwMode="auto">
          <a:xfrm>
            <a:off x="1681163" y="1155700"/>
            <a:ext cx="8724900" cy="1365250"/>
          </a:xfrm>
          <a:prstGeom prst="roundRect">
            <a:avLst>
              <a:gd name="adj" fmla="val 16667"/>
            </a:avLst>
          </a:prstGeom>
          <a:solidFill>
            <a:srgbClr val="BDA16D"/>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1268" name="圆角矩形 25"/>
          <p:cNvSpPr>
            <a:spLocks noChangeArrowheads="1"/>
          </p:cNvSpPr>
          <p:nvPr/>
        </p:nvSpPr>
        <p:spPr bwMode="auto">
          <a:xfrm>
            <a:off x="1681163" y="2746375"/>
            <a:ext cx="8724900" cy="1365250"/>
          </a:xfrm>
          <a:prstGeom prst="roundRect">
            <a:avLst>
              <a:gd name="adj" fmla="val 16667"/>
            </a:avLst>
          </a:prstGeom>
          <a:solidFill>
            <a:srgbClr val="E39A1D"/>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1269" name="圆角矩形 26"/>
          <p:cNvSpPr>
            <a:spLocks noChangeArrowheads="1"/>
          </p:cNvSpPr>
          <p:nvPr/>
        </p:nvSpPr>
        <p:spPr bwMode="auto">
          <a:xfrm>
            <a:off x="1681163" y="4337050"/>
            <a:ext cx="8724900" cy="1365250"/>
          </a:xfrm>
          <a:prstGeom prst="roundRect">
            <a:avLst>
              <a:gd name="adj" fmla="val 16667"/>
            </a:avLst>
          </a:prstGeom>
          <a:solidFill>
            <a:srgbClr val="BDA16D"/>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1270" name="矩形 27"/>
          <p:cNvSpPr>
            <a:spLocks noChangeArrowheads="1"/>
          </p:cNvSpPr>
          <p:nvPr/>
        </p:nvSpPr>
        <p:spPr bwMode="auto">
          <a:xfrm>
            <a:off x="3181350" y="2746375"/>
            <a:ext cx="6937375" cy="1365250"/>
          </a:xfrm>
          <a:prstGeom prst="rect">
            <a:avLst/>
          </a:prstGeom>
          <a:solidFill>
            <a:srgbClr val="FFFFFF">
              <a:alpha val="50195"/>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1271" name="矩形 28"/>
          <p:cNvSpPr>
            <a:spLocks noChangeArrowheads="1"/>
          </p:cNvSpPr>
          <p:nvPr/>
        </p:nvSpPr>
        <p:spPr bwMode="auto">
          <a:xfrm>
            <a:off x="3181350" y="1163638"/>
            <a:ext cx="6937375" cy="1365250"/>
          </a:xfrm>
          <a:prstGeom prst="rect">
            <a:avLst/>
          </a:prstGeom>
          <a:solidFill>
            <a:srgbClr val="FFFFFF">
              <a:alpha val="50195"/>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1272" name="矩形 29"/>
          <p:cNvSpPr>
            <a:spLocks noChangeArrowheads="1"/>
          </p:cNvSpPr>
          <p:nvPr/>
        </p:nvSpPr>
        <p:spPr bwMode="auto">
          <a:xfrm>
            <a:off x="3181350" y="4329113"/>
            <a:ext cx="6937375" cy="1365250"/>
          </a:xfrm>
          <a:prstGeom prst="rect">
            <a:avLst/>
          </a:prstGeom>
          <a:solidFill>
            <a:srgbClr val="FFFFFF">
              <a:alpha val="50195"/>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1273" name="KSO_Shape"/>
          <p:cNvSpPr>
            <a:spLocks noChangeArrowheads="1"/>
          </p:cNvSpPr>
          <p:nvPr/>
        </p:nvSpPr>
        <p:spPr bwMode="auto">
          <a:xfrm>
            <a:off x="2149475" y="1335088"/>
            <a:ext cx="563563" cy="979487"/>
          </a:xfrm>
          <a:custGeom>
            <a:avLst/>
            <a:gdLst>
              <a:gd name="T0" fmla="*/ 21294 w 3238500"/>
              <a:gd name="T1" fmla="*/ 133857 h 5638341"/>
              <a:gd name="T2" fmla="*/ 76777 w 3238500"/>
              <a:gd name="T3" fmla="*/ 133857 h 5638341"/>
              <a:gd name="T4" fmla="*/ 76777 w 3238500"/>
              <a:gd name="T5" fmla="*/ 146014 h 5638341"/>
              <a:gd name="T6" fmla="*/ 21294 w 3238500"/>
              <a:gd name="T7" fmla="*/ 146014 h 5638341"/>
              <a:gd name="T8" fmla="*/ 21294 w 3238500"/>
              <a:gd name="T9" fmla="*/ 110906 h 5638341"/>
              <a:gd name="T10" fmla="*/ 76777 w 3238500"/>
              <a:gd name="T11" fmla="*/ 110906 h 5638341"/>
              <a:gd name="T12" fmla="*/ 76777 w 3238500"/>
              <a:gd name="T13" fmla="*/ 123063 h 5638341"/>
              <a:gd name="T14" fmla="*/ 21294 w 3238500"/>
              <a:gd name="T15" fmla="*/ 123063 h 5638341"/>
              <a:gd name="T16" fmla="*/ 21294 w 3238500"/>
              <a:gd name="T17" fmla="*/ 87955 h 5638341"/>
              <a:gd name="T18" fmla="*/ 76777 w 3238500"/>
              <a:gd name="T19" fmla="*/ 87955 h 5638341"/>
              <a:gd name="T20" fmla="*/ 76777 w 3238500"/>
              <a:gd name="T21" fmla="*/ 100112 h 5638341"/>
              <a:gd name="T22" fmla="*/ 21294 w 3238500"/>
              <a:gd name="T23" fmla="*/ 100112 h 5638341"/>
              <a:gd name="T24" fmla="*/ 21294 w 3238500"/>
              <a:gd name="T25" fmla="*/ 65003 h 5638341"/>
              <a:gd name="T26" fmla="*/ 76777 w 3238500"/>
              <a:gd name="T27" fmla="*/ 65003 h 5638341"/>
              <a:gd name="T28" fmla="*/ 76777 w 3238500"/>
              <a:gd name="T29" fmla="*/ 77161 h 5638341"/>
              <a:gd name="T30" fmla="*/ 21294 w 3238500"/>
              <a:gd name="T31" fmla="*/ 77161 h 5638341"/>
              <a:gd name="T32" fmla="*/ 21294 w 3238500"/>
              <a:gd name="T33" fmla="*/ 42052 h 5638341"/>
              <a:gd name="T34" fmla="*/ 76777 w 3238500"/>
              <a:gd name="T35" fmla="*/ 42052 h 5638341"/>
              <a:gd name="T36" fmla="*/ 76777 w 3238500"/>
              <a:gd name="T37" fmla="*/ 54209 h 5638341"/>
              <a:gd name="T38" fmla="*/ 21294 w 3238500"/>
              <a:gd name="T39" fmla="*/ 54209 h 5638341"/>
              <a:gd name="T40" fmla="*/ 16531 w 3238500"/>
              <a:gd name="T41" fmla="*/ 25795 h 5638341"/>
              <a:gd name="T42" fmla="*/ 10757 w 3238500"/>
              <a:gd name="T43" fmla="*/ 31549 h 5638341"/>
              <a:gd name="T44" fmla="*/ 10757 w 3238500"/>
              <a:gd name="T45" fmla="*/ 154375 h 5638341"/>
              <a:gd name="T46" fmla="*/ 16531 w 3238500"/>
              <a:gd name="T47" fmla="*/ 160129 h 5638341"/>
              <a:gd name="T48" fmla="*/ 81540 w 3238500"/>
              <a:gd name="T49" fmla="*/ 160129 h 5638341"/>
              <a:gd name="T50" fmla="*/ 87314 w 3238500"/>
              <a:gd name="T51" fmla="*/ 154375 h 5638341"/>
              <a:gd name="T52" fmla="*/ 87314 w 3238500"/>
              <a:gd name="T53" fmla="*/ 31549 h 5638341"/>
              <a:gd name="T54" fmla="*/ 81540 w 3238500"/>
              <a:gd name="T55" fmla="*/ 25795 h 5638341"/>
              <a:gd name="T56" fmla="*/ 31956 w 3238500"/>
              <a:gd name="T57" fmla="*/ 0 h 5638341"/>
              <a:gd name="T58" fmla="*/ 66548 w 3238500"/>
              <a:gd name="T59" fmla="*/ 0 h 5638341"/>
              <a:gd name="T60" fmla="*/ 70597 w 3238500"/>
              <a:gd name="T61" fmla="*/ 4035 h 5638341"/>
              <a:gd name="T62" fmla="*/ 70597 w 3238500"/>
              <a:gd name="T63" fmla="*/ 15769 h 5638341"/>
              <a:gd name="T64" fmla="*/ 82312 w 3238500"/>
              <a:gd name="T65" fmla="*/ 15769 h 5638341"/>
              <a:gd name="T66" fmla="*/ 98071 w 3238500"/>
              <a:gd name="T67" fmla="*/ 31474 h 5638341"/>
              <a:gd name="T68" fmla="*/ 98071 w 3238500"/>
              <a:gd name="T69" fmla="*/ 154451 h 5638341"/>
              <a:gd name="T70" fmla="*/ 82312 w 3238500"/>
              <a:gd name="T71" fmla="*/ 170156 h 5638341"/>
              <a:gd name="T72" fmla="*/ 15759 w 3238500"/>
              <a:gd name="T73" fmla="*/ 170156 h 5638341"/>
              <a:gd name="T74" fmla="*/ 0 w 3238500"/>
              <a:gd name="T75" fmla="*/ 154451 h 5638341"/>
              <a:gd name="T76" fmla="*/ 0 w 3238500"/>
              <a:gd name="T77" fmla="*/ 31474 h 5638341"/>
              <a:gd name="T78" fmla="*/ 15759 w 3238500"/>
              <a:gd name="T79" fmla="*/ 15769 h 5638341"/>
              <a:gd name="T80" fmla="*/ 27907 w 3238500"/>
              <a:gd name="T81" fmla="*/ 15769 h 5638341"/>
              <a:gd name="T82" fmla="*/ 27907 w 3238500"/>
              <a:gd name="T83" fmla="*/ 4035 h 5638341"/>
              <a:gd name="T84" fmla="*/ 31956 w 3238500"/>
              <a:gd name="T85" fmla="*/ 0 h 56383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38500"/>
              <a:gd name="T130" fmla="*/ 0 h 5638341"/>
              <a:gd name="T131" fmla="*/ 3238500 w 3238500"/>
              <a:gd name="T132" fmla="*/ 5638341 h 56383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38500" h="5638341">
                <a:moveTo>
                  <a:pt x="703180" y="4435548"/>
                </a:moveTo>
                <a:lnTo>
                  <a:pt x="2535317" y="4435548"/>
                </a:lnTo>
                <a:lnTo>
                  <a:pt x="2535317" y="4838393"/>
                </a:lnTo>
                <a:lnTo>
                  <a:pt x="703180" y="4838393"/>
                </a:lnTo>
                <a:lnTo>
                  <a:pt x="703180" y="4435548"/>
                </a:lnTo>
                <a:close/>
                <a:moveTo>
                  <a:pt x="703181" y="3675025"/>
                </a:moveTo>
                <a:lnTo>
                  <a:pt x="2535318" y="3675025"/>
                </a:lnTo>
                <a:lnTo>
                  <a:pt x="2535318" y="4077870"/>
                </a:lnTo>
                <a:lnTo>
                  <a:pt x="703181" y="4077870"/>
                </a:lnTo>
                <a:lnTo>
                  <a:pt x="703181" y="3675025"/>
                </a:lnTo>
                <a:close/>
                <a:moveTo>
                  <a:pt x="703181" y="2914502"/>
                </a:moveTo>
                <a:lnTo>
                  <a:pt x="2535318" y="2914502"/>
                </a:lnTo>
                <a:lnTo>
                  <a:pt x="2535318" y="3317347"/>
                </a:lnTo>
                <a:lnTo>
                  <a:pt x="703181" y="3317347"/>
                </a:lnTo>
                <a:lnTo>
                  <a:pt x="703181" y="2914502"/>
                </a:lnTo>
                <a:close/>
                <a:moveTo>
                  <a:pt x="703181" y="2153979"/>
                </a:moveTo>
                <a:lnTo>
                  <a:pt x="2535318" y="2153979"/>
                </a:lnTo>
                <a:lnTo>
                  <a:pt x="2535318" y="2556824"/>
                </a:lnTo>
                <a:lnTo>
                  <a:pt x="703181" y="2556824"/>
                </a:lnTo>
                <a:lnTo>
                  <a:pt x="703181" y="2153979"/>
                </a:lnTo>
                <a:close/>
                <a:moveTo>
                  <a:pt x="703181" y="1393456"/>
                </a:moveTo>
                <a:lnTo>
                  <a:pt x="2535318" y="1393456"/>
                </a:lnTo>
                <a:lnTo>
                  <a:pt x="2535318" y="1796301"/>
                </a:lnTo>
                <a:lnTo>
                  <a:pt x="703181" y="1796301"/>
                </a:lnTo>
                <a:lnTo>
                  <a:pt x="703181" y="1393456"/>
                </a:lnTo>
                <a:close/>
                <a:moveTo>
                  <a:pt x="545879" y="854765"/>
                </a:moveTo>
                <a:cubicBezTo>
                  <a:pt x="440576" y="854765"/>
                  <a:pt x="355211" y="940130"/>
                  <a:pt x="355211" y="1045433"/>
                </a:cubicBezTo>
                <a:lnTo>
                  <a:pt x="355211" y="5115447"/>
                </a:lnTo>
                <a:cubicBezTo>
                  <a:pt x="355211" y="5220750"/>
                  <a:pt x="440576" y="5306115"/>
                  <a:pt x="545879" y="5306115"/>
                </a:cubicBezTo>
                <a:lnTo>
                  <a:pt x="2692622" y="5306115"/>
                </a:lnTo>
                <a:cubicBezTo>
                  <a:pt x="2797925" y="5306115"/>
                  <a:pt x="2883290" y="5220750"/>
                  <a:pt x="2883290" y="5115447"/>
                </a:cubicBezTo>
                <a:lnTo>
                  <a:pt x="2883290" y="1045433"/>
                </a:lnTo>
                <a:cubicBezTo>
                  <a:pt x="2883290" y="940130"/>
                  <a:pt x="2797925" y="854765"/>
                  <a:pt x="2692622" y="854765"/>
                </a:cubicBezTo>
                <a:lnTo>
                  <a:pt x="545879" y="854765"/>
                </a:lnTo>
                <a:close/>
                <a:moveTo>
                  <a:pt x="1055257" y="0"/>
                </a:moveTo>
                <a:lnTo>
                  <a:pt x="2197532" y="0"/>
                </a:lnTo>
                <a:cubicBezTo>
                  <a:pt x="2271379" y="0"/>
                  <a:pt x="2331244" y="59865"/>
                  <a:pt x="2331244" y="133712"/>
                </a:cubicBezTo>
                <a:lnTo>
                  <a:pt x="2331244" y="522540"/>
                </a:lnTo>
                <a:lnTo>
                  <a:pt x="2718105" y="522540"/>
                </a:lnTo>
                <a:cubicBezTo>
                  <a:pt x="3005511" y="522540"/>
                  <a:pt x="3238500" y="755529"/>
                  <a:pt x="3238500" y="1042935"/>
                </a:cubicBezTo>
                <a:lnTo>
                  <a:pt x="3238500" y="5117946"/>
                </a:lnTo>
                <a:cubicBezTo>
                  <a:pt x="3238500" y="5405352"/>
                  <a:pt x="3005511" y="5638341"/>
                  <a:pt x="2718105" y="5638341"/>
                </a:cubicBezTo>
                <a:lnTo>
                  <a:pt x="520395" y="5638341"/>
                </a:lnTo>
                <a:cubicBezTo>
                  <a:pt x="232989" y="5638341"/>
                  <a:pt x="0" y="5405352"/>
                  <a:pt x="0" y="5117946"/>
                </a:cubicBezTo>
                <a:lnTo>
                  <a:pt x="0" y="1042935"/>
                </a:lnTo>
                <a:cubicBezTo>
                  <a:pt x="0" y="755529"/>
                  <a:pt x="232989" y="522540"/>
                  <a:pt x="520395" y="522540"/>
                </a:cubicBezTo>
                <a:lnTo>
                  <a:pt x="921545" y="522540"/>
                </a:lnTo>
                <a:lnTo>
                  <a:pt x="921545" y="133712"/>
                </a:lnTo>
                <a:cubicBezTo>
                  <a:pt x="921545" y="59865"/>
                  <a:pt x="981410" y="0"/>
                  <a:pt x="1055257" y="0"/>
                </a:cubicBezTo>
                <a:close/>
              </a:path>
            </a:pathLst>
          </a:cu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11274" name="KSO_Shape"/>
          <p:cNvSpPr>
            <a:spLocks noChangeArrowheads="1"/>
          </p:cNvSpPr>
          <p:nvPr/>
        </p:nvSpPr>
        <p:spPr bwMode="auto">
          <a:xfrm>
            <a:off x="2100263" y="2987675"/>
            <a:ext cx="795337" cy="779463"/>
          </a:xfrm>
          <a:custGeom>
            <a:avLst/>
            <a:gdLst>
              <a:gd name="T0" fmla="*/ 130019 w 2787650"/>
              <a:gd name="T1" fmla="*/ 133633 h 2727325"/>
              <a:gd name="T2" fmla="*/ 132462 w 2787650"/>
              <a:gd name="T3" fmla="*/ 180927 h 2727325"/>
              <a:gd name="T4" fmla="*/ 153328 w 2787650"/>
              <a:gd name="T5" fmla="*/ 171361 h 2727325"/>
              <a:gd name="T6" fmla="*/ 169928 w 2787650"/>
              <a:gd name="T7" fmla="*/ 155961 h 2727325"/>
              <a:gd name="T8" fmla="*/ 181020 w 2787650"/>
              <a:gd name="T9" fmla="*/ 136000 h 2727325"/>
              <a:gd name="T10" fmla="*/ 43077 w 2787650"/>
              <a:gd name="T11" fmla="*/ 126174 h 2727325"/>
              <a:gd name="T12" fmla="*/ 51351 w 2787650"/>
              <a:gd name="T13" fmla="*/ 147717 h 2727325"/>
              <a:gd name="T14" fmla="*/ 65727 w 2787650"/>
              <a:gd name="T15" fmla="*/ 165294 h 2727325"/>
              <a:gd name="T16" fmla="*/ 84886 w 2787650"/>
              <a:gd name="T17" fmla="*/ 177531 h 2727325"/>
              <a:gd name="T18" fmla="*/ 105248 w 2787650"/>
              <a:gd name="T19" fmla="*/ 137862 h 2727325"/>
              <a:gd name="T20" fmla="*/ 89140 w 2787650"/>
              <a:gd name="T21" fmla="*/ 124603 h 2727325"/>
              <a:gd name="T22" fmla="*/ 105584 w 2787650"/>
              <a:gd name="T23" fmla="*/ 96738 h 2727325"/>
              <a:gd name="T24" fmla="*/ 97646 w 2787650"/>
              <a:gd name="T25" fmla="*/ 106416 h 2727325"/>
              <a:gd name="T26" fmla="*/ 98888 w 2787650"/>
              <a:gd name="T27" fmla="*/ 119285 h 2727325"/>
              <a:gd name="T28" fmla="*/ 108558 w 2787650"/>
              <a:gd name="T29" fmla="*/ 127250 h 2727325"/>
              <a:gd name="T30" fmla="*/ 121383 w 2787650"/>
              <a:gd name="T31" fmla="*/ 126005 h 2727325"/>
              <a:gd name="T32" fmla="*/ 129295 w 2787650"/>
              <a:gd name="T33" fmla="*/ 116327 h 2727325"/>
              <a:gd name="T34" fmla="*/ 128028 w 2787650"/>
              <a:gd name="T35" fmla="*/ 103432 h 2727325"/>
              <a:gd name="T36" fmla="*/ 118409 w 2787650"/>
              <a:gd name="T37" fmla="*/ 95467 h 2727325"/>
              <a:gd name="T38" fmla="*/ 127821 w 2787650"/>
              <a:gd name="T39" fmla="*/ 87657 h 2727325"/>
              <a:gd name="T40" fmla="*/ 140258 w 2787650"/>
              <a:gd name="T41" fmla="*/ 104444 h 2727325"/>
              <a:gd name="T42" fmla="*/ 178849 w 2787650"/>
              <a:gd name="T43" fmla="*/ 81403 h 2727325"/>
              <a:gd name="T44" fmla="*/ 166231 w 2787650"/>
              <a:gd name="T45" fmla="*/ 62452 h 2727325"/>
              <a:gd name="T46" fmla="*/ 148467 w 2787650"/>
              <a:gd name="T47" fmla="*/ 48401 h 2727325"/>
              <a:gd name="T48" fmla="*/ 126748 w 2787650"/>
              <a:gd name="T49" fmla="*/ 40546 h 2727325"/>
              <a:gd name="T50" fmla="*/ 84886 w 2787650"/>
              <a:gd name="T51" fmla="*/ 45212 h 2727325"/>
              <a:gd name="T52" fmla="*/ 65727 w 2787650"/>
              <a:gd name="T53" fmla="*/ 57474 h 2727325"/>
              <a:gd name="T54" fmla="*/ 51351 w 2787650"/>
              <a:gd name="T55" fmla="*/ 75051 h 2727325"/>
              <a:gd name="T56" fmla="*/ 43077 w 2787650"/>
              <a:gd name="T57" fmla="*/ 96620 h 2727325"/>
              <a:gd name="T58" fmla="*/ 93897 w 2787650"/>
              <a:gd name="T59" fmla="*/ 91756 h 2727325"/>
              <a:gd name="T60" fmla="*/ 90161 w 2787650"/>
              <a:gd name="T61" fmla="*/ 78 h 2727325"/>
              <a:gd name="T62" fmla="*/ 106787 w 2787650"/>
              <a:gd name="T63" fmla="*/ 21025 h 2727325"/>
              <a:gd name="T64" fmla="*/ 133238 w 2787650"/>
              <a:gd name="T65" fmla="*/ 2359 h 2727325"/>
              <a:gd name="T66" fmla="*/ 158551 w 2787650"/>
              <a:gd name="T67" fmla="*/ 6585 h 2727325"/>
              <a:gd name="T68" fmla="*/ 156767 w 2787650"/>
              <a:gd name="T69" fmla="*/ 31887 h 2727325"/>
              <a:gd name="T70" fmla="*/ 191880 w 2787650"/>
              <a:gd name="T71" fmla="*/ 35594 h 2727325"/>
              <a:gd name="T72" fmla="*/ 199663 w 2787650"/>
              <a:gd name="T73" fmla="*/ 36864 h 2727325"/>
              <a:gd name="T74" fmla="*/ 210031 w 2787650"/>
              <a:gd name="T75" fmla="*/ 59678 h 2727325"/>
              <a:gd name="T76" fmla="*/ 201938 w 2787650"/>
              <a:gd name="T77" fmla="*/ 92965 h 2727325"/>
              <a:gd name="T78" fmla="*/ 226657 w 2787650"/>
              <a:gd name="T79" fmla="*/ 100198 h 2727325"/>
              <a:gd name="T80" fmla="*/ 223477 w 2787650"/>
              <a:gd name="T81" fmla="*/ 126044 h 2727325"/>
              <a:gd name="T82" fmla="*/ 197698 w 2787650"/>
              <a:gd name="T83" fmla="*/ 144140 h 2727325"/>
              <a:gd name="T84" fmla="*/ 211867 w 2787650"/>
              <a:gd name="T85" fmla="*/ 167472 h 2727325"/>
              <a:gd name="T86" fmla="*/ 195500 w 2787650"/>
              <a:gd name="T87" fmla="*/ 188211 h 2727325"/>
              <a:gd name="T88" fmla="*/ 166593 w 2787650"/>
              <a:gd name="T89" fmla="*/ 184634 h 2727325"/>
              <a:gd name="T90" fmla="*/ 160982 w 2787650"/>
              <a:gd name="T91" fmla="*/ 213358 h 2727325"/>
              <a:gd name="T92" fmla="*/ 136237 w 2787650"/>
              <a:gd name="T93" fmla="*/ 222561 h 2727325"/>
              <a:gd name="T94" fmla="*/ 118474 w 2787650"/>
              <a:gd name="T95" fmla="*/ 201822 h 2727325"/>
              <a:gd name="T96" fmla="*/ 93367 w 2787650"/>
              <a:gd name="T97" fmla="*/ 220824 h 2727325"/>
              <a:gd name="T98" fmla="*/ 67899 w 2787650"/>
              <a:gd name="T99" fmla="*/ 215873 h 2727325"/>
              <a:gd name="T100" fmla="*/ 68700 w 2787650"/>
              <a:gd name="T101" fmla="*/ 190078 h 2727325"/>
              <a:gd name="T102" fmla="*/ 34570 w 2787650"/>
              <a:gd name="T103" fmla="*/ 187460 h 2727325"/>
              <a:gd name="T104" fmla="*/ 16083 w 2787650"/>
              <a:gd name="T105" fmla="*/ 170531 h 2727325"/>
              <a:gd name="T106" fmla="*/ 17350 w 2787650"/>
              <a:gd name="T107" fmla="*/ 162728 h 2727325"/>
              <a:gd name="T108" fmla="*/ 24667 w 2787650"/>
              <a:gd name="T109" fmla="*/ 128145 h 2727325"/>
              <a:gd name="T110" fmla="*/ 129 w 2787650"/>
              <a:gd name="T111" fmla="*/ 122026 h 2727325"/>
              <a:gd name="T112" fmla="*/ 3930 w 2787650"/>
              <a:gd name="T113" fmla="*/ 96517 h 2727325"/>
              <a:gd name="T114" fmla="*/ 29812 w 2787650"/>
              <a:gd name="T115" fmla="*/ 77073 h 2727325"/>
              <a:gd name="T116" fmla="*/ 15074 w 2787650"/>
              <a:gd name="T117" fmla="*/ 54753 h 2727325"/>
              <a:gd name="T118" fmla="*/ 31958 w 2787650"/>
              <a:gd name="T119" fmla="*/ 34531 h 2727325"/>
              <a:gd name="T120" fmla="*/ 61693 w 2787650"/>
              <a:gd name="T121" fmla="*/ 37124 h 2727325"/>
              <a:gd name="T122" fmla="*/ 66115 w 2787650"/>
              <a:gd name="T123" fmla="*/ 8944 h 27273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787650"/>
              <a:gd name="T187" fmla="*/ 0 h 2727325"/>
              <a:gd name="T188" fmla="*/ 2787650 w 2787650"/>
              <a:gd name="T189" fmla="*/ 2727325 h 272732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787650" h="2727325">
                <a:moveTo>
                  <a:pt x="1725430" y="1438200"/>
                </a:moveTo>
                <a:lnTo>
                  <a:pt x="1723068" y="1448633"/>
                </a:lnTo>
                <a:lnTo>
                  <a:pt x="1718621" y="1464515"/>
                </a:lnTo>
                <a:lnTo>
                  <a:pt x="1712903" y="1480398"/>
                </a:lnTo>
                <a:lnTo>
                  <a:pt x="1706868" y="1495963"/>
                </a:lnTo>
                <a:lnTo>
                  <a:pt x="1700197" y="1510892"/>
                </a:lnTo>
                <a:lnTo>
                  <a:pt x="1692574" y="1525504"/>
                </a:lnTo>
                <a:lnTo>
                  <a:pt x="1684632" y="1539480"/>
                </a:lnTo>
                <a:lnTo>
                  <a:pt x="1675738" y="1553457"/>
                </a:lnTo>
                <a:lnTo>
                  <a:pt x="1666209" y="1566798"/>
                </a:lnTo>
                <a:lnTo>
                  <a:pt x="1656044" y="1579504"/>
                </a:lnTo>
                <a:lnTo>
                  <a:pt x="1645562" y="1591892"/>
                </a:lnTo>
                <a:lnTo>
                  <a:pt x="1634126" y="1603963"/>
                </a:lnTo>
                <a:lnTo>
                  <a:pt x="1622691" y="1614763"/>
                </a:lnTo>
                <a:lnTo>
                  <a:pt x="1610303" y="1625881"/>
                </a:lnTo>
                <a:lnTo>
                  <a:pt x="1597279" y="1636046"/>
                </a:lnTo>
                <a:lnTo>
                  <a:pt x="1583938" y="1645257"/>
                </a:lnTo>
                <a:lnTo>
                  <a:pt x="1570279" y="1654152"/>
                </a:lnTo>
                <a:lnTo>
                  <a:pt x="1555985" y="1662410"/>
                </a:lnTo>
                <a:lnTo>
                  <a:pt x="1541373" y="1669716"/>
                </a:lnTo>
                <a:lnTo>
                  <a:pt x="1526126" y="1676705"/>
                </a:lnTo>
                <a:lnTo>
                  <a:pt x="1510879" y="1682740"/>
                </a:lnTo>
                <a:lnTo>
                  <a:pt x="1494996" y="1687822"/>
                </a:lnTo>
                <a:lnTo>
                  <a:pt x="1478796" y="1692905"/>
                </a:lnTo>
                <a:lnTo>
                  <a:pt x="1468641" y="1695248"/>
                </a:lnTo>
                <a:lnTo>
                  <a:pt x="1521201" y="2237276"/>
                </a:lnTo>
                <a:lnTo>
                  <a:pt x="1539306" y="2234102"/>
                </a:lnTo>
                <a:lnTo>
                  <a:pt x="1557095" y="2231246"/>
                </a:lnTo>
                <a:lnTo>
                  <a:pt x="1574883" y="2227437"/>
                </a:lnTo>
                <a:lnTo>
                  <a:pt x="1592671" y="2223629"/>
                </a:lnTo>
                <a:lnTo>
                  <a:pt x="1610141" y="2219502"/>
                </a:lnTo>
                <a:lnTo>
                  <a:pt x="1627294" y="2215059"/>
                </a:lnTo>
                <a:lnTo>
                  <a:pt x="1644765" y="2209981"/>
                </a:lnTo>
                <a:lnTo>
                  <a:pt x="1661600" y="2204903"/>
                </a:lnTo>
                <a:lnTo>
                  <a:pt x="1678435" y="2199190"/>
                </a:lnTo>
                <a:lnTo>
                  <a:pt x="1695588" y="2193159"/>
                </a:lnTo>
                <a:lnTo>
                  <a:pt x="1712105" y="2187129"/>
                </a:lnTo>
                <a:lnTo>
                  <a:pt x="1728623" y="2180464"/>
                </a:lnTo>
                <a:lnTo>
                  <a:pt x="1744823" y="2173481"/>
                </a:lnTo>
                <a:lnTo>
                  <a:pt x="1761022" y="2166498"/>
                </a:lnTo>
                <a:lnTo>
                  <a:pt x="1776905" y="2158881"/>
                </a:lnTo>
                <a:lnTo>
                  <a:pt x="1792469" y="2150946"/>
                </a:lnTo>
                <a:lnTo>
                  <a:pt x="1808352" y="2142694"/>
                </a:lnTo>
                <a:lnTo>
                  <a:pt x="1823916" y="2134442"/>
                </a:lnTo>
                <a:lnTo>
                  <a:pt x="1838845" y="2125873"/>
                </a:lnTo>
                <a:lnTo>
                  <a:pt x="1854092" y="2116668"/>
                </a:lnTo>
                <a:lnTo>
                  <a:pt x="1869022" y="2107464"/>
                </a:lnTo>
                <a:lnTo>
                  <a:pt x="1883633" y="2097942"/>
                </a:lnTo>
                <a:lnTo>
                  <a:pt x="1897927" y="2088103"/>
                </a:lnTo>
                <a:lnTo>
                  <a:pt x="1912221" y="2077947"/>
                </a:lnTo>
                <a:lnTo>
                  <a:pt x="1926198" y="2067473"/>
                </a:lnTo>
                <a:lnTo>
                  <a:pt x="1940174" y="2056999"/>
                </a:lnTo>
                <a:lnTo>
                  <a:pt x="1953833" y="2046208"/>
                </a:lnTo>
                <a:lnTo>
                  <a:pt x="1966856" y="2034782"/>
                </a:lnTo>
                <a:lnTo>
                  <a:pt x="1980197" y="2023673"/>
                </a:lnTo>
                <a:lnTo>
                  <a:pt x="1993221" y="2011613"/>
                </a:lnTo>
                <a:lnTo>
                  <a:pt x="2005609" y="1999869"/>
                </a:lnTo>
                <a:lnTo>
                  <a:pt x="2017997" y="1987491"/>
                </a:lnTo>
                <a:lnTo>
                  <a:pt x="2030385" y="1975113"/>
                </a:lnTo>
                <a:lnTo>
                  <a:pt x="2042138" y="1962735"/>
                </a:lnTo>
                <a:lnTo>
                  <a:pt x="2054209" y="1949404"/>
                </a:lnTo>
                <a:lnTo>
                  <a:pt x="2065644" y="1936391"/>
                </a:lnTo>
                <a:lnTo>
                  <a:pt x="2076761" y="1923061"/>
                </a:lnTo>
                <a:lnTo>
                  <a:pt x="2087561" y="1909413"/>
                </a:lnTo>
                <a:lnTo>
                  <a:pt x="2098361" y="1895765"/>
                </a:lnTo>
                <a:lnTo>
                  <a:pt x="2108843" y="1881800"/>
                </a:lnTo>
                <a:lnTo>
                  <a:pt x="2119008" y="1867518"/>
                </a:lnTo>
                <a:lnTo>
                  <a:pt x="2128855" y="1852918"/>
                </a:lnTo>
                <a:lnTo>
                  <a:pt x="2138067" y="1838635"/>
                </a:lnTo>
                <a:lnTo>
                  <a:pt x="2147596" y="1823401"/>
                </a:lnTo>
                <a:lnTo>
                  <a:pt x="2156490" y="1808483"/>
                </a:lnTo>
                <a:lnTo>
                  <a:pt x="2165384" y="1793249"/>
                </a:lnTo>
                <a:lnTo>
                  <a:pt x="2173643" y="1778014"/>
                </a:lnTo>
                <a:lnTo>
                  <a:pt x="2181902" y="1762145"/>
                </a:lnTo>
                <a:lnTo>
                  <a:pt x="2189843" y="1746275"/>
                </a:lnTo>
                <a:lnTo>
                  <a:pt x="2197149" y="1730406"/>
                </a:lnTo>
                <a:lnTo>
                  <a:pt x="2204454" y="1714219"/>
                </a:lnTo>
                <a:lnTo>
                  <a:pt x="2211125" y="1698032"/>
                </a:lnTo>
                <a:lnTo>
                  <a:pt x="2217478" y="1681528"/>
                </a:lnTo>
                <a:lnTo>
                  <a:pt x="2223831" y="1665024"/>
                </a:lnTo>
                <a:lnTo>
                  <a:pt x="2229866" y="1648202"/>
                </a:lnTo>
                <a:lnTo>
                  <a:pt x="2235584" y="1631380"/>
                </a:lnTo>
                <a:lnTo>
                  <a:pt x="2240666" y="1614241"/>
                </a:lnTo>
                <a:lnTo>
                  <a:pt x="2245748" y="1597102"/>
                </a:lnTo>
                <a:lnTo>
                  <a:pt x="2250195" y="1579646"/>
                </a:lnTo>
                <a:lnTo>
                  <a:pt x="2254325" y="1561872"/>
                </a:lnTo>
                <a:lnTo>
                  <a:pt x="2258136" y="1544733"/>
                </a:lnTo>
                <a:lnTo>
                  <a:pt x="2261630" y="1526642"/>
                </a:lnTo>
                <a:lnTo>
                  <a:pt x="2265125" y="1508868"/>
                </a:lnTo>
                <a:lnTo>
                  <a:pt x="2267666" y="1490777"/>
                </a:lnTo>
                <a:lnTo>
                  <a:pt x="1725430" y="1438200"/>
                </a:lnTo>
                <a:close/>
                <a:moveTo>
                  <a:pt x="1062655" y="1438185"/>
                </a:moveTo>
                <a:lnTo>
                  <a:pt x="519984" y="1490777"/>
                </a:lnTo>
                <a:lnTo>
                  <a:pt x="522843" y="1508868"/>
                </a:lnTo>
                <a:lnTo>
                  <a:pt x="526019" y="1526642"/>
                </a:lnTo>
                <a:lnTo>
                  <a:pt x="529196" y="1544733"/>
                </a:lnTo>
                <a:lnTo>
                  <a:pt x="533325" y="1561872"/>
                </a:lnTo>
                <a:lnTo>
                  <a:pt x="537455" y="1579646"/>
                </a:lnTo>
                <a:lnTo>
                  <a:pt x="541902" y="1597102"/>
                </a:lnTo>
                <a:lnTo>
                  <a:pt x="546984" y="1614241"/>
                </a:lnTo>
                <a:lnTo>
                  <a:pt x="552066" y="1631380"/>
                </a:lnTo>
                <a:lnTo>
                  <a:pt x="557784" y="1648202"/>
                </a:lnTo>
                <a:lnTo>
                  <a:pt x="563502" y="1665024"/>
                </a:lnTo>
                <a:lnTo>
                  <a:pt x="569854" y="1681528"/>
                </a:lnTo>
                <a:lnTo>
                  <a:pt x="576207" y="1698032"/>
                </a:lnTo>
                <a:lnTo>
                  <a:pt x="583195" y="1714219"/>
                </a:lnTo>
                <a:lnTo>
                  <a:pt x="590501" y="1730406"/>
                </a:lnTo>
                <a:lnTo>
                  <a:pt x="597807" y="1746275"/>
                </a:lnTo>
                <a:lnTo>
                  <a:pt x="605748" y="1762145"/>
                </a:lnTo>
                <a:lnTo>
                  <a:pt x="614007" y="1778014"/>
                </a:lnTo>
                <a:lnTo>
                  <a:pt x="622266" y="1793249"/>
                </a:lnTo>
                <a:lnTo>
                  <a:pt x="630842" y="1808483"/>
                </a:lnTo>
                <a:lnTo>
                  <a:pt x="640054" y="1823401"/>
                </a:lnTo>
                <a:lnTo>
                  <a:pt x="649266" y="1838635"/>
                </a:lnTo>
                <a:lnTo>
                  <a:pt x="658795" y="1852918"/>
                </a:lnTo>
                <a:lnTo>
                  <a:pt x="668642" y="1867518"/>
                </a:lnTo>
                <a:lnTo>
                  <a:pt x="678807" y="1881800"/>
                </a:lnTo>
                <a:lnTo>
                  <a:pt x="689289" y="1895765"/>
                </a:lnTo>
                <a:lnTo>
                  <a:pt x="699771" y="1909413"/>
                </a:lnTo>
                <a:lnTo>
                  <a:pt x="710571" y="1923061"/>
                </a:lnTo>
                <a:lnTo>
                  <a:pt x="722006" y="1936391"/>
                </a:lnTo>
                <a:lnTo>
                  <a:pt x="733441" y="1949404"/>
                </a:lnTo>
                <a:lnTo>
                  <a:pt x="745194" y="1962735"/>
                </a:lnTo>
                <a:lnTo>
                  <a:pt x="756947" y="1975113"/>
                </a:lnTo>
                <a:lnTo>
                  <a:pt x="769335" y="1987491"/>
                </a:lnTo>
                <a:lnTo>
                  <a:pt x="781723" y="1999869"/>
                </a:lnTo>
                <a:lnTo>
                  <a:pt x="794429" y="2011613"/>
                </a:lnTo>
                <a:lnTo>
                  <a:pt x="807453" y="2023673"/>
                </a:lnTo>
                <a:lnTo>
                  <a:pt x="820476" y="2034782"/>
                </a:lnTo>
                <a:lnTo>
                  <a:pt x="833817" y="2046208"/>
                </a:lnTo>
                <a:lnTo>
                  <a:pt x="847476" y="2056999"/>
                </a:lnTo>
                <a:lnTo>
                  <a:pt x="861135" y="2067473"/>
                </a:lnTo>
                <a:lnTo>
                  <a:pt x="875111" y="2077947"/>
                </a:lnTo>
                <a:lnTo>
                  <a:pt x="889405" y="2088103"/>
                </a:lnTo>
                <a:lnTo>
                  <a:pt x="903699" y="2097942"/>
                </a:lnTo>
                <a:lnTo>
                  <a:pt x="918628" y="2107464"/>
                </a:lnTo>
                <a:lnTo>
                  <a:pt x="933558" y="2116668"/>
                </a:lnTo>
                <a:lnTo>
                  <a:pt x="948487" y="2125873"/>
                </a:lnTo>
                <a:lnTo>
                  <a:pt x="963734" y="2134442"/>
                </a:lnTo>
                <a:lnTo>
                  <a:pt x="978981" y="2142694"/>
                </a:lnTo>
                <a:lnTo>
                  <a:pt x="994863" y="2150946"/>
                </a:lnTo>
                <a:lnTo>
                  <a:pt x="1010745" y="2158881"/>
                </a:lnTo>
                <a:lnTo>
                  <a:pt x="1026627" y="2166498"/>
                </a:lnTo>
                <a:lnTo>
                  <a:pt x="1042827" y="2173481"/>
                </a:lnTo>
                <a:lnTo>
                  <a:pt x="1059028" y="2180464"/>
                </a:lnTo>
                <a:lnTo>
                  <a:pt x="1075545" y="2187129"/>
                </a:lnTo>
                <a:lnTo>
                  <a:pt x="1092063" y="2193159"/>
                </a:lnTo>
                <a:lnTo>
                  <a:pt x="1108898" y="2199190"/>
                </a:lnTo>
                <a:lnTo>
                  <a:pt x="1126051" y="2204903"/>
                </a:lnTo>
                <a:lnTo>
                  <a:pt x="1142886" y="2209981"/>
                </a:lnTo>
                <a:lnTo>
                  <a:pt x="1160039" y="2215059"/>
                </a:lnTo>
                <a:lnTo>
                  <a:pt x="1177509" y="2219502"/>
                </a:lnTo>
                <a:lnTo>
                  <a:pt x="1195297" y="2223629"/>
                </a:lnTo>
                <a:lnTo>
                  <a:pt x="1212768" y="2227437"/>
                </a:lnTo>
                <a:lnTo>
                  <a:pt x="1230556" y="2231246"/>
                </a:lnTo>
                <a:lnTo>
                  <a:pt x="1248662" y="2234102"/>
                </a:lnTo>
                <a:lnTo>
                  <a:pt x="1266450" y="2237276"/>
                </a:lnTo>
                <a:lnTo>
                  <a:pt x="1319017" y="1695177"/>
                </a:lnTo>
                <a:lnTo>
                  <a:pt x="1309172" y="1692905"/>
                </a:lnTo>
                <a:lnTo>
                  <a:pt x="1292972" y="1687822"/>
                </a:lnTo>
                <a:lnTo>
                  <a:pt x="1277089" y="1682740"/>
                </a:lnTo>
                <a:lnTo>
                  <a:pt x="1261525" y="1676705"/>
                </a:lnTo>
                <a:lnTo>
                  <a:pt x="1246595" y="1669716"/>
                </a:lnTo>
                <a:lnTo>
                  <a:pt x="1232301" y="1662410"/>
                </a:lnTo>
                <a:lnTo>
                  <a:pt x="1218007" y="1654152"/>
                </a:lnTo>
                <a:lnTo>
                  <a:pt x="1204030" y="1645257"/>
                </a:lnTo>
                <a:lnTo>
                  <a:pt x="1190689" y="1636046"/>
                </a:lnTo>
                <a:lnTo>
                  <a:pt x="1177983" y="1625881"/>
                </a:lnTo>
                <a:lnTo>
                  <a:pt x="1165595" y="1615398"/>
                </a:lnTo>
                <a:lnTo>
                  <a:pt x="1153842" y="1603963"/>
                </a:lnTo>
                <a:lnTo>
                  <a:pt x="1142724" y="1591892"/>
                </a:lnTo>
                <a:lnTo>
                  <a:pt x="1131606" y="1579822"/>
                </a:lnTo>
                <a:lnTo>
                  <a:pt x="1122077" y="1567116"/>
                </a:lnTo>
                <a:lnTo>
                  <a:pt x="1112230" y="1553457"/>
                </a:lnTo>
                <a:lnTo>
                  <a:pt x="1103336" y="1540116"/>
                </a:lnTo>
                <a:lnTo>
                  <a:pt x="1095077" y="1525504"/>
                </a:lnTo>
                <a:lnTo>
                  <a:pt x="1087771" y="1510892"/>
                </a:lnTo>
                <a:lnTo>
                  <a:pt x="1080783" y="1495963"/>
                </a:lnTo>
                <a:lnTo>
                  <a:pt x="1074747" y="1480398"/>
                </a:lnTo>
                <a:lnTo>
                  <a:pt x="1069665" y="1464515"/>
                </a:lnTo>
                <a:lnTo>
                  <a:pt x="1065218" y="1448633"/>
                </a:lnTo>
                <a:lnTo>
                  <a:pt x="1062655" y="1438185"/>
                </a:lnTo>
                <a:close/>
                <a:moveTo>
                  <a:pt x="1383502" y="1159891"/>
                </a:moveTo>
                <a:lnTo>
                  <a:pt x="1373019" y="1160844"/>
                </a:lnTo>
                <a:lnTo>
                  <a:pt x="1362855" y="1162114"/>
                </a:lnTo>
                <a:lnTo>
                  <a:pt x="1353007" y="1164020"/>
                </a:lnTo>
                <a:lnTo>
                  <a:pt x="1342843" y="1166244"/>
                </a:lnTo>
                <a:lnTo>
                  <a:pt x="1333631" y="1168785"/>
                </a:lnTo>
                <a:lnTo>
                  <a:pt x="1324101" y="1172279"/>
                </a:lnTo>
                <a:lnTo>
                  <a:pt x="1314572" y="1175455"/>
                </a:lnTo>
                <a:lnTo>
                  <a:pt x="1305678" y="1179585"/>
                </a:lnTo>
                <a:lnTo>
                  <a:pt x="1297101" y="1184350"/>
                </a:lnTo>
                <a:lnTo>
                  <a:pt x="1288207" y="1189114"/>
                </a:lnTo>
                <a:lnTo>
                  <a:pt x="1279948" y="1194514"/>
                </a:lnTo>
                <a:lnTo>
                  <a:pt x="1272007" y="1199914"/>
                </a:lnTo>
                <a:lnTo>
                  <a:pt x="1264384" y="1206585"/>
                </a:lnTo>
                <a:lnTo>
                  <a:pt x="1257078" y="1212938"/>
                </a:lnTo>
                <a:lnTo>
                  <a:pt x="1249772" y="1219609"/>
                </a:lnTo>
                <a:lnTo>
                  <a:pt x="1243101" y="1226279"/>
                </a:lnTo>
                <a:lnTo>
                  <a:pt x="1236748" y="1233903"/>
                </a:lnTo>
                <a:lnTo>
                  <a:pt x="1230713" y="1241526"/>
                </a:lnTo>
                <a:lnTo>
                  <a:pt x="1224995" y="1249785"/>
                </a:lnTo>
                <a:lnTo>
                  <a:pt x="1219913" y="1258044"/>
                </a:lnTo>
                <a:lnTo>
                  <a:pt x="1214830" y="1266303"/>
                </a:lnTo>
                <a:lnTo>
                  <a:pt x="1210383" y="1275197"/>
                </a:lnTo>
                <a:lnTo>
                  <a:pt x="1206254" y="1284409"/>
                </a:lnTo>
                <a:lnTo>
                  <a:pt x="1202442" y="1293303"/>
                </a:lnTo>
                <a:lnTo>
                  <a:pt x="1199583" y="1302832"/>
                </a:lnTo>
                <a:lnTo>
                  <a:pt x="1196407" y="1312680"/>
                </a:lnTo>
                <a:lnTo>
                  <a:pt x="1194183" y="1322527"/>
                </a:lnTo>
                <a:lnTo>
                  <a:pt x="1192595" y="1332691"/>
                </a:lnTo>
                <a:lnTo>
                  <a:pt x="1191324" y="1342856"/>
                </a:lnTo>
                <a:lnTo>
                  <a:pt x="1190371" y="1353339"/>
                </a:lnTo>
                <a:lnTo>
                  <a:pt x="1190054" y="1363503"/>
                </a:lnTo>
                <a:lnTo>
                  <a:pt x="1190371" y="1373986"/>
                </a:lnTo>
                <a:lnTo>
                  <a:pt x="1191324" y="1384468"/>
                </a:lnTo>
                <a:lnTo>
                  <a:pt x="1192595" y="1394633"/>
                </a:lnTo>
                <a:lnTo>
                  <a:pt x="1194183" y="1404798"/>
                </a:lnTo>
                <a:lnTo>
                  <a:pt x="1196407" y="1414645"/>
                </a:lnTo>
                <a:lnTo>
                  <a:pt x="1199583" y="1424174"/>
                </a:lnTo>
                <a:lnTo>
                  <a:pt x="1202442" y="1433704"/>
                </a:lnTo>
                <a:lnTo>
                  <a:pt x="1206254" y="1442915"/>
                </a:lnTo>
                <a:lnTo>
                  <a:pt x="1210383" y="1451810"/>
                </a:lnTo>
                <a:lnTo>
                  <a:pt x="1214830" y="1460386"/>
                </a:lnTo>
                <a:lnTo>
                  <a:pt x="1219913" y="1469280"/>
                </a:lnTo>
                <a:lnTo>
                  <a:pt x="1224995" y="1477539"/>
                </a:lnTo>
                <a:lnTo>
                  <a:pt x="1230713" y="1485480"/>
                </a:lnTo>
                <a:lnTo>
                  <a:pt x="1236748" y="1493421"/>
                </a:lnTo>
                <a:lnTo>
                  <a:pt x="1243101" y="1500410"/>
                </a:lnTo>
                <a:lnTo>
                  <a:pt x="1249772" y="1507716"/>
                </a:lnTo>
                <a:lnTo>
                  <a:pt x="1257078" y="1514386"/>
                </a:lnTo>
                <a:lnTo>
                  <a:pt x="1264384" y="1520739"/>
                </a:lnTo>
                <a:lnTo>
                  <a:pt x="1272007" y="1526775"/>
                </a:lnTo>
                <a:lnTo>
                  <a:pt x="1279948" y="1532492"/>
                </a:lnTo>
                <a:lnTo>
                  <a:pt x="1288207" y="1537575"/>
                </a:lnTo>
                <a:lnTo>
                  <a:pt x="1297101" y="1542657"/>
                </a:lnTo>
                <a:lnTo>
                  <a:pt x="1305678" y="1547104"/>
                </a:lnTo>
                <a:lnTo>
                  <a:pt x="1314572" y="1551233"/>
                </a:lnTo>
                <a:lnTo>
                  <a:pt x="1323784" y="1555045"/>
                </a:lnTo>
                <a:lnTo>
                  <a:pt x="1333631" y="1557904"/>
                </a:lnTo>
                <a:lnTo>
                  <a:pt x="1342843" y="1561081"/>
                </a:lnTo>
                <a:lnTo>
                  <a:pt x="1352690" y="1563304"/>
                </a:lnTo>
                <a:lnTo>
                  <a:pt x="1362855" y="1564892"/>
                </a:lnTo>
                <a:lnTo>
                  <a:pt x="1373019" y="1566163"/>
                </a:lnTo>
                <a:lnTo>
                  <a:pt x="1383502" y="1567116"/>
                </a:lnTo>
                <a:lnTo>
                  <a:pt x="1393984" y="1567434"/>
                </a:lnTo>
                <a:lnTo>
                  <a:pt x="1404149" y="1567116"/>
                </a:lnTo>
                <a:lnTo>
                  <a:pt x="1414949" y="1566163"/>
                </a:lnTo>
                <a:lnTo>
                  <a:pt x="1425114" y="1564892"/>
                </a:lnTo>
                <a:lnTo>
                  <a:pt x="1435278" y="1563304"/>
                </a:lnTo>
                <a:lnTo>
                  <a:pt x="1444808" y="1561081"/>
                </a:lnTo>
                <a:lnTo>
                  <a:pt x="1454655" y="1557904"/>
                </a:lnTo>
                <a:lnTo>
                  <a:pt x="1464184" y="1555045"/>
                </a:lnTo>
                <a:lnTo>
                  <a:pt x="1473079" y="1551233"/>
                </a:lnTo>
                <a:lnTo>
                  <a:pt x="1482290" y="1547104"/>
                </a:lnTo>
                <a:lnTo>
                  <a:pt x="1491184" y="1542657"/>
                </a:lnTo>
                <a:lnTo>
                  <a:pt x="1499443" y="1537575"/>
                </a:lnTo>
                <a:lnTo>
                  <a:pt x="1507702" y="1532492"/>
                </a:lnTo>
                <a:lnTo>
                  <a:pt x="1515643" y="1526775"/>
                </a:lnTo>
                <a:lnTo>
                  <a:pt x="1523585" y="1520739"/>
                </a:lnTo>
                <a:lnTo>
                  <a:pt x="1531208" y="1514386"/>
                </a:lnTo>
                <a:lnTo>
                  <a:pt x="1537879" y="1507716"/>
                </a:lnTo>
                <a:lnTo>
                  <a:pt x="1544549" y="1500410"/>
                </a:lnTo>
                <a:lnTo>
                  <a:pt x="1551220" y="1493421"/>
                </a:lnTo>
                <a:lnTo>
                  <a:pt x="1557255" y="1485480"/>
                </a:lnTo>
                <a:lnTo>
                  <a:pt x="1562655" y="1477539"/>
                </a:lnTo>
                <a:lnTo>
                  <a:pt x="1568055" y="1469280"/>
                </a:lnTo>
                <a:lnTo>
                  <a:pt x="1572820" y="1460386"/>
                </a:lnTo>
                <a:lnTo>
                  <a:pt x="1577585" y="1451810"/>
                </a:lnTo>
                <a:lnTo>
                  <a:pt x="1581714" y="1442915"/>
                </a:lnTo>
                <a:lnTo>
                  <a:pt x="1585208" y="1433704"/>
                </a:lnTo>
                <a:lnTo>
                  <a:pt x="1588385" y="1424174"/>
                </a:lnTo>
                <a:lnTo>
                  <a:pt x="1591244" y="1414645"/>
                </a:lnTo>
                <a:lnTo>
                  <a:pt x="1593467" y="1404798"/>
                </a:lnTo>
                <a:lnTo>
                  <a:pt x="1595373" y="1394633"/>
                </a:lnTo>
                <a:lnTo>
                  <a:pt x="1596644" y="1384468"/>
                </a:lnTo>
                <a:lnTo>
                  <a:pt x="1597279" y="1373986"/>
                </a:lnTo>
                <a:lnTo>
                  <a:pt x="1597597" y="1363503"/>
                </a:lnTo>
                <a:lnTo>
                  <a:pt x="1597279" y="1353339"/>
                </a:lnTo>
                <a:lnTo>
                  <a:pt x="1596644" y="1342856"/>
                </a:lnTo>
                <a:lnTo>
                  <a:pt x="1595373" y="1332691"/>
                </a:lnTo>
                <a:lnTo>
                  <a:pt x="1593467" y="1322527"/>
                </a:lnTo>
                <a:lnTo>
                  <a:pt x="1591244" y="1312680"/>
                </a:lnTo>
                <a:lnTo>
                  <a:pt x="1588385" y="1302832"/>
                </a:lnTo>
                <a:lnTo>
                  <a:pt x="1585208" y="1293303"/>
                </a:lnTo>
                <a:lnTo>
                  <a:pt x="1581714" y="1284409"/>
                </a:lnTo>
                <a:lnTo>
                  <a:pt x="1577585" y="1275197"/>
                </a:lnTo>
                <a:lnTo>
                  <a:pt x="1572820" y="1266303"/>
                </a:lnTo>
                <a:lnTo>
                  <a:pt x="1568055" y="1258044"/>
                </a:lnTo>
                <a:lnTo>
                  <a:pt x="1562655" y="1249785"/>
                </a:lnTo>
                <a:lnTo>
                  <a:pt x="1557255" y="1241526"/>
                </a:lnTo>
                <a:lnTo>
                  <a:pt x="1551220" y="1233903"/>
                </a:lnTo>
                <a:lnTo>
                  <a:pt x="1544549" y="1226279"/>
                </a:lnTo>
                <a:lnTo>
                  <a:pt x="1537879" y="1219609"/>
                </a:lnTo>
                <a:lnTo>
                  <a:pt x="1531208" y="1212938"/>
                </a:lnTo>
                <a:lnTo>
                  <a:pt x="1523585" y="1206585"/>
                </a:lnTo>
                <a:lnTo>
                  <a:pt x="1515643" y="1199914"/>
                </a:lnTo>
                <a:lnTo>
                  <a:pt x="1507702" y="1194514"/>
                </a:lnTo>
                <a:lnTo>
                  <a:pt x="1499443" y="1189114"/>
                </a:lnTo>
                <a:lnTo>
                  <a:pt x="1491184" y="1184350"/>
                </a:lnTo>
                <a:lnTo>
                  <a:pt x="1482290" y="1179585"/>
                </a:lnTo>
                <a:lnTo>
                  <a:pt x="1473079" y="1175455"/>
                </a:lnTo>
                <a:lnTo>
                  <a:pt x="1464184" y="1172279"/>
                </a:lnTo>
                <a:lnTo>
                  <a:pt x="1454655" y="1168785"/>
                </a:lnTo>
                <a:lnTo>
                  <a:pt x="1444808" y="1166244"/>
                </a:lnTo>
                <a:lnTo>
                  <a:pt x="1435278" y="1164020"/>
                </a:lnTo>
                <a:lnTo>
                  <a:pt x="1425114" y="1162114"/>
                </a:lnTo>
                <a:lnTo>
                  <a:pt x="1414949" y="1160844"/>
                </a:lnTo>
                <a:lnTo>
                  <a:pt x="1404149" y="1159891"/>
                </a:lnTo>
                <a:lnTo>
                  <a:pt x="1393984" y="1159891"/>
                </a:lnTo>
                <a:lnTo>
                  <a:pt x="1383502" y="1159891"/>
                </a:lnTo>
                <a:close/>
                <a:moveTo>
                  <a:pt x="1521201" y="490366"/>
                </a:moveTo>
                <a:lnTo>
                  <a:pt x="1468588" y="1032381"/>
                </a:lnTo>
                <a:lnTo>
                  <a:pt x="1478796" y="1034737"/>
                </a:lnTo>
                <a:lnTo>
                  <a:pt x="1494996" y="1039184"/>
                </a:lnTo>
                <a:lnTo>
                  <a:pt x="1510879" y="1044584"/>
                </a:lnTo>
                <a:lnTo>
                  <a:pt x="1526126" y="1050620"/>
                </a:lnTo>
                <a:lnTo>
                  <a:pt x="1541373" y="1057290"/>
                </a:lnTo>
                <a:lnTo>
                  <a:pt x="1555985" y="1064914"/>
                </a:lnTo>
                <a:lnTo>
                  <a:pt x="1570279" y="1073173"/>
                </a:lnTo>
                <a:lnTo>
                  <a:pt x="1583938" y="1081749"/>
                </a:lnTo>
                <a:lnTo>
                  <a:pt x="1597279" y="1091596"/>
                </a:lnTo>
                <a:lnTo>
                  <a:pt x="1610303" y="1101443"/>
                </a:lnTo>
                <a:lnTo>
                  <a:pt x="1622691" y="1112243"/>
                </a:lnTo>
                <a:lnTo>
                  <a:pt x="1634126" y="1123679"/>
                </a:lnTo>
                <a:lnTo>
                  <a:pt x="1645562" y="1135432"/>
                </a:lnTo>
                <a:lnTo>
                  <a:pt x="1656044" y="1147820"/>
                </a:lnTo>
                <a:lnTo>
                  <a:pt x="1666209" y="1160526"/>
                </a:lnTo>
                <a:lnTo>
                  <a:pt x="1675738" y="1173549"/>
                </a:lnTo>
                <a:lnTo>
                  <a:pt x="1684632" y="1187526"/>
                </a:lnTo>
                <a:lnTo>
                  <a:pt x="1692574" y="1201503"/>
                </a:lnTo>
                <a:lnTo>
                  <a:pt x="1700197" y="1216114"/>
                </a:lnTo>
                <a:lnTo>
                  <a:pt x="1706868" y="1231361"/>
                </a:lnTo>
                <a:lnTo>
                  <a:pt x="1712903" y="1246609"/>
                </a:lnTo>
                <a:lnTo>
                  <a:pt x="1718621" y="1262491"/>
                </a:lnTo>
                <a:lnTo>
                  <a:pt x="1723068" y="1278691"/>
                </a:lnTo>
                <a:lnTo>
                  <a:pt x="1725403" y="1288811"/>
                </a:lnTo>
                <a:lnTo>
                  <a:pt x="2267666" y="1236231"/>
                </a:lnTo>
                <a:lnTo>
                  <a:pt x="2265125" y="1218140"/>
                </a:lnTo>
                <a:lnTo>
                  <a:pt x="2261630" y="1200683"/>
                </a:lnTo>
                <a:lnTo>
                  <a:pt x="2258136" y="1182909"/>
                </a:lnTo>
                <a:lnTo>
                  <a:pt x="2254325" y="1165136"/>
                </a:lnTo>
                <a:lnTo>
                  <a:pt x="2250195" y="1147362"/>
                </a:lnTo>
                <a:lnTo>
                  <a:pt x="2245748" y="1130223"/>
                </a:lnTo>
                <a:lnTo>
                  <a:pt x="2240666" y="1112766"/>
                </a:lnTo>
                <a:lnTo>
                  <a:pt x="2235584" y="1095945"/>
                </a:lnTo>
                <a:lnTo>
                  <a:pt x="2229866" y="1079123"/>
                </a:lnTo>
                <a:lnTo>
                  <a:pt x="2223831" y="1061984"/>
                </a:lnTo>
                <a:lnTo>
                  <a:pt x="2217478" y="1045480"/>
                </a:lnTo>
                <a:lnTo>
                  <a:pt x="2211125" y="1028976"/>
                </a:lnTo>
                <a:lnTo>
                  <a:pt x="2204454" y="1012789"/>
                </a:lnTo>
                <a:lnTo>
                  <a:pt x="2197149" y="996602"/>
                </a:lnTo>
                <a:lnTo>
                  <a:pt x="2189843" y="980732"/>
                </a:lnTo>
                <a:lnTo>
                  <a:pt x="2181902" y="965180"/>
                </a:lnTo>
                <a:lnTo>
                  <a:pt x="2173643" y="949311"/>
                </a:lnTo>
                <a:lnTo>
                  <a:pt x="2165384" y="933759"/>
                </a:lnTo>
                <a:lnTo>
                  <a:pt x="2156490" y="918842"/>
                </a:lnTo>
                <a:lnTo>
                  <a:pt x="2147596" y="903607"/>
                </a:lnTo>
                <a:lnTo>
                  <a:pt x="2138067" y="888690"/>
                </a:lnTo>
                <a:lnTo>
                  <a:pt x="2128855" y="874090"/>
                </a:lnTo>
                <a:lnTo>
                  <a:pt x="2119008" y="859807"/>
                </a:lnTo>
                <a:lnTo>
                  <a:pt x="2108843" y="845525"/>
                </a:lnTo>
                <a:lnTo>
                  <a:pt x="2098361" y="831560"/>
                </a:lnTo>
                <a:lnTo>
                  <a:pt x="2087561" y="817594"/>
                </a:lnTo>
                <a:lnTo>
                  <a:pt x="2076761" y="803947"/>
                </a:lnTo>
                <a:lnTo>
                  <a:pt x="2065644" y="790934"/>
                </a:lnTo>
                <a:lnTo>
                  <a:pt x="2054209" y="777603"/>
                </a:lnTo>
                <a:lnTo>
                  <a:pt x="2042138" y="764591"/>
                </a:lnTo>
                <a:lnTo>
                  <a:pt x="2030385" y="752212"/>
                </a:lnTo>
                <a:lnTo>
                  <a:pt x="2017997" y="739834"/>
                </a:lnTo>
                <a:lnTo>
                  <a:pt x="2005609" y="727456"/>
                </a:lnTo>
                <a:lnTo>
                  <a:pt x="1993221" y="715395"/>
                </a:lnTo>
                <a:lnTo>
                  <a:pt x="1980197" y="703652"/>
                </a:lnTo>
                <a:lnTo>
                  <a:pt x="1966856" y="692226"/>
                </a:lnTo>
                <a:lnTo>
                  <a:pt x="1953833" y="681117"/>
                </a:lnTo>
                <a:lnTo>
                  <a:pt x="1940174" y="670326"/>
                </a:lnTo>
                <a:lnTo>
                  <a:pt x="1926198" y="659535"/>
                </a:lnTo>
                <a:lnTo>
                  <a:pt x="1912221" y="649061"/>
                </a:lnTo>
                <a:lnTo>
                  <a:pt x="1897927" y="638904"/>
                </a:lnTo>
                <a:lnTo>
                  <a:pt x="1883633" y="629065"/>
                </a:lnTo>
                <a:lnTo>
                  <a:pt x="1869022" y="619861"/>
                </a:lnTo>
                <a:lnTo>
                  <a:pt x="1854092" y="610339"/>
                </a:lnTo>
                <a:lnTo>
                  <a:pt x="1838845" y="601452"/>
                </a:lnTo>
                <a:lnTo>
                  <a:pt x="1823916" y="592566"/>
                </a:lnTo>
                <a:lnTo>
                  <a:pt x="1808352" y="584313"/>
                </a:lnTo>
                <a:lnTo>
                  <a:pt x="1792469" y="576061"/>
                </a:lnTo>
                <a:lnTo>
                  <a:pt x="1776905" y="568127"/>
                </a:lnTo>
                <a:lnTo>
                  <a:pt x="1761022" y="560827"/>
                </a:lnTo>
                <a:lnTo>
                  <a:pt x="1744823" y="553527"/>
                </a:lnTo>
                <a:lnTo>
                  <a:pt x="1728623" y="546862"/>
                </a:lnTo>
                <a:lnTo>
                  <a:pt x="1712105" y="540514"/>
                </a:lnTo>
                <a:lnTo>
                  <a:pt x="1695588" y="534166"/>
                </a:lnTo>
                <a:lnTo>
                  <a:pt x="1678435" y="528136"/>
                </a:lnTo>
                <a:lnTo>
                  <a:pt x="1661600" y="522740"/>
                </a:lnTo>
                <a:lnTo>
                  <a:pt x="1644765" y="517344"/>
                </a:lnTo>
                <a:lnTo>
                  <a:pt x="1627294" y="512584"/>
                </a:lnTo>
                <a:lnTo>
                  <a:pt x="1610141" y="507823"/>
                </a:lnTo>
                <a:lnTo>
                  <a:pt x="1592671" y="503697"/>
                </a:lnTo>
                <a:lnTo>
                  <a:pt x="1574883" y="499888"/>
                </a:lnTo>
                <a:lnTo>
                  <a:pt x="1557095" y="496397"/>
                </a:lnTo>
                <a:lnTo>
                  <a:pt x="1539306" y="492905"/>
                </a:lnTo>
                <a:lnTo>
                  <a:pt x="1521201" y="490366"/>
                </a:lnTo>
                <a:close/>
                <a:moveTo>
                  <a:pt x="1266450" y="490366"/>
                </a:moveTo>
                <a:lnTo>
                  <a:pt x="1248344" y="492905"/>
                </a:lnTo>
                <a:lnTo>
                  <a:pt x="1230556" y="496397"/>
                </a:lnTo>
                <a:lnTo>
                  <a:pt x="1212768" y="499888"/>
                </a:lnTo>
                <a:lnTo>
                  <a:pt x="1195297" y="503697"/>
                </a:lnTo>
                <a:lnTo>
                  <a:pt x="1177509" y="507823"/>
                </a:lnTo>
                <a:lnTo>
                  <a:pt x="1160039" y="512584"/>
                </a:lnTo>
                <a:lnTo>
                  <a:pt x="1142886" y="517344"/>
                </a:lnTo>
                <a:lnTo>
                  <a:pt x="1126051" y="522740"/>
                </a:lnTo>
                <a:lnTo>
                  <a:pt x="1108898" y="528136"/>
                </a:lnTo>
                <a:lnTo>
                  <a:pt x="1092063" y="534166"/>
                </a:lnTo>
                <a:lnTo>
                  <a:pt x="1075545" y="540514"/>
                </a:lnTo>
                <a:lnTo>
                  <a:pt x="1059028" y="546862"/>
                </a:lnTo>
                <a:lnTo>
                  <a:pt x="1042827" y="553527"/>
                </a:lnTo>
                <a:lnTo>
                  <a:pt x="1026627" y="560827"/>
                </a:lnTo>
                <a:lnTo>
                  <a:pt x="1010745" y="568127"/>
                </a:lnTo>
                <a:lnTo>
                  <a:pt x="994863" y="576061"/>
                </a:lnTo>
                <a:lnTo>
                  <a:pt x="978981" y="584313"/>
                </a:lnTo>
                <a:lnTo>
                  <a:pt x="963734" y="592566"/>
                </a:lnTo>
                <a:lnTo>
                  <a:pt x="948487" y="601452"/>
                </a:lnTo>
                <a:lnTo>
                  <a:pt x="933558" y="610339"/>
                </a:lnTo>
                <a:lnTo>
                  <a:pt x="918946" y="619861"/>
                </a:lnTo>
                <a:lnTo>
                  <a:pt x="904334" y="629065"/>
                </a:lnTo>
                <a:lnTo>
                  <a:pt x="889405" y="638904"/>
                </a:lnTo>
                <a:lnTo>
                  <a:pt x="875429" y="649061"/>
                </a:lnTo>
                <a:lnTo>
                  <a:pt x="861135" y="659535"/>
                </a:lnTo>
                <a:lnTo>
                  <a:pt x="847794" y="670326"/>
                </a:lnTo>
                <a:lnTo>
                  <a:pt x="833817" y="681117"/>
                </a:lnTo>
                <a:lnTo>
                  <a:pt x="820476" y="692226"/>
                </a:lnTo>
                <a:lnTo>
                  <a:pt x="807453" y="703652"/>
                </a:lnTo>
                <a:lnTo>
                  <a:pt x="794747" y="715395"/>
                </a:lnTo>
                <a:lnTo>
                  <a:pt x="781723" y="727456"/>
                </a:lnTo>
                <a:lnTo>
                  <a:pt x="769335" y="739834"/>
                </a:lnTo>
                <a:lnTo>
                  <a:pt x="757265" y="752212"/>
                </a:lnTo>
                <a:lnTo>
                  <a:pt x="745194" y="764591"/>
                </a:lnTo>
                <a:lnTo>
                  <a:pt x="733759" y="777603"/>
                </a:lnTo>
                <a:lnTo>
                  <a:pt x="722006" y="790934"/>
                </a:lnTo>
                <a:lnTo>
                  <a:pt x="710571" y="803947"/>
                </a:lnTo>
                <a:lnTo>
                  <a:pt x="699771" y="817594"/>
                </a:lnTo>
                <a:lnTo>
                  <a:pt x="689289" y="831560"/>
                </a:lnTo>
                <a:lnTo>
                  <a:pt x="678807" y="845525"/>
                </a:lnTo>
                <a:lnTo>
                  <a:pt x="668960" y="859807"/>
                </a:lnTo>
                <a:lnTo>
                  <a:pt x="658795" y="874090"/>
                </a:lnTo>
                <a:lnTo>
                  <a:pt x="649266" y="888690"/>
                </a:lnTo>
                <a:lnTo>
                  <a:pt x="640054" y="903607"/>
                </a:lnTo>
                <a:lnTo>
                  <a:pt x="630842" y="918842"/>
                </a:lnTo>
                <a:lnTo>
                  <a:pt x="622266" y="933759"/>
                </a:lnTo>
                <a:lnTo>
                  <a:pt x="614007" y="949311"/>
                </a:lnTo>
                <a:lnTo>
                  <a:pt x="605748" y="965180"/>
                </a:lnTo>
                <a:lnTo>
                  <a:pt x="598125" y="980732"/>
                </a:lnTo>
                <a:lnTo>
                  <a:pt x="590501" y="996602"/>
                </a:lnTo>
                <a:lnTo>
                  <a:pt x="583513" y="1012789"/>
                </a:lnTo>
                <a:lnTo>
                  <a:pt x="576207" y="1028976"/>
                </a:lnTo>
                <a:lnTo>
                  <a:pt x="569854" y="1045480"/>
                </a:lnTo>
                <a:lnTo>
                  <a:pt x="563502" y="1061984"/>
                </a:lnTo>
                <a:lnTo>
                  <a:pt x="557784" y="1079123"/>
                </a:lnTo>
                <a:lnTo>
                  <a:pt x="552066" y="1095945"/>
                </a:lnTo>
                <a:lnTo>
                  <a:pt x="546984" y="1112766"/>
                </a:lnTo>
                <a:lnTo>
                  <a:pt x="541902" y="1130223"/>
                </a:lnTo>
                <a:lnTo>
                  <a:pt x="537455" y="1147362"/>
                </a:lnTo>
                <a:lnTo>
                  <a:pt x="533325" y="1165136"/>
                </a:lnTo>
                <a:lnTo>
                  <a:pt x="529196" y="1182909"/>
                </a:lnTo>
                <a:lnTo>
                  <a:pt x="526019" y="1200683"/>
                </a:lnTo>
                <a:lnTo>
                  <a:pt x="522843" y="1218140"/>
                </a:lnTo>
                <a:lnTo>
                  <a:pt x="519984" y="1236231"/>
                </a:lnTo>
                <a:lnTo>
                  <a:pt x="1062444" y="1288803"/>
                </a:lnTo>
                <a:lnTo>
                  <a:pt x="1064583" y="1278691"/>
                </a:lnTo>
                <a:lnTo>
                  <a:pt x="1069347" y="1262491"/>
                </a:lnTo>
                <a:lnTo>
                  <a:pt x="1074747" y="1246609"/>
                </a:lnTo>
                <a:lnTo>
                  <a:pt x="1080783" y="1231361"/>
                </a:lnTo>
                <a:lnTo>
                  <a:pt x="1087771" y="1216114"/>
                </a:lnTo>
                <a:lnTo>
                  <a:pt x="1095077" y="1201503"/>
                </a:lnTo>
                <a:lnTo>
                  <a:pt x="1103336" y="1187526"/>
                </a:lnTo>
                <a:lnTo>
                  <a:pt x="1112230" y="1173549"/>
                </a:lnTo>
                <a:lnTo>
                  <a:pt x="1121442" y="1160526"/>
                </a:lnTo>
                <a:lnTo>
                  <a:pt x="1131606" y="1147185"/>
                </a:lnTo>
                <a:lnTo>
                  <a:pt x="1142407" y="1135432"/>
                </a:lnTo>
                <a:lnTo>
                  <a:pt x="1153524" y="1123361"/>
                </a:lnTo>
                <a:lnTo>
                  <a:pt x="1165595" y="1112243"/>
                </a:lnTo>
                <a:lnTo>
                  <a:pt x="1177665" y="1101443"/>
                </a:lnTo>
                <a:lnTo>
                  <a:pt x="1190689" y="1091279"/>
                </a:lnTo>
                <a:lnTo>
                  <a:pt x="1204030" y="1081749"/>
                </a:lnTo>
                <a:lnTo>
                  <a:pt x="1218007" y="1073173"/>
                </a:lnTo>
                <a:lnTo>
                  <a:pt x="1231983" y="1064914"/>
                </a:lnTo>
                <a:lnTo>
                  <a:pt x="1246595" y="1057290"/>
                </a:lnTo>
                <a:lnTo>
                  <a:pt x="1261525" y="1050620"/>
                </a:lnTo>
                <a:lnTo>
                  <a:pt x="1277089" y="1044584"/>
                </a:lnTo>
                <a:lnTo>
                  <a:pt x="1292972" y="1039184"/>
                </a:lnTo>
                <a:lnTo>
                  <a:pt x="1309172" y="1034737"/>
                </a:lnTo>
                <a:lnTo>
                  <a:pt x="1319052" y="1032267"/>
                </a:lnTo>
                <a:lnTo>
                  <a:pt x="1266450" y="490366"/>
                </a:lnTo>
                <a:close/>
                <a:moveTo>
                  <a:pt x="1094286" y="0"/>
                </a:moveTo>
                <a:lnTo>
                  <a:pt x="1100957" y="0"/>
                </a:lnTo>
                <a:lnTo>
                  <a:pt x="1107627" y="952"/>
                </a:lnTo>
                <a:lnTo>
                  <a:pt x="1113980" y="2539"/>
                </a:lnTo>
                <a:lnTo>
                  <a:pt x="1120333" y="4761"/>
                </a:lnTo>
                <a:lnTo>
                  <a:pt x="1126368" y="7300"/>
                </a:lnTo>
                <a:lnTo>
                  <a:pt x="1132086" y="10791"/>
                </a:lnTo>
                <a:lnTo>
                  <a:pt x="1137168" y="14600"/>
                </a:lnTo>
                <a:lnTo>
                  <a:pt x="1142568" y="18726"/>
                </a:lnTo>
                <a:lnTo>
                  <a:pt x="1147015" y="23487"/>
                </a:lnTo>
                <a:lnTo>
                  <a:pt x="1151145" y="28882"/>
                </a:lnTo>
                <a:lnTo>
                  <a:pt x="1154956" y="34595"/>
                </a:lnTo>
                <a:lnTo>
                  <a:pt x="1157815" y="40943"/>
                </a:lnTo>
                <a:lnTo>
                  <a:pt x="1160674" y="47291"/>
                </a:lnTo>
                <a:lnTo>
                  <a:pt x="1231191" y="266290"/>
                </a:lnTo>
                <a:lnTo>
                  <a:pt x="1251203" y="263433"/>
                </a:lnTo>
                <a:lnTo>
                  <a:pt x="1271532" y="261211"/>
                </a:lnTo>
                <a:lnTo>
                  <a:pt x="1291544" y="258990"/>
                </a:lnTo>
                <a:lnTo>
                  <a:pt x="1311873" y="257403"/>
                </a:lnTo>
                <a:lnTo>
                  <a:pt x="1332202" y="256133"/>
                </a:lnTo>
                <a:lnTo>
                  <a:pt x="1352531" y="255181"/>
                </a:lnTo>
                <a:lnTo>
                  <a:pt x="1373178" y="254546"/>
                </a:lnTo>
                <a:lnTo>
                  <a:pt x="1393825" y="254546"/>
                </a:lnTo>
                <a:lnTo>
                  <a:pt x="1414154" y="254546"/>
                </a:lnTo>
                <a:lnTo>
                  <a:pt x="1435119" y="255181"/>
                </a:lnTo>
                <a:lnTo>
                  <a:pt x="1455448" y="256133"/>
                </a:lnTo>
                <a:lnTo>
                  <a:pt x="1475778" y="257403"/>
                </a:lnTo>
                <a:lnTo>
                  <a:pt x="1496107" y="258990"/>
                </a:lnTo>
                <a:lnTo>
                  <a:pt x="1515801" y="261211"/>
                </a:lnTo>
                <a:lnTo>
                  <a:pt x="1536130" y="263433"/>
                </a:lnTo>
                <a:lnTo>
                  <a:pt x="1556142" y="266290"/>
                </a:lnTo>
                <a:lnTo>
                  <a:pt x="1627294" y="47291"/>
                </a:lnTo>
                <a:lnTo>
                  <a:pt x="1629835" y="40626"/>
                </a:lnTo>
                <a:lnTo>
                  <a:pt x="1633012" y="34595"/>
                </a:lnTo>
                <a:lnTo>
                  <a:pt x="1636823" y="28882"/>
                </a:lnTo>
                <a:lnTo>
                  <a:pt x="1640953" y="23487"/>
                </a:lnTo>
                <a:lnTo>
                  <a:pt x="1645400" y="18726"/>
                </a:lnTo>
                <a:lnTo>
                  <a:pt x="1650164" y="14600"/>
                </a:lnTo>
                <a:lnTo>
                  <a:pt x="1655882" y="10474"/>
                </a:lnTo>
                <a:lnTo>
                  <a:pt x="1661600" y="7300"/>
                </a:lnTo>
                <a:lnTo>
                  <a:pt x="1667635" y="4761"/>
                </a:lnTo>
                <a:lnTo>
                  <a:pt x="1673670" y="2539"/>
                </a:lnTo>
                <a:lnTo>
                  <a:pt x="1680023" y="952"/>
                </a:lnTo>
                <a:lnTo>
                  <a:pt x="1686694" y="0"/>
                </a:lnTo>
                <a:lnTo>
                  <a:pt x="1693682" y="0"/>
                </a:lnTo>
                <a:lnTo>
                  <a:pt x="1700352" y="317"/>
                </a:lnTo>
                <a:lnTo>
                  <a:pt x="1707023" y="1270"/>
                </a:lnTo>
                <a:lnTo>
                  <a:pt x="1714011" y="2857"/>
                </a:lnTo>
                <a:lnTo>
                  <a:pt x="1934774" y="75221"/>
                </a:lnTo>
                <a:lnTo>
                  <a:pt x="1941762" y="77443"/>
                </a:lnTo>
                <a:lnTo>
                  <a:pt x="1947798" y="80617"/>
                </a:lnTo>
                <a:lnTo>
                  <a:pt x="1953833" y="84108"/>
                </a:lnTo>
                <a:lnTo>
                  <a:pt x="1958915" y="88234"/>
                </a:lnTo>
                <a:lnTo>
                  <a:pt x="1963997" y="93312"/>
                </a:lnTo>
                <a:lnTo>
                  <a:pt x="1968127" y="98073"/>
                </a:lnTo>
                <a:lnTo>
                  <a:pt x="1971621" y="103469"/>
                </a:lnTo>
                <a:lnTo>
                  <a:pt x="1975115" y="108864"/>
                </a:lnTo>
                <a:lnTo>
                  <a:pt x="1977656" y="114895"/>
                </a:lnTo>
                <a:lnTo>
                  <a:pt x="1980197" y="121243"/>
                </a:lnTo>
                <a:lnTo>
                  <a:pt x="1981468" y="127908"/>
                </a:lnTo>
                <a:lnTo>
                  <a:pt x="1982421" y="134573"/>
                </a:lnTo>
                <a:lnTo>
                  <a:pt x="1982738" y="141238"/>
                </a:lnTo>
                <a:lnTo>
                  <a:pt x="1981786" y="148221"/>
                </a:lnTo>
                <a:lnTo>
                  <a:pt x="1980833" y="154886"/>
                </a:lnTo>
                <a:lnTo>
                  <a:pt x="1979244" y="161551"/>
                </a:lnTo>
                <a:lnTo>
                  <a:pt x="1907774" y="380550"/>
                </a:lnTo>
                <a:lnTo>
                  <a:pt x="1925880" y="390389"/>
                </a:lnTo>
                <a:lnTo>
                  <a:pt x="1943986" y="400228"/>
                </a:lnTo>
                <a:lnTo>
                  <a:pt x="1961456" y="410702"/>
                </a:lnTo>
                <a:lnTo>
                  <a:pt x="1978927" y="421175"/>
                </a:lnTo>
                <a:lnTo>
                  <a:pt x="1996397" y="431967"/>
                </a:lnTo>
                <a:lnTo>
                  <a:pt x="2013232" y="443393"/>
                </a:lnTo>
                <a:lnTo>
                  <a:pt x="2029750" y="454501"/>
                </a:lnTo>
                <a:lnTo>
                  <a:pt x="2046585" y="466562"/>
                </a:lnTo>
                <a:lnTo>
                  <a:pt x="2062785" y="478623"/>
                </a:lnTo>
                <a:lnTo>
                  <a:pt x="2078985" y="491001"/>
                </a:lnTo>
                <a:lnTo>
                  <a:pt x="2094867" y="503697"/>
                </a:lnTo>
                <a:lnTo>
                  <a:pt x="2110432" y="516709"/>
                </a:lnTo>
                <a:lnTo>
                  <a:pt x="2125679" y="529723"/>
                </a:lnTo>
                <a:lnTo>
                  <a:pt x="2140925" y="543370"/>
                </a:lnTo>
                <a:lnTo>
                  <a:pt x="2155855" y="557335"/>
                </a:lnTo>
                <a:lnTo>
                  <a:pt x="2170466" y="571301"/>
                </a:lnTo>
                <a:lnTo>
                  <a:pt x="2357242" y="435775"/>
                </a:lnTo>
                <a:lnTo>
                  <a:pt x="2362959" y="431967"/>
                </a:lnTo>
                <a:lnTo>
                  <a:pt x="2369312" y="428793"/>
                </a:lnTo>
                <a:lnTo>
                  <a:pt x="2375347" y="426571"/>
                </a:lnTo>
                <a:lnTo>
                  <a:pt x="2382018" y="424667"/>
                </a:lnTo>
                <a:lnTo>
                  <a:pt x="2388371" y="423397"/>
                </a:lnTo>
                <a:lnTo>
                  <a:pt x="2395041" y="422762"/>
                </a:lnTo>
                <a:lnTo>
                  <a:pt x="2401712" y="422762"/>
                </a:lnTo>
                <a:lnTo>
                  <a:pt x="2408065" y="423397"/>
                </a:lnTo>
                <a:lnTo>
                  <a:pt x="2414418" y="424984"/>
                </a:lnTo>
                <a:lnTo>
                  <a:pt x="2420770" y="426888"/>
                </a:lnTo>
                <a:lnTo>
                  <a:pt x="2426806" y="429428"/>
                </a:lnTo>
                <a:lnTo>
                  <a:pt x="2432841" y="432601"/>
                </a:lnTo>
                <a:lnTo>
                  <a:pt x="2438559" y="436093"/>
                </a:lnTo>
                <a:lnTo>
                  <a:pt x="2443959" y="440854"/>
                </a:lnTo>
                <a:lnTo>
                  <a:pt x="2448406" y="445614"/>
                </a:lnTo>
                <a:lnTo>
                  <a:pt x="2452853" y="451327"/>
                </a:lnTo>
                <a:lnTo>
                  <a:pt x="2589757" y="638904"/>
                </a:lnTo>
                <a:lnTo>
                  <a:pt x="2593569" y="644935"/>
                </a:lnTo>
                <a:lnTo>
                  <a:pt x="2596746" y="650965"/>
                </a:lnTo>
                <a:lnTo>
                  <a:pt x="2599287" y="657313"/>
                </a:lnTo>
                <a:lnTo>
                  <a:pt x="2601193" y="663661"/>
                </a:lnTo>
                <a:lnTo>
                  <a:pt x="2602463" y="670326"/>
                </a:lnTo>
                <a:lnTo>
                  <a:pt x="2602781" y="676991"/>
                </a:lnTo>
                <a:lnTo>
                  <a:pt x="2602781" y="683656"/>
                </a:lnTo>
                <a:lnTo>
                  <a:pt x="2601828" y="690004"/>
                </a:lnTo>
                <a:lnTo>
                  <a:pt x="2600557" y="696352"/>
                </a:lnTo>
                <a:lnTo>
                  <a:pt x="2598652" y="703017"/>
                </a:lnTo>
                <a:lnTo>
                  <a:pt x="2596428" y="709047"/>
                </a:lnTo>
                <a:lnTo>
                  <a:pt x="2592934" y="715078"/>
                </a:lnTo>
                <a:lnTo>
                  <a:pt x="2589122" y="720473"/>
                </a:lnTo>
                <a:lnTo>
                  <a:pt x="2584993" y="725869"/>
                </a:lnTo>
                <a:lnTo>
                  <a:pt x="2580228" y="730630"/>
                </a:lnTo>
                <a:lnTo>
                  <a:pt x="2574828" y="734756"/>
                </a:lnTo>
                <a:lnTo>
                  <a:pt x="2388053" y="870281"/>
                </a:lnTo>
                <a:lnTo>
                  <a:pt x="2396629" y="888372"/>
                </a:lnTo>
                <a:lnTo>
                  <a:pt x="2405524" y="906781"/>
                </a:lnTo>
                <a:lnTo>
                  <a:pt x="2413465" y="925189"/>
                </a:lnTo>
                <a:lnTo>
                  <a:pt x="2421088" y="943598"/>
                </a:lnTo>
                <a:lnTo>
                  <a:pt x="2428712" y="962324"/>
                </a:lnTo>
                <a:lnTo>
                  <a:pt x="2436017" y="981367"/>
                </a:lnTo>
                <a:lnTo>
                  <a:pt x="2442688" y="1000411"/>
                </a:lnTo>
                <a:lnTo>
                  <a:pt x="2449041" y="1019454"/>
                </a:lnTo>
                <a:lnTo>
                  <a:pt x="2455394" y="1039132"/>
                </a:lnTo>
                <a:lnTo>
                  <a:pt x="2461111" y="1058810"/>
                </a:lnTo>
                <a:lnTo>
                  <a:pt x="2466829" y="1078171"/>
                </a:lnTo>
                <a:lnTo>
                  <a:pt x="2471594" y="1098167"/>
                </a:lnTo>
                <a:lnTo>
                  <a:pt x="2476676" y="1118162"/>
                </a:lnTo>
                <a:lnTo>
                  <a:pt x="2480805" y="1138158"/>
                </a:lnTo>
                <a:lnTo>
                  <a:pt x="2484935" y="1158470"/>
                </a:lnTo>
                <a:lnTo>
                  <a:pt x="2488746" y="1178783"/>
                </a:lnTo>
                <a:lnTo>
                  <a:pt x="2718721" y="1178783"/>
                </a:lnTo>
                <a:lnTo>
                  <a:pt x="2725709" y="1179101"/>
                </a:lnTo>
                <a:lnTo>
                  <a:pt x="2732698" y="1180370"/>
                </a:lnTo>
                <a:lnTo>
                  <a:pt x="2739368" y="1181640"/>
                </a:lnTo>
                <a:lnTo>
                  <a:pt x="2745403" y="1184496"/>
                </a:lnTo>
                <a:lnTo>
                  <a:pt x="2751439" y="1187035"/>
                </a:lnTo>
                <a:lnTo>
                  <a:pt x="2757156" y="1190527"/>
                </a:lnTo>
                <a:lnTo>
                  <a:pt x="2762239" y="1194653"/>
                </a:lnTo>
                <a:lnTo>
                  <a:pt x="2767321" y="1199096"/>
                </a:lnTo>
                <a:lnTo>
                  <a:pt x="2771768" y="1203857"/>
                </a:lnTo>
                <a:lnTo>
                  <a:pt x="2775897" y="1209253"/>
                </a:lnTo>
                <a:lnTo>
                  <a:pt x="2779391" y="1214966"/>
                </a:lnTo>
                <a:lnTo>
                  <a:pt x="2782250" y="1220361"/>
                </a:lnTo>
                <a:lnTo>
                  <a:pt x="2784474" y="1226709"/>
                </a:lnTo>
                <a:lnTo>
                  <a:pt x="2786062" y="1233692"/>
                </a:lnTo>
                <a:lnTo>
                  <a:pt x="2787015" y="1240357"/>
                </a:lnTo>
                <a:lnTo>
                  <a:pt x="2787650" y="1247022"/>
                </a:lnTo>
                <a:lnTo>
                  <a:pt x="2787650" y="1479986"/>
                </a:lnTo>
                <a:lnTo>
                  <a:pt x="2787015" y="1486651"/>
                </a:lnTo>
                <a:lnTo>
                  <a:pt x="2786380" y="1493951"/>
                </a:lnTo>
                <a:lnTo>
                  <a:pt x="2784474" y="1500299"/>
                </a:lnTo>
                <a:lnTo>
                  <a:pt x="2782250" y="1506646"/>
                </a:lnTo>
                <a:lnTo>
                  <a:pt x="2779391" y="1512677"/>
                </a:lnTo>
                <a:lnTo>
                  <a:pt x="2775897" y="1518390"/>
                </a:lnTo>
                <a:lnTo>
                  <a:pt x="2771768" y="1523785"/>
                </a:lnTo>
                <a:lnTo>
                  <a:pt x="2767639" y="1528546"/>
                </a:lnTo>
                <a:lnTo>
                  <a:pt x="2762556" y="1532672"/>
                </a:lnTo>
                <a:lnTo>
                  <a:pt x="2757156" y="1536798"/>
                </a:lnTo>
                <a:lnTo>
                  <a:pt x="2751439" y="1540290"/>
                </a:lnTo>
                <a:lnTo>
                  <a:pt x="2745403" y="1543146"/>
                </a:lnTo>
                <a:lnTo>
                  <a:pt x="2739368" y="1545368"/>
                </a:lnTo>
                <a:lnTo>
                  <a:pt x="2732698" y="1546955"/>
                </a:lnTo>
                <a:lnTo>
                  <a:pt x="2725709" y="1548224"/>
                </a:lnTo>
                <a:lnTo>
                  <a:pt x="2719039" y="1548542"/>
                </a:lnTo>
                <a:lnTo>
                  <a:pt x="2488746" y="1548542"/>
                </a:lnTo>
                <a:lnTo>
                  <a:pt x="2484935" y="1568855"/>
                </a:lnTo>
                <a:lnTo>
                  <a:pt x="2480805" y="1589168"/>
                </a:lnTo>
                <a:lnTo>
                  <a:pt x="2476676" y="1609163"/>
                </a:lnTo>
                <a:lnTo>
                  <a:pt x="2471594" y="1629476"/>
                </a:lnTo>
                <a:lnTo>
                  <a:pt x="2466829" y="1648837"/>
                </a:lnTo>
                <a:lnTo>
                  <a:pt x="2461111" y="1668832"/>
                </a:lnTo>
                <a:lnTo>
                  <a:pt x="2455394" y="1688510"/>
                </a:lnTo>
                <a:lnTo>
                  <a:pt x="2449041" y="1707554"/>
                </a:lnTo>
                <a:lnTo>
                  <a:pt x="2442688" y="1726914"/>
                </a:lnTo>
                <a:lnTo>
                  <a:pt x="2436017" y="1745958"/>
                </a:lnTo>
                <a:lnTo>
                  <a:pt x="2428712" y="1764684"/>
                </a:lnTo>
                <a:lnTo>
                  <a:pt x="2421088" y="1783410"/>
                </a:lnTo>
                <a:lnTo>
                  <a:pt x="2413465" y="1802453"/>
                </a:lnTo>
                <a:lnTo>
                  <a:pt x="2405524" y="1820862"/>
                </a:lnTo>
                <a:lnTo>
                  <a:pt x="2396629" y="1838953"/>
                </a:lnTo>
                <a:lnTo>
                  <a:pt x="2388053" y="1857044"/>
                </a:lnTo>
                <a:lnTo>
                  <a:pt x="2574828" y="1992252"/>
                </a:lnTo>
                <a:lnTo>
                  <a:pt x="2580228" y="1996378"/>
                </a:lnTo>
                <a:lnTo>
                  <a:pt x="2584993" y="2001456"/>
                </a:lnTo>
                <a:lnTo>
                  <a:pt x="2589122" y="2006534"/>
                </a:lnTo>
                <a:lnTo>
                  <a:pt x="2592934" y="2012247"/>
                </a:lnTo>
                <a:lnTo>
                  <a:pt x="2596428" y="2018278"/>
                </a:lnTo>
                <a:lnTo>
                  <a:pt x="2598652" y="2024308"/>
                </a:lnTo>
                <a:lnTo>
                  <a:pt x="2600557" y="2030656"/>
                </a:lnTo>
                <a:lnTo>
                  <a:pt x="2601828" y="2037004"/>
                </a:lnTo>
                <a:lnTo>
                  <a:pt x="2602781" y="2043352"/>
                </a:lnTo>
                <a:lnTo>
                  <a:pt x="2602781" y="2050334"/>
                </a:lnTo>
                <a:lnTo>
                  <a:pt x="2602463" y="2056682"/>
                </a:lnTo>
                <a:lnTo>
                  <a:pt x="2601193" y="2063347"/>
                </a:lnTo>
                <a:lnTo>
                  <a:pt x="2599287" y="2069695"/>
                </a:lnTo>
                <a:lnTo>
                  <a:pt x="2596746" y="2076360"/>
                </a:lnTo>
                <a:lnTo>
                  <a:pt x="2593569" y="2082073"/>
                </a:lnTo>
                <a:lnTo>
                  <a:pt x="2589757" y="2087786"/>
                </a:lnTo>
                <a:lnTo>
                  <a:pt x="2452853" y="2276315"/>
                </a:lnTo>
                <a:lnTo>
                  <a:pt x="2448406" y="2281711"/>
                </a:lnTo>
                <a:lnTo>
                  <a:pt x="2443959" y="2286472"/>
                </a:lnTo>
                <a:lnTo>
                  <a:pt x="2438559" y="2290915"/>
                </a:lnTo>
                <a:lnTo>
                  <a:pt x="2432841" y="2294406"/>
                </a:lnTo>
                <a:lnTo>
                  <a:pt x="2426806" y="2297898"/>
                </a:lnTo>
                <a:lnTo>
                  <a:pt x="2420770" y="2300437"/>
                </a:lnTo>
                <a:lnTo>
                  <a:pt x="2414418" y="2302341"/>
                </a:lnTo>
                <a:lnTo>
                  <a:pt x="2408065" y="2303293"/>
                </a:lnTo>
                <a:lnTo>
                  <a:pt x="2401712" y="2304245"/>
                </a:lnTo>
                <a:lnTo>
                  <a:pt x="2395041" y="2304563"/>
                </a:lnTo>
                <a:lnTo>
                  <a:pt x="2388371" y="2303611"/>
                </a:lnTo>
                <a:lnTo>
                  <a:pt x="2381700" y="2302658"/>
                </a:lnTo>
                <a:lnTo>
                  <a:pt x="2375347" y="2300754"/>
                </a:lnTo>
                <a:lnTo>
                  <a:pt x="2368994" y="2298532"/>
                </a:lnTo>
                <a:lnTo>
                  <a:pt x="2362959" y="2295041"/>
                </a:lnTo>
                <a:lnTo>
                  <a:pt x="2357242" y="2291232"/>
                </a:lnTo>
                <a:lnTo>
                  <a:pt x="2170466" y="2156025"/>
                </a:lnTo>
                <a:lnTo>
                  <a:pt x="2155855" y="2170307"/>
                </a:lnTo>
                <a:lnTo>
                  <a:pt x="2140925" y="2183638"/>
                </a:lnTo>
                <a:lnTo>
                  <a:pt x="2125679" y="2197285"/>
                </a:lnTo>
                <a:lnTo>
                  <a:pt x="2110432" y="2210616"/>
                </a:lnTo>
                <a:lnTo>
                  <a:pt x="2094867" y="2223629"/>
                </a:lnTo>
                <a:lnTo>
                  <a:pt x="2078985" y="2236007"/>
                </a:lnTo>
                <a:lnTo>
                  <a:pt x="2062785" y="2248385"/>
                </a:lnTo>
                <a:lnTo>
                  <a:pt x="2046585" y="2260446"/>
                </a:lnTo>
                <a:lnTo>
                  <a:pt x="2030068" y="2272506"/>
                </a:lnTo>
                <a:lnTo>
                  <a:pt x="2013232" y="2283932"/>
                </a:lnTo>
                <a:lnTo>
                  <a:pt x="1996397" y="2295041"/>
                </a:lnTo>
                <a:lnTo>
                  <a:pt x="1978927" y="2306150"/>
                </a:lnTo>
                <a:lnTo>
                  <a:pt x="1961456" y="2316624"/>
                </a:lnTo>
                <a:lnTo>
                  <a:pt x="1943986" y="2327097"/>
                </a:lnTo>
                <a:lnTo>
                  <a:pt x="1925880" y="2336936"/>
                </a:lnTo>
                <a:lnTo>
                  <a:pt x="1907774" y="2346776"/>
                </a:lnTo>
                <a:lnTo>
                  <a:pt x="1979244" y="2565457"/>
                </a:lnTo>
                <a:lnTo>
                  <a:pt x="1980833" y="2572439"/>
                </a:lnTo>
                <a:lnTo>
                  <a:pt x="1981786" y="2579422"/>
                </a:lnTo>
                <a:lnTo>
                  <a:pt x="1982738" y="2586404"/>
                </a:lnTo>
                <a:lnTo>
                  <a:pt x="1982421" y="2592752"/>
                </a:lnTo>
                <a:lnTo>
                  <a:pt x="1981468" y="2599417"/>
                </a:lnTo>
                <a:lnTo>
                  <a:pt x="1980197" y="2605765"/>
                </a:lnTo>
                <a:lnTo>
                  <a:pt x="1977656" y="2612113"/>
                </a:lnTo>
                <a:lnTo>
                  <a:pt x="1975115" y="2618143"/>
                </a:lnTo>
                <a:lnTo>
                  <a:pt x="1971621" y="2623856"/>
                </a:lnTo>
                <a:lnTo>
                  <a:pt x="1968127" y="2629252"/>
                </a:lnTo>
                <a:lnTo>
                  <a:pt x="1963997" y="2634013"/>
                </a:lnTo>
                <a:lnTo>
                  <a:pt x="1958915" y="2638774"/>
                </a:lnTo>
                <a:lnTo>
                  <a:pt x="1953833" y="2642900"/>
                </a:lnTo>
                <a:lnTo>
                  <a:pt x="1948115" y="2646391"/>
                </a:lnTo>
                <a:lnTo>
                  <a:pt x="1941762" y="2649565"/>
                </a:lnTo>
                <a:lnTo>
                  <a:pt x="1935409" y="2652104"/>
                </a:lnTo>
                <a:lnTo>
                  <a:pt x="1714011" y="2724151"/>
                </a:lnTo>
                <a:lnTo>
                  <a:pt x="1707023" y="2725738"/>
                </a:lnTo>
                <a:lnTo>
                  <a:pt x="1700352" y="2727008"/>
                </a:lnTo>
                <a:lnTo>
                  <a:pt x="1693682" y="2727325"/>
                </a:lnTo>
                <a:lnTo>
                  <a:pt x="1686694" y="2727325"/>
                </a:lnTo>
                <a:lnTo>
                  <a:pt x="1680023" y="2726056"/>
                </a:lnTo>
                <a:lnTo>
                  <a:pt x="1673670" y="2724786"/>
                </a:lnTo>
                <a:lnTo>
                  <a:pt x="1667635" y="2722564"/>
                </a:lnTo>
                <a:lnTo>
                  <a:pt x="1661600" y="2719708"/>
                </a:lnTo>
                <a:lnTo>
                  <a:pt x="1655564" y="2716851"/>
                </a:lnTo>
                <a:lnTo>
                  <a:pt x="1650164" y="2712725"/>
                </a:lnTo>
                <a:lnTo>
                  <a:pt x="1645400" y="2708599"/>
                </a:lnTo>
                <a:lnTo>
                  <a:pt x="1640953" y="2703521"/>
                </a:lnTo>
                <a:lnTo>
                  <a:pt x="1636823" y="2698443"/>
                </a:lnTo>
                <a:lnTo>
                  <a:pt x="1633012" y="2692730"/>
                </a:lnTo>
                <a:lnTo>
                  <a:pt x="1629835" y="2686382"/>
                </a:lnTo>
                <a:lnTo>
                  <a:pt x="1627294" y="2680034"/>
                </a:lnTo>
                <a:lnTo>
                  <a:pt x="1556142" y="2460718"/>
                </a:lnTo>
                <a:lnTo>
                  <a:pt x="1536130" y="2463575"/>
                </a:lnTo>
                <a:lnTo>
                  <a:pt x="1516436" y="2465796"/>
                </a:lnTo>
                <a:lnTo>
                  <a:pt x="1496107" y="2467701"/>
                </a:lnTo>
                <a:lnTo>
                  <a:pt x="1475778" y="2469605"/>
                </a:lnTo>
                <a:lnTo>
                  <a:pt x="1455448" y="2470875"/>
                </a:lnTo>
                <a:lnTo>
                  <a:pt x="1435119" y="2471827"/>
                </a:lnTo>
                <a:lnTo>
                  <a:pt x="1414154" y="2472144"/>
                </a:lnTo>
                <a:lnTo>
                  <a:pt x="1393825" y="2472779"/>
                </a:lnTo>
                <a:lnTo>
                  <a:pt x="1373178" y="2472144"/>
                </a:lnTo>
                <a:lnTo>
                  <a:pt x="1352531" y="2471827"/>
                </a:lnTo>
                <a:lnTo>
                  <a:pt x="1332202" y="2470875"/>
                </a:lnTo>
                <a:lnTo>
                  <a:pt x="1311873" y="2469605"/>
                </a:lnTo>
                <a:lnTo>
                  <a:pt x="1291544" y="2467701"/>
                </a:lnTo>
                <a:lnTo>
                  <a:pt x="1271532" y="2465796"/>
                </a:lnTo>
                <a:lnTo>
                  <a:pt x="1251203" y="2463575"/>
                </a:lnTo>
                <a:lnTo>
                  <a:pt x="1231191" y="2460718"/>
                </a:lnTo>
                <a:lnTo>
                  <a:pt x="1160674" y="2680034"/>
                </a:lnTo>
                <a:lnTo>
                  <a:pt x="1157815" y="2686699"/>
                </a:lnTo>
                <a:lnTo>
                  <a:pt x="1154956" y="2692730"/>
                </a:lnTo>
                <a:lnTo>
                  <a:pt x="1151145" y="2698443"/>
                </a:lnTo>
                <a:lnTo>
                  <a:pt x="1147015" y="2703521"/>
                </a:lnTo>
                <a:lnTo>
                  <a:pt x="1142568" y="2708599"/>
                </a:lnTo>
                <a:lnTo>
                  <a:pt x="1137168" y="2712725"/>
                </a:lnTo>
                <a:lnTo>
                  <a:pt x="1132086" y="2716851"/>
                </a:lnTo>
                <a:lnTo>
                  <a:pt x="1126368" y="2719708"/>
                </a:lnTo>
                <a:lnTo>
                  <a:pt x="1120333" y="2722564"/>
                </a:lnTo>
                <a:lnTo>
                  <a:pt x="1113980" y="2724786"/>
                </a:lnTo>
                <a:lnTo>
                  <a:pt x="1107627" y="2726056"/>
                </a:lnTo>
                <a:lnTo>
                  <a:pt x="1100639" y="2727325"/>
                </a:lnTo>
                <a:lnTo>
                  <a:pt x="1094286" y="2727325"/>
                </a:lnTo>
                <a:lnTo>
                  <a:pt x="1087616" y="2727008"/>
                </a:lnTo>
                <a:lnTo>
                  <a:pt x="1080628" y="2725738"/>
                </a:lnTo>
                <a:lnTo>
                  <a:pt x="1073639" y="2723834"/>
                </a:lnTo>
                <a:lnTo>
                  <a:pt x="852558" y="2652104"/>
                </a:lnTo>
                <a:lnTo>
                  <a:pt x="845888" y="2649565"/>
                </a:lnTo>
                <a:lnTo>
                  <a:pt x="839852" y="2646391"/>
                </a:lnTo>
                <a:lnTo>
                  <a:pt x="834135" y="2642900"/>
                </a:lnTo>
                <a:lnTo>
                  <a:pt x="829052" y="2638774"/>
                </a:lnTo>
                <a:lnTo>
                  <a:pt x="823970" y="2634013"/>
                </a:lnTo>
                <a:lnTo>
                  <a:pt x="819523" y="2629252"/>
                </a:lnTo>
                <a:lnTo>
                  <a:pt x="815711" y="2623856"/>
                </a:lnTo>
                <a:lnTo>
                  <a:pt x="812853" y="2618143"/>
                </a:lnTo>
                <a:lnTo>
                  <a:pt x="809676" y="2612113"/>
                </a:lnTo>
                <a:lnTo>
                  <a:pt x="807770" y="2605765"/>
                </a:lnTo>
                <a:lnTo>
                  <a:pt x="806182" y="2599417"/>
                </a:lnTo>
                <a:lnTo>
                  <a:pt x="805229" y="2592752"/>
                </a:lnTo>
                <a:lnTo>
                  <a:pt x="805229" y="2586404"/>
                </a:lnTo>
                <a:lnTo>
                  <a:pt x="805547" y="2579422"/>
                </a:lnTo>
                <a:lnTo>
                  <a:pt x="806817" y="2572439"/>
                </a:lnTo>
                <a:lnTo>
                  <a:pt x="808088" y="2565457"/>
                </a:lnTo>
                <a:lnTo>
                  <a:pt x="879876" y="2346776"/>
                </a:lnTo>
                <a:lnTo>
                  <a:pt x="861770" y="2336936"/>
                </a:lnTo>
                <a:lnTo>
                  <a:pt x="843982" y="2327097"/>
                </a:lnTo>
                <a:lnTo>
                  <a:pt x="826194" y="2316624"/>
                </a:lnTo>
                <a:lnTo>
                  <a:pt x="808723" y="2306150"/>
                </a:lnTo>
                <a:lnTo>
                  <a:pt x="791570" y="2295041"/>
                </a:lnTo>
                <a:lnTo>
                  <a:pt x="774418" y="2283932"/>
                </a:lnTo>
                <a:lnTo>
                  <a:pt x="757900" y="2272506"/>
                </a:lnTo>
                <a:lnTo>
                  <a:pt x="741065" y="2260446"/>
                </a:lnTo>
                <a:lnTo>
                  <a:pt x="724547" y="2248385"/>
                </a:lnTo>
                <a:lnTo>
                  <a:pt x="708665" y="2236007"/>
                </a:lnTo>
                <a:lnTo>
                  <a:pt x="692783" y="2223311"/>
                </a:lnTo>
                <a:lnTo>
                  <a:pt x="677218" y="2210616"/>
                </a:lnTo>
                <a:lnTo>
                  <a:pt x="661654" y="2197285"/>
                </a:lnTo>
                <a:lnTo>
                  <a:pt x="646724" y="2183638"/>
                </a:lnTo>
                <a:lnTo>
                  <a:pt x="631795" y="2169990"/>
                </a:lnTo>
                <a:lnTo>
                  <a:pt x="616866" y="2155707"/>
                </a:lnTo>
                <a:lnTo>
                  <a:pt x="430726" y="2291232"/>
                </a:lnTo>
                <a:lnTo>
                  <a:pt x="424691" y="2295041"/>
                </a:lnTo>
                <a:lnTo>
                  <a:pt x="418655" y="2298532"/>
                </a:lnTo>
                <a:lnTo>
                  <a:pt x="412303" y="2300754"/>
                </a:lnTo>
                <a:lnTo>
                  <a:pt x="405632" y="2302658"/>
                </a:lnTo>
                <a:lnTo>
                  <a:pt x="399279" y="2303611"/>
                </a:lnTo>
                <a:lnTo>
                  <a:pt x="392609" y="2304563"/>
                </a:lnTo>
                <a:lnTo>
                  <a:pt x="385938" y="2304563"/>
                </a:lnTo>
                <a:lnTo>
                  <a:pt x="379585" y="2303611"/>
                </a:lnTo>
                <a:lnTo>
                  <a:pt x="372915" y="2302341"/>
                </a:lnTo>
                <a:lnTo>
                  <a:pt x="366562" y="2300437"/>
                </a:lnTo>
                <a:lnTo>
                  <a:pt x="360527" y="2297898"/>
                </a:lnTo>
                <a:lnTo>
                  <a:pt x="354491" y="2294724"/>
                </a:lnTo>
                <a:lnTo>
                  <a:pt x="349409" y="2290915"/>
                </a:lnTo>
                <a:lnTo>
                  <a:pt x="344009" y="2286472"/>
                </a:lnTo>
                <a:lnTo>
                  <a:pt x="339244" y="2281711"/>
                </a:lnTo>
                <a:lnTo>
                  <a:pt x="334797" y="2276315"/>
                </a:lnTo>
                <a:lnTo>
                  <a:pt x="197575" y="2087786"/>
                </a:lnTo>
                <a:lnTo>
                  <a:pt x="193763" y="2082073"/>
                </a:lnTo>
                <a:lnTo>
                  <a:pt x="190904" y="2076360"/>
                </a:lnTo>
                <a:lnTo>
                  <a:pt x="188363" y="2069695"/>
                </a:lnTo>
                <a:lnTo>
                  <a:pt x="186457" y="2063347"/>
                </a:lnTo>
                <a:lnTo>
                  <a:pt x="185187" y="2056682"/>
                </a:lnTo>
                <a:lnTo>
                  <a:pt x="184869" y="2050334"/>
                </a:lnTo>
                <a:lnTo>
                  <a:pt x="184869" y="2043352"/>
                </a:lnTo>
                <a:lnTo>
                  <a:pt x="185504" y="2037004"/>
                </a:lnTo>
                <a:lnTo>
                  <a:pt x="187092" y="2030656"/>
                </a:lnTo>
                <a:lnTo>
                  <a:pt x="188998" y="2024308"/>
                </a:lnTo>
                <a:lnTo>
                  <a:pt x="191540" y="2018278"/>
                </a:lnTo>
                <a:lnTo>
                  <a:pt x="194716" y="2012247"/>
                </a:lnTo>
                <a:lnTo>
                  <a:pt x="198528" y="2006534"/>
                </a:lnTo>
                <a:lnTo>
                  <a:pt x="202657" y="2001456"/>
                </a:lnTo>
                <a:lnTo>
                  <a:pt x="207422" y="1996695"/>
                </a:lnTo>
                <a:lnTo>
                  <a:pt x="213139" y="1992252"/>
                </a:lnTo>
                <a:lnTo>
                  <a:pt x="399279" y="1857044"/>
                </a:lnTo>
                <a:lnTo>
                  <a:pt x="390703" y="1838953"/>
                </a:lnTo>
                <a:lnTo>
                  <a:pt x="382444" y="1820544"/>
                </a:lnTo>
                <a:lnTo>
                  <a:pt x="374185" y="1802453"/>
                </a:lnTo>
                <a:lnTo>
                  <a:pt x="366244" y="1783410"/>
                </a:lnTo>
                <a:lnTo>
                  <a:pt x="358621" y="1764684"/>
                </a:lnTo>
                <a:lnTo>
                  <a:pt x="351632" y="1745958"/>
                </a:lnTo>
                <a:lnTo>
                  <a:pt x="344962" y="1726914"/>
                </a:lnTo>
                <a:lnTo>
                  <a:pt x="338291" y="1707554"/>
                </a:lnTo>
                <a:lnTo>
                  <a:pt x="332256" y="1688510"/>
                </a:lnTo>
                <a:lnTo>
                  <a:pt x="326221" y="1668832"/>
                </a:lnTo>
                <a:lnTo>
                  <a:pt x="321139" y="1648837"/>
                </a:lnTo>
                <a:lnTo>
                  <a:pt x="315739" y="1629476"/>
                </a:lnTo>
                <a:lnTo>
                  <a:pt x="311292" y="1609163"/>
                </a:lnTo>
                <a:lnTo>
                  <a:pt x="306845" y="1589168"/>
                </a:lnTo>
                <a:lnTo>
                  <a:pt x="303033" y="1568855"/>
                </a:lnTo>
                <a:lnTo>
                  <a:pt x="299221" y="1548542"/>
                </a:lnTo>
                <a:lnTo>
                  <a:pt x="68929" y="1548542"/>
                </a:lnTo>
                <a:lnTo>
                  <a:pt x="61623" y="1548224"/>
                </a:lnTo>
                <a:lnTo>
                  <a:pt x="54952" y="1546955"/>
                </a:lnTo>
                <a:lnTo>
                  <a:pt x="48282" y="1545368"/>
                </a:lnTo>
                <a:lnTo>
                  <a:pt x="41929" y="1543146"/>
                </a:lnTo>
                <a:lnTo>
                  <a:pt x="36211" y="1540290"/>
                </a:lnTo>
                <a:lnTo>
                  <a:pt x="30494" y="1536798"/>
                </a:lnTo>
                <a:lnTo>
                  <a:pt x="24776" y="1532672"/>
                </a:lnTo>
                <a:lnTo>
                  <a:pt x="20329" y="1528546"/>
                </a:lnTo>
                <a:lnTo>
                  <a:pt x="15882" y="1523785"/>
                </a:lnTo>
                <a:lnTo>
                  <a:pt x="11753" y="1518390"/>
                </a:lnTo>
                <a:lnTo>
                  <a:pt x="8259" y="1512677"/>
                </a:lnTo>
                <a:lnTo>
                  <a:pt x="5400" y="1506646"/>
                </a:lnTo>
                <a:lnTo>
                  <a:pt x="2859" y="1500299"/>
                </a:lnTo>
                <a:lnTo>
                  <a:pt x="1588" y="1493951"/>
                </a:lnTo>
                <a:lnTo>
                  <a:pt x="317" y="1486651"/>
                </a:lnTo>
                <a:lnTo>
                  <a:pt x="0" y="1479986"/>
                </a:lnTo>
                <a:lnTo>
                  <a:pt x="0" y="1247022"/>
                </a:lnTo>
                <a:lnTo>
                  <a:pt x="317" y="1240357"/>
                </a:lnTo>
                <a:lnTo>
                  <a:pt x="1588" y="1233692"/>
                </a:lnTo>
                <a:lnTo>
                  <a:pt x="2859" y="1226709"/>
                </a:lnTo>
                <a:lnTo>
                  <a:pt x="5400" y="1220361"/>
                </a:lnTo>
                <a:lnTo>
                  <a:pt x="8259" y="1214966"/>
                </a:lnTo>
                <a:lnTo>
                  <a:pt x="11753" y="1209253"/>
                </a:lnTo>
                <a:lnTo>
                  <a:pt x="15882" y="1203857"/>
                </a:lnTo>
                <a:lnTo>
                  <a:pt x="20329" y="1199096"/>
                </a:lnTo>
                <a:lnTo>
                  <a:pt x="24776" y="1194653"/>
                </a:lnTo>
                <a:lnTo>
                  <a:pt x="30494" y="1190527"/>
                </a:lnTo>
                <a:lnTo>
                  <a:pt x="36211" y="1187035"/>
                </a:lnTo>
                <a:lnTo>
                  <a:pt x="41929" y="1184496"/>
                </a:lnTo>
                <a:lnTo>
                  <a:pt x="48282" y="1181640"/>
                </a:lnTo>
                <a:lnTo>
                  <a:pt x="54952" y="1180370"/>
                </a:lnTo>
                <a:lnTo>
                  <a:pt x="61623" y="1179101"/>
                </a:lnTo>
                <a:lnTo>
                  <a:pt x="68929" y="1178783"/>
                </a:lnTo>
                <a:lnTo>
                  <a:pt x="299221" y="1178783"/>
                </a:lnTo>
                <a:lnTo>
                  <a:pt x="303033" y="1158470"/>
                </a:lnTo>
                <a:lnTo>
                  <a:pt x="306845" y="1138158"/>
                </a:lnTo>
                <a:lnTo>
                  <a:pt x="311292" y="1118162"/>
                </a:lnTo>
                <a:lnTo>
                  <a:pt x="315739" y="1098167"/>
                </a:lnTo>
                <a:lnTo>
                  <a:pt x="321139" y="1078171"/>
                </a:lnTo>
                <a:lnTo>
                  <a:pt x="326221" y="1058493"/>
                </a:lnTo>
                <a:lnTo>
                  <a:pt x="332256" y="1038815"/>
                </a:lnTo>
                <a:lnTo>
                  <a:pt x="338291" y="1019454"/>
                </a:lnTo>
                <a:lnTo>
                  <a:pt x="344962" y="1000411"/>
                </a:lnTo>
                <a:lnTo>
                  <a:pt x="351632" y="981367"/>
                </a:lnTo>
                <a:lnTo>
                  <a:pt x="358621" y="962324"/>
                </a:lnTo>
                <a:lnTo>
                  <a:pt x="366244" y="943598"/>
                </a:lnTo>
                <a:lnTo>
                  <a:pt x="374185" y="924872"/>
                </a:lnTo>
                <a:lnTo>
                  <a:pt x="382444" y="906463"/>
                </a:lnTo>
                <a:lnTo>
                  <a:pt x="390703" y="888372"/>
                </a:lnTo>
                <a:lnTo>
                  <a:pt x="399279" y="870281"/>
                </a:lnTo>
                <a:lnTo>
                  <a:pt x="213139" y="734756"/>
                </a:lnTo>
                <a:lnTo>
                  <a:pt x="207422" y="730312"/>
                </a:lnTo>
                <a:lnTo>
                  <a:pt x="202657" y="725552"/>
                </a:lnTo>
                <a:lnTo>
                  <a:pt x="198528" y="720473"/>
                </a:lnTo>
                <a:lnTo>
                  <a:pt x="194716" y="715078"/>
                </a:lnTo>
                <a:lnTo>
                  <a:pt x="191540" y="709047"/>
                </a:lnTo>
                <a:lnTo>
                  <a:pt x="188998" y="703017"/>
                </a:lnTo>
                <a:lnTo>
                  <a:pt x="187092" y="696352"/>
                </a:lnTo>
                <a:lnTo>
                  <a:pt x="185504" y="690004"/>
                </a:lnTo>
                <a:lnTo>
                  <a:pt x="184869" y="683656"/>
                </a:lnTo>
                <a:lnTo>
                  <a:pt x="184869" y="676991"/>
                </a:lnTo>
                <a:lnTo>
                  <a:pt x="185187" y="670326"/>
                </a:lnTo>
                <a:lnTo>
                  <a:pt x="186457" y="663661"/>
                </a:lnTo>
                <a:lnTo>
                  <a:pt x="188363" y="657313"/>
                </a:lnTo>
                <a:lnTo>
                  <a:pt x="190904" y="650965"/>
                </a:lnTo>
                <a:lnTo>
                  <a:pt x="193763" y="644935"/>
                </a:lnTo>
                <a:lnTo>
                  <a:pt x="197575" y="638904"/>
                </a:lnTo>
                <a:lnTo>
                  <a:pt x="334797" y="451327"/>
                </a:lnTo>
                <a:lnTo>
                  <a:pt x="339244" y="445614"/>
                </a:lnTo>
                <a:lnTo>
                  <a:pt x="344009" y="440854"/>
                </a:lnTo>
                <a:lnTo>
                  <a:pt x="349409" y="436093"/>
                </a:lnTo>
                <a:lnTo>
                  <a:pt x="354491" y="432601"/>
                </a:lnTo>
                <a:lnTo>
                  <a:pt x="360527" y="429428"/>
                </a:lnTo>
                <a:lnTo>
                  <a:pt x="366562" y="426888"/>
                </a:lnTo>
                <a:lnTo>
                  <a:pt x="372915" y="424984"/>
                </a:lnTo>
                <a:lnTo>
                  <a:pt x="379585" y="423397"/>
                </a:lnTo>
                <a:lnTo>
                  <a:pt x="385938" y="422762"/>
                </a:lnTo>
                <a:lnTo>
                  <a:pt x="392609" y="422762"/>
                </a:lnTo>
                <a:lnTo>
                  <a:pt x="399279" y="423397"/>
                </a:lnTo>
                <a:lnTo>
                  <a:pt x="405632" y="424667"/>
                </a:lnTo>
                <a:lnTo>
                  <a:pt x="412303" y="426571"/>
                </a:lnTo>
                <a:lnTo>
                  <a:pt x="418655" y="428793"/>
                </a:lnTo>
                <a:lnTo>
                  <a:pt x="424691" y="431967"/>
                </a:lnTo>
                <a:lnTo>
                  <a:pt x="430726" y="435775"/>
                </a:lnTo>
                <a:lnTo>
                  <a:pt x="616866" y="571301"/>
                </a:lnTo>
                <a:lnTo>
                  <a:pt x="631795" y="557335"/>
                </a:lnTo>
                <a:lnTo>
                  <a:pt x="646724" y="543370"/>
                </a:lnTo>
                <a:lnTo>
                  <a:pt x="661654" y="529723"/>
                </a:lnTo>
                <a:lnTo>
                  <a:pt x="677218" y="516709"/>
                </a:lnTo>
                <a:lnTo>
                  <a:pt x="693101" y="503697"/>
                </a:lnTo>
                <a:lnTo>
                  <a:pt x="708665" y="491001"/>
                </a:lnTo>
                <a:lnTo>
                  <a:pt x="724547" y="478623"/>
                </a:lnTo>
                <a:lnTo>
                  <a:pt x="741065" y="466562"/>
                </a:lnTo>
                <a:lnTo>
                  <a:pt x="757900" y="454501"/>
                </a:lnTo>
                <a:lnTo>
                  <a:pt x="774418" y="443393"/>
                </a:lnTo>
                <a:lnTo>
                  <a:pt x="791570" y="431967"/>
                </a:lnTo>
                <a:lnTo>
                  <a:pt x="808723" y="421175"/>
                </a:lnTo>
                <a:lnTo>
                  <a:pt x="826194" y="410702"/>
                </a:lnTo>
                <a:lnTo>
                  <a:pt x="843982" y="400228"/>
                </a:lnTo>
                <a:lnTo>
                  <a:pt x="861770" y="390389"/>
                </a:lnTo>
                <a:lnTo>
                  <a:pt x="879876" y="380550"/>
                </a:lnTo>
                <a:lnTo>
                  <a:pt x="808088" y="161551"/>
                </a:lnTo>
                <a:lnTo>
                  <a:pt x="806182" y="154886"/>
                </a:lnTo>
                <a:lnTo>
                  <a:pt x="805547" y="147586"/>
                </a:lnTo>
                <a:lnTo>
                  <a:pt x="804911" y="140921"/>
                </a:lnTo>
                <a:lnTo>
                  <a:pt x="805229" y="134573"/>
                </a:lnTo>
                <a:lnTo>
                  <a:pt x="805864" y="127908"/>
                </a:lnTo>
                <a:lnTo>
                  <a:pt x="807770" y="121243"/>
                </a:lnTo>
                <a:lnTo>
                  <a:pt x="809676" y="114895"/>
                </a:lnTo>
                <a:lnTo>
                  <a:pt x="812217" y="109499"/>
                </a:lnTo>
                <a:lnTo>
                  <a:pt x="815711" y="103469"/>
                </a:lnTo>
                <a:lnTo>
                  <a:pt x="819523" y="98073"/>
                </a:lnTo>
                <a:lnTo>
                  <a:pt x="823970" y="93312"/>
                </a:lnTo>
                <a:lnTo>
                  <a:pt x="829052" y="88552"/>
                </a:lnTo>
                <a:lnTo>
                  <a:pt x="834135" y="84426"/>
                </a:lnTo>
                <a:lnTo>
                  <a:pt x="839852" y="80617"/>
                </a:lnTo>
                <a:lnTo>
                  <a:pt x="845888" y="77760"/>
                </a:lnTo>
                <a:lnTo>
                  <a:pt x="852558" y="75221"/>
                </a:lnTo>
                <a:lnTo>
                  <a:pt x="1073957" y="2857"/>
                </a:lnTo>
                <a:lnTo>
                  <a:pt x="1080628" y="1270"/>
                </a:lnTo>
                <a:lnTo>
                  <a:pt x="1087616" y="317"/>
                </a:lnTo>
                <a:lnTo>
                  <a:pt x="1094286"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en-US"/>
          </a:p>
        </p:txBody>
      </p:sp>
      <p:sp>
        <p:nvSpPr>
          <p:cNvPr id="11275" name="KSO_Shape"/>
          <p:cNvSpPr>
            <a:spLocks noChangeArrowheads="1"/>
          </p:cNvSpPr>
          <p:nvPr/>
        </p:nvSpPr>
        <p:spPr bwMode="auto">
          <a:xfrm>
            <a:off x="2100263" y="4505325"/>
            <a:ext cx="815975" cy="1030288"/>
          </a:xfrm>
          <a:custGeom>
            <a:avLst/>
            <a:gdLst>
              <a:gd name="T0" fmla="*/ 262029 w 3132350"/>
              <a:gd name="T1" fmla="*/ 176852 h 3959240"/>
              <a:gd name="T2" fmla="*/ 297719 w 3132350"/>
              <a:gd name="T3" fmla="*/ 176852 h 3959240"/>
              <a:gd name="T4" fmla="*/ 297719 w 3132350"/>
              <a:gd name="T5" fmla="*/ 263247 h 3959240"/>
              <a:gd name="T6" fmla="*/ 384205 w 3132350"/>
              <a:gd name="T7" fmla="*/ 263247 h 3959240"/>
              <a:gd name="T8" fmla="*/ 384205 w 3132350"/>
              <a:gd name="T9" fmla="*/ 298899 h 3959240"/>
              <a:gd name="T10" fmla="*/ 297719 w 3132350"/>
              <a:gd name="T11" fmla="*/ 298899 h 3959240"/>
              <a:gd name="T12" fmla="*/ 297719 w 3132350"/>
              <a:gd name="T13" fmla="*/ 385293 h 3959240"/>
              <a:gd name="T14" fmla="*/ 262029 w 3132350"/>
              <a:gd name="T15" fmla="*/ 385293 h 3959240"/>
              <a:gd name="T16" fmla="*/ 262029 w 3132350"/>
              <a:gd name="T17" fmla="*/ 298899 h 3959240"/>
              <a:gd name="T18" fmla="*/ 175543 w 3132350"/>
              <a:gd name="T19" fmla="*/ 298899 h 3959240"/>
              <a:gd name="T20" fmla="*/ 175543 w 3132350"/>
              <a:gd name="T21" fmla="*/ 263247 h 3959240"/>
              <a:gd name="T22" fmla="*/ 262029 w 3132350"/>
              <a:gd name="T23" fmla="*/ 263247 h 3959240"/>
              <a:gd name="T24" fmla="*/ 262029 w 3132350"/>
              <a:gd name="T25" fmla="*/ 176852 h 3959240"/>
              <a:gd name="T26" fmla="*/ 281371 w 3132350"/>
              <a:gd name="T27" fmla="*/ 39378 h 3959240"/>
              <a:gd name="T28" fmla="*/ 39420 w 3132350"/>
              <a:gd name="T29" fmla="*/ 281073 h 3959240"/>
              <a:gd name="T30" fmla="*/ 281371 w 3132350"/>
              <a:gd name="T31" fmla="*/ 522767 h 3959240"/>
              <a:gd name="T32" fmla="*/ 523321 w 3132350"/>
              <a:gd name="T33" fmla="*/ 281073 h 3959240"/>
              <a:gd name="T34" fmla="*/ 281371 w 3132350"/>
              <a:gd name="T35" fmla="*/ 39378 h 3959240"/>
              <a:gd name="T36" fmla="*/ 281371 w 3132350"/>
              <a:gd name="T37" fmla="*/ 0 h 3959240"/>
              <a:gd name="T38" fmla="*/ 562741 w 3132350"/>
              <a:gd name="T39" fmla="*/ 281073 h 3959240"/>
              <a:gd name="T40" fmla="*/ 453673 w 3132350"/>
              <a:gd name="T41" fmla="*/ 502949 h 3959240"/>
              <a:gd name="T42" fmla="*/ 512641 w 3132350"/>
              <a:gd name="T43" fmla="*/ 594407 h 3959240"/>
              <a:gd name="T44" fmla="*/ 530675 w 3132350"/>
              <a:gd name="T45" fmla="*/ 581501 h 3959240"/>
              <a:gd name="T46" fmla="*/ 814139 w 3132350"/>
              <a:gd name="T47" fmla="*/ 985995 h 3959240"/>
              <a:gd name="T48" fmla="*/ 754314 w 3132350"/>
              <a:gd name="T49" fmla="*/ 1029721 h 3959240"/>
              <a:gd name="T50" fmla="*/ 464910 w 3132350"/>
              <a:gd name="T51" fmla="*/ 628567 h 3959240"/>
              <a:gd name="T52" fmla="*/ 482107 w 3132350"/>
              <a:gd name="T53" fmla="*/ 616260 h 3959240"/>
              <a:gd name="T54" fmla="*/ 422572 w 3132350"/>
              <a:gd name="T55" fmla="*/ 523923 h 3959240"/>
              <a:gd name="T56" fmla="*/ 281371 w 3132350"/>
              <a:gd name="T57" fmla="*/ 562146 h 3959240"/>
              <a:gd name="T58" fmla="*/ 0 w 3132350"/>
              <a:gd name="T59" fmla="*/ 281073 h 3959240"/>
              <a:gd name="T60" fmla="*/ 281371 w 3132350"/>
              <a:gd name="T61" fmla="*/ 0 h 39592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32350"/>
              <a:gd name="T94" fmla="*/ 0 h 3959240"/>
              <a:gd name="T95" fmla="*/ 3132350 w 3132350"/>
              <a:gd name="T96" fmla="*/ 3959240 h 39592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32350" h="3959240">
                <a:moveTo>
                  <a:pt x="1005872" y="679617"/>
                </a:moveTo>
                <a:lnTo>
                  <a:pt x="1142879" y="679617"/>
                </a:lnTo>
                <a:lnTo>
                  <a:pt x="1142879" y="1011617"/>
                </a:lnTo>
                <a:lnTo>
                  <a:pt x="1474879" y="1011617"/>
                </a:lnTo>
                <a:lnTo>
                  <a:pt x="1474879" y="1148624"/>
                </a:lnTo>
                <a:lnTo>
                  <a:pt x="1142879" y="1148624"/>
                </a:lnTo>
                <a:lnTo>
                  <a:pt x="1142879" y="1480624"/>
                </a:lnTo>
                <a:lnTo>
                  <a:pt x="1005872" y="1480624"/>
                </a:lnTo>
                <a:lnTo>
                  <a:pt x="1005872" y="1148624"/>
                </a:lnTo>
                <a:lnTo>
                  <a:pt x="673872" y="1148624"/>
                </a:lnTo>
                <a:lnTo>
                  <a:pt x="673872" y="1011617"/>
                </a:lnTo>
                <a:lnTo>
                  <a:pt x="1005872" y="1011617"/>
                </a:lnTo>
                <a:lnTo>
                  <a:pt x="1005872" y="679617"/>
                </a:lnTo>
                <a:close/>
                <a:moveTo>
                  <a:pt x="1080120" y="151325"/>
                </a:moveTo>
                <a:cubicBezTo>
                  <a:pt x="567161" y="151325"/>
                  <a:pt x="151325" y="567161"/>
                  <a:pt x="151325" y="1080120"/>
                </a:cubicBezTo>
                <a:cubicBezTo>
                  <a:pt x="151325" y="1593079"/>
                  <a:pt x="567161" y="2008915"/>
                  <a:pt x="1080120" y="2008915"/>
                </a:cubicBezTo>
                <a:cubicBezTo>
                  <a:pt x="1593079" y="2008915"/>
                  <a:pt x="2008915" y="1593079"/>
                  <a:pt x="2008915" y="1080120"/>
                </a:cubicBezTo>
                <a:cubicBezTo>
                  <a:pt x="2008915" y="567161"/>
                  <a:pt x="1593079" y="151325"/>
                  <a:pt x="1080120" y="151325"/>
                </a:cubicBezTo>
                <a:close/>
                <a:moveTo>
                  <a:pt x="1080120" y="0"/>
                </a:moveTo>
                <a:cubicBezTo>
                  <a:pt x="1676654" y="0"/>
                  <a:pt x="2160240" y="483586"/>
                  <a:pt x="2160240" y="1080120"/>
                </a:cubicBezTo>
                <a:cubicBezTo>
                  <a:pt x="2160240" y="1427165"/>
                  <a:pt x="1996568" y="1735982"/>
                  <a:pt x="1741553" y="1932755"/>
                </a:cubicBezTo>
                <a:lnTo>
                  <a:pt x="1967917" y="2284217"/>
                </a:lnTo>
                <a:lnTo>
                  <a:pt x="2037145" y="2234618"/>
                </a:lnTo>
                <a:cubicBezTo>
                  <a:pt x="2913254" y="2995439"/>
                  <a:pt x="3181132" y="3578954"/>
                  <a:pt x="3125302" y="3789029"/>
                </a:cubicBezTo>
                <a:cubicBezTo>
                  <a:pt x="3106500" y="3931371"/>
                  <a:pt x="2976322" y="3969409"/>
                  <a:pt x="2895645" y="3957062"/>
                </a:cubicBezTo>
                <a:cubicBezTo>
                  <a:pt x="2363446" y="3830214"/>
                  <a:pt x="1961795" y="2830323"/>
                  <a:pt x="1784689" y="2415489"/>
                </a:cubicBezTo>
                <a:lnTo>
                  <a:pt x="1850702" y="2368194"/>
                </a:lnTo>
                <a:lnTo>
                  <a:pt x="1622163" y="2013355"/>
                </a:lnTo>
                <a:cubicBezTo>
                  <a:pt x="1463260" y="2107083"/>
                  <a:pt x="1277898" y="2160240"/>
                  <a:pt x="1080120" y="2160240"/>
                </a:cubicBezTo>
                <a:cubicBezTo>
                  <a:pt x="483586" y="2160240"/>
                  <a:pt x="0" y="1676654"/>
                  <a:pt x="0" y="1080120"/>
                </a:cubicBezTo>
                <a:cubicBezTo>
                  <a:pt x="0" y="483586"/>
                  <a:pt x="483586" y="0"/>
                  <a:pt x="1080120" y="0"/>
                </a:cubicBezTo>
                <a:close/>
              </a:path>
            </a:pathLst>
          </a:cu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11276" name="矩形 33"/>
          <p:cNvSpPr>
            <a:spLocks noChangeArrowheads="1"/>
          </p:cNvSpPr>
          <p:nvPr/>
        </p:nvSpPr>
        <p:spPr bwMode="auto">
          <a:xfrm>
            <a:off x="4491038" y="1665288"/>
            <a:ext cx="45354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输入简单的文字概述简单的文字这里输入简单的文字概述简单的文字</a:t>
            </a:r>
            <a:endParaRPr lang="zh-CN" altLang="en-US" sz="1400">
              <a:solidFill>
                <a:srgbClr val="000000"/>
              </a:solidFill>
              <a:latin typeface="Calibri" panose="020F0502020204030204" pitchFamily="34" charset="0"/>
              <a:sym typeface="宋体" panose="02010600030101010101" pitchFamily="2" charset="-122"/>
            </a:endParaRPr>
          </a:p>
        </p:txBody>
      </p:sp>
      <p:sp>
        <p:nvSpPr>
          <p:cNvPr id="11277" name="TextBox 4"/>
          <p:cNvSpPr>
            <a:spLocks noChangeArrowheads="1"/>
          </p:cNvSpPr>
          <p:nvPr/>
        </p:nvSpPr>
        <p:spPr bwMode="auto">
          <a:xfrm>
            <a:off x="4429125" y="1155700"/>
            <a:ext cx="1716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b="1">
                <a:solidFill>
                  <a:srgbClr val="2D4C79"/>
                </a:solidFill>
                <a:latin typeface="Franklin Gothic Book" pitchFamily="34" charset="0"/>
                <a:ea typeface="微软雅黑" panose="020B0503020204020204" pitchFamily="34" charset="-122"/>
                <a:sym typeface="Franklin Gothic Book" pitchFamily="34" charset="0"/>
              </a:rPr>
              <a:t>点击添加标题</a:t>
            </a:r>
            <a:endParaRPr lang="en-US" altLang="zh-CN" b="1">
              <a:solidFill>
                <a:srgbClr val="2D4C79"/>
              </a:solidFill>
              <a:latin typeface="Franklin Gothic Book" pitchFamily="34" charset="0"/>
              <a:ea typeface="微软雅黑" panose="020B0503020204020204" pitchFamily="34" charset="-122"/>
              <a:sym typeface="Franklin Gothic Book" pitchFamily="34" charset="0"/>
            </a:endParaRPr>
          </a:p>
        </p:txBody>
      </p:sp>
      <p:sp>
        <p:nvSpPr>
          <p:cNvPr id="11278" name="矩形 35"/>
          <p:cNvSpPr>
            <a:spLocks noChangeArrowheads="1"/>
          </p:cNvSpPr>
          <p:nvPr/>
        </p:nvSpPr>
        <p:spPr bwMode="auto">
          <a:xfrm>
            <a:off x="4491038" y="3243263"/>
            <a:ext cx="45354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输入简单的文字概述简单的文字这里输入简单的文字概述简单的文字</a:t>
            </a:r>
            <a:endParaRPr lang="zh-CN" altLang="en-US" sz="1400">
              <a:solidFill>
                <a:srgbClr val="000000"/>
              </a:solidFill>
              <a:latin typeface="Calibri" panose="020F0502020204030204" pitchFamily="34" charset="0"/>
              <a:sym typeface="宋体" panose="02010600030101010101" pitchFamily="2" charset="-122"/>
            </a:endParaRPr>
          </a:p>
        </p:txBody>
      </p:sp>
      <p:sp>
        <p:nvSpPr>
          <p:cNvPr id="11279" name="TextBox 4"/>
          <p:cNvSpPr>
            <a:spLocks noChangeArrowheads="1"/>
          </p:cNvSpPr>
          <p:nvPr/>
        </p:nvSpPr>
        <p:spPr bwMode="auto">
          <a:xfrm>
            <a:off x="4429125" y="2733675"/>
            <a:ext cx="171608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b="1">
                <a:solidFill>
                  <a:srgbClr val="2D4C79"/>
                </a:solidFill>
                <a:latin typeface="Franklin Gothic Book" pitchFamily="34" charset="0"/>
                <a:ea typeface="微软雅黑" panose="020B0503020204020204" pitchFamily="34" charset="-122"/>
                <a:sym typeface="Franklin Gothic Book" pitchFamily="34" charset="0"/>
              </a:rPr>
              <a:t>点击添加标题</a:t>
            </a:r>
            <a:endParaRPr lang="en-US" altLang="zh-CN" b="1">
              <a:solidFill>
                <a:srgbClr val="2D4C79"/>
              </a:solidFill>
              <a:latin typeface="Franklin Gothic Book" pitchFamily="34" charset="0"/>
              <a:ea typeface="微软雅黑" panose="020B0503020204020204" pitchFamily="34" charset="-122"/>
              <a:sym typeface="Franklin Gothic Book" pitchFamily="34" charset="0"/>
            </a:endParaRPr>
          </a:p>
        </p:txBody>
      </p:sp>
      <p:sp>
        <p:nvSpPr>
          <p:cNvPr id="11280" name="矩形 37"/>
          <p:cNvSpPr>
            <a:spLocks noChangeArrowheads="1"/>
          </p:cNvSpPr>
          <p:nvPr/>
        </p:nvSpPr>
        <p:spPr bwMode="auto">
          <a:xfrm>
            <a:off x="4552950" y="4829175"/>
            <a:ext cx="45354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输入简单的文字概述简单的文字这里输入简单的文字概述简单的文字</a:t>
            </a:r>
            <a:endParaRPr lang="zh-CN" altLang="en-US" sz="1400">
              <a:solidFill>
                <a:srgbClr val="000000"/>
              </a:solidFill>
              <a:latin typeface="Calibri" panose="020F0502020204030204" pitchFamily="34" charset="0"/>
              <a:sym typeface="宋体" panose="02010600030101010101" pitchFamily="2" charset="-122"/>
            </a:endParaRPr>
          </a:p>
        </p:txBody>
      </p:sp>
      <p:sp>
        <p:nvSpPr>
          <p:cNvPr id="11281" name="TextBox 4"/>
          <p:cNvSpPr>
            <a:spLocks noChangeArrowheads="1"/>
          </p:cNvSpPr>
          <p:nvPr/>
        </p:nvSpPr>
        <p:spPr bwMode="auto">
          <a:xfrm>
            <a:off x="4491038" y="4319588"/>
            <a:ext cx="171608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b="1">
                <a:solidFill>
                  <a:srgbClr val="2D4C79"/>
                </a:solidFill>
                <a:latin typeface="Franklin Gothic Book" pitchFamily="34" charset="0"/>
                <a:ea typeface="微软雅黑" panose="020B0503020204020204" pitchFamily="34" charset="-122"/>
                <a:sym typeface="Franklin Gothic Book" pitchFamily="34" charset="0"/>
              </a:rPr>
              <a:t>点击添加标题</a:t>
            </a:r>
            <a:endParaRPr lang="en-US" altLang="zh-CN" b="1">
              <a:solidFill>
                <a:srgbClr val="2D4C79"/>
              </a:solidFill>
              <a:latin typeface="Franklin Gothic Book" pitchFamily="34" charset="0"/>
              <a:ea typeface="微软雅黑" panose="020B0503020204020204" pitchFamily="34" charset="-122"/>
              <a:sym typeface="Franklin Gothic Book"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文本框 7"/>
          <p:cNvSpPr>
            <a:spLocks noChangeArrowheads="1"/>
          </p:cNvSpPr>
          <p:nvPr/>
        </p:nvSpPr>
        <p:spPr bwMode="auto">
          <a:xfrm>
            <a:off x="7869238" y="-55563"/>
            <a:ext cx="2268537"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700">
                <a:solidFill>
                  <a:srgbClr val="E39A1D"/>
                </a:solidFill>
                <a:latin typeface="Impact" panose="020B0806030902050204" pitchFamily="34" charset="0"/>
                <a:sym typeface="Impact" panose="020B0806030902050204" pitchFamily="34" charset="0"/>
              </a:rPr>
              <a:t>3</a:t>
            </a:r>
            <a:endParaRPr lang="zh-CN" altLang="en-US" sz="28700">
              <a:solidFill>
                <a:srgbClr val="E39A1D"/>
              </a:solidFill>
              <a:latin typeface="Impact" panose="020B0806030902050204" pitchFamily="34" charset="0"/>
              <a:sym typeface="Impact" panose="020B0806030902050204" pitchFamily="34" charset="0"/>
            </a:endParaRPr>
          </a:p>
        </p:txBody>
      </p:sp>
      <p:sp>
        <p:nvSpPr>
          <p:cNvPr id="12292" name="文本框 8"/>
          <p:cNvSpPr>
            <a:spLocks noChangeArrowheads="1"/>
          </p:cNvSpPr>
          <p:nvPr/>
        </p:nvSpPr>
        <p:spPr bwMode="auto">
          <a:xfrm>
            <a:off x="5940425" y="3041650"/>
            <a:ext cx="2054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600">
                <a:solidFill>
                  <a:srgbClr val="BDA16D"/>
                </a:solidFill>
                <a:latin typeface="Impact" panose="020B0806030902050204" pitchFamily="34" charset="0"/>
                <a:ea typeface="华文隶书" panose="02010800040101010101" pitchFamily="2" charset="-122"/>
                <a:sym typeface="Microsoft New Tai Lue" panose="020B0502040204020203" pitchFamily="34" charset="0"/>
              </a:rPr>
              <a:t>Chapter</a:t>
            </a:r>
            <a:endParaRPr lang="zh-CN" altLang="en-US" sz="3600">
              <a:solidFill>
                <a:srgbClr val="BDA16D"/>
              </a:solidFill>
              <a:latin typeface="Impact" panose="020B0806030902050204" pitchFamily="34" charset="0"/>
              <a:ea typeface="华文隶书" panose="02010800040101010101" pitchFamily="2" charset="-122"/>
              <a:sym typeface="Microsoft New Tai Lue" panose="020B0502040204020203" pitchFamily="34" charset="0"/>
            </a:endParaRPr>
          </a:p>
        </p:txBody>
      </p:sp>
      <p:sp>
        <p:nvSpPr>
          <p:cNvPr id="12293" name="直接连接符 9"/>
          <p:cNvSpPr>
            <a:spLocks noChangeShapeType="1"/>
          </p:cNvSpPr>
          <p:nvPr/>
        </p:nvSpPr>
        <p:spPr bwMode="auto">
          <a:xfrm>
            <a:off x="2316163" y="3897313"/>
            <a:ext cx="7559675" cy="25400"/>
          </a:xfrm>
          <a:prstGeom prst="line">
            <a:avLst/>
          </a:prstGeom>
          <a:noFill/>
          <a:ln w="38100">
            <a:solidFill>
              <a:srgbClr val="E39A1D"/>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94" name="矩形 10"/>
          <p:cNvSpPr>
            <a:spLocks noChangeArrowheads="1"/>
          </p:cNvSpPr>
          <p:nvPr/>
        </p:nvSpPr>
        <p:spPr bwMode="auto">
          <a:xfrm>
            <a:off x="2913063" y="3171825"/>
            <a:ext cx="22367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40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研究目的</a:t>
            </a:r>
            <a:endParaRPr lang="en-US" altLang="zh-CN" sz="40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95" name="矩形 11"/>
          <p:cNvSpPr>
            <a:spLocks noChangeArrowheads="1"/>
          </p:cNvSpPr>
          <p:nvPr/>
        </p:nvSpPr>
        <p:spPr bwMode="auto">
          <a:xfrm>
            <a:off x="6337300" y="4616450"/>
            <a:ext cx="45354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a:solidFill>
                <a:srgbClr val="BDA16D"/>
              </a:solidFill>
              <a:latin typeface="Calibri" panose="020F0502020204030204" pitchFamily="34" charset="0"/>
              <a:sym typeface="宋体" panose="02010600030101010101" pitchFamily="2" charset="-122"/>
            </a:endParaRPr>
          </a:p>
        </p:txBody>
      </p:sp>
      <p:sp>
        <p:nvSpPr>
          <p:cNvPr id="12296" name="TextBox 4"/>
          <p:cNvSpPr>
            <a:spLocks noChangeArrowheads="1"/>
          </p:cNvSpPr>
          <p:nvPr/>
        </p:nvSpPr>
        <p:spPr bwMode="auto">
          <a:xfrm>
            <a:off x="6249988" y="4057650"/>
            <a:ext cx="171608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b="1">
                <a:solidFill>
                  <a:srgbClr val="E39A1D"/>
                </a:solidFill>
                <a:latin typeface="Franklin Gothic Book" pitchFamily="34" charset="0"/>
                <a:ea typeface="微软雅黑" panose="020B0503020204020204" pitchFamily="34" charset="-122"/>
                <a:sym typeface="Franklin Gothic Book" pitchFamily="34" charset="0"/>
              </a:rPr>
              <a:t>点击添加标题</a:t>
            </a:r>
            <a:endParaRPr lang="en-US" altLang="zh-CN" b="1">
              <a:solidFill>
                <a:srgbClr val="E39A1D"/>
              </a:solidFill>
              <a:latin typeface="Franklin Gothic Book" pitchFamily="34" charset="0"/>
              <a:ea typeface="微软雅黑" panose="020B0503020204020204" pitchFamily="34" charset="-122"/>
              <a:sym typeface="Franklin Gothic Book" pitchFamily="34" charset="0"/>
            </a:endParaRPr>
          </a:p>
        </p:txBody>
      </p:sp>
      <p:sp>
        <p:nvSpPr>
          <p:cNvPr id="12297" name="矩形 13"/>
          <p:cNvSpPr>
            <a:spLocks noChangeArrowheads="1"/>
          </p:cNvSpPr>
          <p:nvPr/>
        </p:nvSpPr>
        <p:spPr bwMode="auto">
          <a:xfrm>
            <a:off x="3146425" y="4083050"/>
            <a:ext cx="1743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Research Goal</a:t>
            </a:r>
            <a:endParaRPr lang="en-US" altLang="zh-CN" sz="16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等腰三角形 7"/>
          <p:cNvSpPr>
            <a:spLocks noChangeArrowheads="1"/>
          </p:cNvSpPr>
          <p:nvPr/>
        </p:nvSpPr>
        <p:spPr bwMode="auto">
          <a:xfrm rot="5400000" flipH="1">
            <a:off x="1859756" y="2623344"/>
            <a:ext cx="327025" cy="268288"/>
          </a:xfrm>
          <a:custGeom>
            <a:avLst/>
            <a:gdLst>
              <a:gd name="T0" fmla="*/ 0 w 328844"/>
              <a:gd name="T1" fmla="*/ 267829 h 268748"/>
              <a:gd name="T2" fmla="*/ 182627 w 328844"/>
              <a:gd name="T3" fmla="*/ 0 h 268748"/>
              <a:gd name="T4" fmla="*/ 325216 w 328844"/>
              <a:gd name="T5" fmla="*/ 267829 h 268748"/>
              <a:gd name="T6" fmla="*/ 0 w 328844"/>
              <a:gd name="T7" fmla="*/ 267829 h 268748"/>
              <a:gd name="T8" fmla="*/ 0 60000 65536"/>
              <a:gd name="T9" fmla="*/ 0 60000 65536"/>
              <a:gd name="T10" fmla="*/ 0 60000 65536"/>
              <a:gd name="T11" fmla="*/ 0 60000 65536"/>
              <a:gd name="T12" fmla="*/ 0 w 328844"/>
              <a:gd name="T13" fmla="*/ 0 h 268748"/>
              <a:gd name="T14" fmla="*/ 328844 w 328844"/>
              <a:gd name="T15" fmla="*/ 268748 h 268748"/>
            </a:gdLst>
            <a:ahLst/>
            <a:cxnLst>
              <a:cxn ang="T8">
                <a:pos x="T0" y="T1"/>
              </a:cxn>
              <a:cxn ang="T9">
                <a:pos x="T2" y="T3"/>
              </a:cxn>
              <a:cxn ang="T10">
                <a:pos x="T4" y="T5"/>
              </a:cxn>
              <a:cxn ang="T11">
                <a:pos x="T6" y="T7"/>
              </a:cxn>
            </a:cxnLst>
            <a:rect l="T12" t="T13" r="T14" b="T15"/>
            <a:pathLst>
              <a:path w="328844" h="268748">
                <a:moveTo>
                  <a:pt x="0" y="268748"/>
                </a:moveTo>
                <a:lnTo>
                  <a:pt x="184664" y="0"/>
                </a:lnTo>
                <a:lnTo>
                  <a:pt x="328844" y="268748"/>
                </a:lnTo>
                <a:lnTo>
                  <a:pt x="0" y="268748"/>
                </a:lnTo>
                <a:close/>
              </a:path>
            </a:pathLst>
          </a:custGeom>
          <a:solidFill>
            <a:srgbClr val="90631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pic>
        <p:nvPicPr>
          <p:cNvPr id="13316" name="图片 10"/>
          <p:cNvPicPr>
            <a:picLocks noChangeAspect="1" noChangeArrowheads="1"/>
          </p:cNvPicPr>
          <p:nvPr/>
        </p:nvPicPr>
        <p:blipFill>
          <a:blip r:embed="rId3">
            <a:extLst>
              <a:ext uri="{28A0092B-C50C-407E-A947-70E740481C1C}">
                <a14:useLocalDpi xmlns:a14="http://schemas.microsoft.com/office/drawing/2010/main" val="0"/>
              </a:ext>
            </a:extLst>
          </a:blip>
          <a:srcRect l="88019" t="22713" r="2956" b="25211"/>
          <a:stretch>
            <a:fillRect/>
          </a:stretch>
        </p:blipFill>
        <p:spPr bwMode="auto">
          <a:xfrm>
            <a:off x="1892300" y="1816100"/>
            <a:ext cx="104775"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13317" name="直角三角形 6"/>
          <p:cNvSpPr>
            <a:spLocks noChangeArrowheads="1"/>
          </p:cNvSpPr>
          <p:nvPr/>
        </p:nvSpPr>
        <p:spPr bwMode="auto">
          <a:xfrm flipH="1">
            <a:off x="1655763" y="2736850"/>
            <a:ext cx="503237" cy="323850"/>
          </a:xfrm>
          <a:prstGeom prst="rtTriangle">
            <a:avLst/>
          </a:prstGeom>
          <a:solidFill>
            <a:srgbClr val="C28518"/>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3318" name="平行四边形 15"/>
          <p:cNvSpPr>
            <a:spLocks noChangeArrowheads="1"/>
          </p:cNvSpPr>
          <p:nvPr/>
        </p:nvSpPr>
        <p:spPr bwMode="auto">
          <a:xfrm>
            <a:off x="1655763" y="3060700"/>
            <a:ext cx="1727200" cy="1165225"/>
          </a:xfrm>
          <a:custGeom>
            <a:avLst/>
            <a:gdLst>
              <a:gd name="T0" fmla="*/ 0 w 1872208"/>
              <a:gd name="T1" fmla="*/ 0 h 2088232"/>
              <a:gd name="T2" fmla="*/ 1727200 w 1872208"/>
              <a:gd name="T3" fmla="*/ 0 h 2088232"/>
              <a:gd name="T4" fmla="*/ 1245577 w 1872208"/>
              <a:gd name="T5" fmla="*/ 1165225 h 2088232"/>
              <a:gd name="T6" fmla="*/ 0 w 1872208"/>
              <a:gd name="T7" fmla="*/ 1165225 h 2088232"/>
              <a:gd name="T8" fmla="*/ 0 w 1872208"/>
              <a:gd name="T9" fmla="*/ 0 h 2088232"/>
              <a:gd name="T10" fmla="*/ 0 60000 65536"/>
              <a:gd name="T11" fmla="*/ 0 60000 65536"/>
              <a:gd name="T12" fmla="*/ 0 60000 65536"/>
              <a:gd name="T13" fmla="*/ 0 60000 65536"/>
              <a:gd name="T14" fmla="*/ 0 60000 65536"/>
              <a:gd name="T15" fmla="*/ 0 w 1872208"/>
              <a:gd name="T16" fmla="*/ 0 h 2088232"/>
              <a:gd name="T17" fmla="*/ 1872208 w 1872208"/>
              <a:gd name="T18" fmla="*/ 2088232 h 2088232"/>
            </a:gdLst>
            <a:ahLst/>
            <a:cxnLst>
              <a:cxn ang="T10">
                <a:pos x="T0" y="T1"/>
              </a:cxn>
              <a:cxn ang="T11">
                <a:pos x="T2" y="T3"/>
              </a:cxn>
              <a:cxn ang="T12">
                <a:pos x="T4" y="T5"/>
              </a:cxn>
              <a:cxn ang="T13">
                <a:pos x="T6" y="T7"/>
              </a:cxn>
              <a:cxn ang="T14">
                <a:pos x="T8" y="T9"/>
              </a:cxn>
            </a:cxnLst>
            <a:rect l="T15" t="T16" r="T17" b="T18"/>
            <a:pathLst>
              <a:path w="1872208" h="2088232">
                <a:moveTo>
                  <a:pt x="0" y="0"/>
                </a:moveTo>
                <a:lnTo>
                  <a:pt x="1872208" y="0"/>
                </a:lnTo>
                <a:lnTo>
                  <a:pt x="1350150" y="2088232"/>
                </a:lnTo>
                <a:lnTo>
                  <a:pt x="0" y="2088232"/>
                </a:lnTo>
                <a:lnTo>
                  <a:pt x="0" y="0"/>
                </a:lnTo>
                <a:close/>
              </a:path>
            </a:pathLst>
          </a:custGeom>
          <a:solidFill>
            <a:srgbClr val="E39A1D"/>
          </a:solidFill>
          <a:ln>
            <a:noFill/>
          </a:ln>
          <a:extLst>
            <a:ext uri="{91240B29-F687-4F45-9708-019B960494DF}">
              <a14:hiddenLine xmlns:a14="http://schemas.microsoft.com/office/drawing/2010/main" w="12700">
                <a:solidFill>
                  <a:srgbClr val="42719B"/>
                </a:solidFill>
                <a:bevel/>
              </a14:hiddenLine>
            </a:ext>
          </a:extLst>
        </p:spPr>
        <p:txBody>
          <a:bodyPr lIns="0" tIns="0" rIns="324000" bIns="0" anchor="ctr"/>
          <a:lstStyle/>
          <a:p>
            <a:endParaRPr lang="zh-CN" altLang="en-US"/>
          </a:p>
        </p:txBody>
      </p:sp>
      <p:sp>
        <p:nvSpPr>
          <p:cNvPr id="13319" name="等腰三角形 7"/>
          <p:cNvSpPr>
            <a:spLocks noChangeArrowheads="1"/>
          </p:cNvSpPr>
          <p:nvPr/>
        </p:nvSpPr>
        <p:spPr bwMode="auto">
          <a:xfrm rot="5400000" flipH="1">
            <a:off x="5172869" y="2623344"/>
            <a:ext cx="327025" cy="268287"/>
          </a:xfrm>
          <a:custGeom>
            <a:avLst/>
            <a:gdLst>
              <a:gd name="T0" fmla="*/ 0 w 328844"/>
              <a:gd name="T1" fmla="*/ 267827 h 268748"/>
              <a:gd name="T2" fmla="*/ 182627 w 328844"/>
              <a:gd name="T3" fmla="*/ 0 h 268748"/>
              <a:gd name="T4" fmla="*/ 325216 w 328844"/>
              <a:gd name="T5" fmla="*/ 267827 h 268748"/>
              <a:gd name="T6" fmla="*/ 0 w 328844"/>
              <a:gd name="T7" fmla="*/ 267827 h 268748"/>
              <a:gd name="T8" fmla="*/ 0 60000 65536"/>
              <a:gd name="T9" fmla="*/ 0 60000 65536"/>
              <a:gd name="T10" fmla="*/ 0 60000 65536"/>
              <a:gd name="T11" fmla="*/ 0 60000 65536"/>
              <a:gd name="T12" fmla="*/ 0 w 328844"/>
              <a:gd name="T13" fmla="*/ 0 h 268748"/>
              <a:gd name="T14" fmla="*/ 328844 w 328844"/>
              <a:gd name="T15" fmla="*/ 268748 h 268748"/>
            </a:gdLst>
            <a:ahLst/>
            <a:cxnLst>
              <a:cxn ang="T8">
                <a:pos x="T0" y="T1"/>
              </a:cxn>
              <a:cxn ang="T9">
                <a:pos x="T2" y="T3"/>
              </a:cxn>
              <a:cxn ang="T10">
                <a:pos x="T4" y="T5"/>
              </a:cxn>
              <a:cxn ang="T11">
                <a:pos x="T6" y="T7"/>
              </a:cxn>
            </a:cxnLst>
            <a:rect l="T12" t="T13" r="T14" b="T15"/>
            <a:pathLst>
              <a:path w="328844" h="268748">
                <a:moveTo>
                  <a:pt x="0" y="268748"/>
                </a:moveTo>
                <a:lnTo>
                  <a:pt x="184664" y="0"/>
                </a:lnTo>
                <a:lnTo>
                  <a:pt x="328844" y="268748"/>
                </a:lnTo>
                <a:lnTo>
                  <a:pt x="0" y="268748"/>
                </a:lnTo>
                <a:close/>
              </a:path>
            </a:pathLst>
          </a:custGeom>
          <a:solidFill>
            <a:srgbClr val="8A6F3E"/>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pic>
        <p:nvPicPr>
          <p:cNvPr id="13320" name="图片 34"/>
          <p:cNvPicPr>
            <a:picLocks noChangeAspect="1" noChangeArrowheads="1"/>
          </p:cNvPicPr>
          <p:nvPr/>
        </p:nvPicPr>
        <p:blipFill>
          <a:blip r:embed="rId3">
            <a:extLst>
              <a:ext uri="{28A0092B-C50C-407E-A947-70E740481C1C}">
                <a14:useLocalDpi xmlns:a14="http://schemas.microsoft.com/office/drawing/2010/main" val="0"/>
              </a:ext>
            </a:extLst>
          </a:blip>
          <a:srcRect l="88019" t="22713" r="2956" b="25211"/>
          <a:stretch>
            <a:fillRect/>
          </a:stretch>
        </p:blipFill>
        <p:spPr bwMode="auto">
          <a:xfrm>
            <a:off x="5205413" y="1816100"/>
            <a:ext cx="103187"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13321" name="直角三角形 35"/>
          <p:cNvSpPr>
            <a:spLocks noChangeArrowheads="1"/>
          </p:cNvSpPr>
          <p:nvPr/>
        </p:nvSpPr>
        <p:spPr bwMode="auto">
          <a:xfrm flipH="1">
            <a:off x="4968875" y="2736850"/>
            <a:ext cx="504825" cy="323850"/>
          </a:xfrm>
          <a:prstGeom prst="rtTriangle">
            <a:avLst/>
          </a:prstGeom>
          <a:solidFill>
            <a:srgbClr val="B6975E"/>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3322" name="平行四边形 15"/>
          <p:cNvSpPr>
            <a:spLocks noChangeArrowheads="1"/>
          </p:cNvSpPr>
          <p:nvPr/>
        </p:nvSpPr>
        <p:spPr bwMode="auto">
          <a:xfrm>
            <a:off x="4968875" y="3060700"/>
            <a:ext cx="1727200" cy="1165225"/>
          </a:xfrm>
          <a:custGeom>
            <a:avLst/>
            <a:gdLst>
              <a:gd name="T0" fmla="*/ 0 w 1872208"/>
              <a:gd name="T1" fmla="*/ 0 h 2088232"/>
              <a:gd name="T2" fmla="*/ 1727200 w 1872208"/>
              <a:gd name="T3" fmla="*/ 0 h 2088232"/>
              <a:gd name="T4" fmla="*/ 1245577 w 1872208"/>
              <a:gd name="T5" fmla="*/ 1165225 h 2088232"/>
              <a:gd name="T6" fmla="*/ 0 w 1872208"/>
              <a:gd name="T7" fmla="*/ 1165225 h 2088232"/>
              <a:gd name="T8" fmla="*/ 0 w 1872208"/>
              <a:gd name="T9" fmla="*/ 0 h 2088232"/>
              <a:gd name="T10" fmla="*/ 0 60000 65536"/>
              <a:gd name="T11" fmla="*/ 0 60000 65536"/>
              <a:gd name="T12" fmla="*/ 0 60000 65536"/>
              <a:gd name="T13" fmla="*/ 0 60000 65536"/>
              <a:gd name="T14" fmla="*/ 0 60000 65536"/>
              <a:gd name="T15" fmla="*/ 0 w 1872208"/>
              <a:gd name="T16" fmla="*/ 0 h 2088232"/>
              <a:gd name="T17" fmla="*/ 1872208 w 1872208"/>
              <a:gd name="T18" fmla="*/ 2088232 h 2088232"/>
            </a:gdLst>
            <a:ahLst/>
            <a:cxnLst>
              <a:cxn ang="T10">
                <a:pos x="T0" y="T1"/>
              </a:cxn>
              <a:cxn ang="T11">
                <a:pos x="T2" y="T3"/>
              </a:cxn>
              <a:cxn ang="T12">
                <a:pos x="T4" y="T5"/>
              </a:cxn>
              <a:cxn ang="T13">
                <a:pos x="T6" y="T7"/>
              </a:cxn>
              <a:cxn ang="T14">
                <a:pos x="T8" y="T9"/>
              </a:cxn>
            </a:cxnLst>
            <a:rect l="T15" t="T16" r="T17" b="T18"/>
            <a:pathLst>
              <a:path w="1872208" h="2088232">
                <a:moveTo>
                  <a:pt x="0" y="0"/>
                </a:moveTo>
                <a:lnTo>
                  <a:pt x="1872208" y="0"/>
                </a:lnTo>
                <a:lnTo>
                  <a:pt x="1350150" y="2088232"/>
                </a:lnTo>
                <a:lnTo>
                  <a:pt x="0" y="2088232"/>
                </a:lnTo>
                <a:lnTo>
                  <a:pt x="0" y="0"/>
                </a:lnTo>
                <a:close/>
              </a:path>
            </a:pathLst>
          </a:custGeom>
          <a:solidFill>
            <a:srgbClr val="BDA16D"/>
          </a:solidFill>
          <a:ln>
            <a:noFill/>
          </a:ln>
          <a:extLst>
            <a:ext uri="{91240B29-F687-4F45-9708-019B960494DF}">
              <a14:hiddenLine xmlns:a14="http://schemas.microsoft.com/office/drawing/2010/main" w="12700">
                <a:solidFill>
                  <a:srgbClr val="42719B"/>
                </a:solidFill>
                <a:bevel/>
              </a14:hiddenLine>
            </a:ext>
          </a:extLst>
        </p:spPr>
        <p:txBody>
          <a:bodyPr lIns="0" tIns="0" rIns="324000" bIns="0" anchor="ctr"/>
          <a:lstStyle/>
          <a:p>
            <a:endParaRPr lang="zh-CN" altLang="en-US"/>
          </a:p>
        </p:txBody>
      </p:sp>
      <p:sp>
        <p:nvSpPr>
          <p:cNvPr id="13323" name="矩形 12"/>
          <p:cNvSpPr>
            <a:spLocks noChangeArrowheads="1"/>
          </p:cNvSpPr>
          <p:nvPr/>
        </p:nvSpPr>
        <p:spPr bwMode="auto">
          <a:xfrm>
            <a:off x="2033588" y="4484688"/>
            <a:ext cx="192881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24" name="矩形 13"/>
          <p:cNvSpPr>
            <a:spLocks noChangeArrowheads="1"/>
          </p:cNvSpPr>
          <p:nvPr/>
        </p:nvSpPr>
        <p:spPr bwMode="auto">
          <a:xfrm>
            <a:off x="5283200" y="4446588"/>
            <a:ext cx="192881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25" name="等腰三角形 7"/>
          <p:cNvSpPr>
            <a:spLocks noChangeArrowheads="1"/>
          </p:cNvSpPr>
          <p:nvPr/>
        </p:nvSpPr>
        <p:spPr bwMode="auto">
          <a:xfrm rot="5400000" flipH="1">
            <a:off x="8601869" y="2623344"/>
            <a:ext cx="327025" cy="268287"/>
          </a:xfrm>
          <a:custGeom>
            <a:avLst/>
            <a:gdLst>
              <a:gd name="T0" fmla="*/ 0 w 328844"/>
              <a:gd name="T1" fmla="*/ 267827 h 268748"/>
              <a:gd name="T2" fmla="*/ 182627 w 328844"/>
              <a:gd name="T3" fmla="*/ 0 h 268748"/>
              <a:gd name="T4" fmla="*/ 325216 w 328844"/>
              <a:gd name="T5" fmla="*/ 267827 h 268748"/>
              <a:gd name="T6" fmla="*/ 0 w 328844"/>
              <a:gd name="T7" fmla="*/ 267827 h 268748"/>
              <a:gd name="T8" fmla="*/ 0 60000 65536"/>
              <a:gd name="T9" fmla="*/ 0 60000 65536"/>
              <a:gd name="T10" fmla="*/ 0 60000 65536"/>
              <a:gd name="T11" fmla="*/ 0 60000 65536"/>
              <a:gd name="T12" fmla="*/ 0 w 328844"/>
              <a:gd name="T13" fmla="*/ 0 h 268748"/>
              <a:gd name="T14" fmla="*/ 328844 w 328844"/>
              <a:gd name="T15" fmla="*/ 268748 h 268748"/>
            </a:gdLst>
            <a:ahLst/>
            <a:cxnLst>
              <a:cxn ang="T8">
                <a:pos x="T0" y="T1"/>
              </a:cxn>
              <a:cxn ang="T9">
                <a:pos x="T2" y="T3"/>
              </a:cxn>
              <a:cxn ang="T10">
                <a:pos x="T4" y="T5"/>
              </a:cxn>
              <a:cxn ang="T11">
                <a:pos x="T6" y="T7"/>
              </a:cxn>
            </a:cxnLst>
            <a:rect l="T12" t="T13" r="T14" b="T15"/>
            <a:pathLst>
              <a:path w="328844" h="268748">
                <a:moveTo>
                  <a:pt x="0" y="268748"/>
                </a:moveTo>
                <a:lnTo>
                  <a:pt x="184664" y="0"/>
                </a:lnTo>
                <a:lnTo>
                  <a:pt x="328844" y="268748"/>
                </a:lnTo>
                <a:lnTo>
                  <a:pt x="0" y="268748"/>
                </a:lnTo>
                <a:close/>
              </a:path>
            </a:pathLst>
          </a:custGeom>
          <a:solidFill>
            <a:srgbClr val="906312"/>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pic>
        <p:nvPicPr>
          <p:cNvPr id="13326" name="图片 34"/>
          <p:cNvPicPr>
            <a:picLocks noChangeAspect="1" noChangeArrowheads="1"/>
          </p:cNvPicPr>
          <p:nvPr/>
        </p:nvPicPr>
        <p:blipFill>
          <a:blip r:embed="rId3">
            <a:extLst>
              <a:ext uri="{28A0092B-C50C-407E-A947-70E740481C1C}">
                <a14:useLocalDpi xmlns:a14="http://schemas.microsoft.com/office/drawing/2010/main" val="0"/>
              </a:ext>
            </a:extLst>
          </a:blip>
          <a:srcRect l="88019" t="22713" r="2956" b="25211"/>
          <a:stretch>
            <a:fillRect/>
          </a:stretch>
        </p:blipFill>
        <p:spPr bwMode="auto">
          <a:xfrm>
            <a:off x="8634413" y="1816100"/>
            <a:ext cx="103187"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13327" name="直角三角形 16"/>
          <p:cNvSpPr>
            <a:spLocks noChangeArrowheads="1"/>
          </p:cNvSpPr>
          <p:nvPr/>
        </p:nvSpPr>
        <p:spPr bwMode="auto">
          <a:xfrm flipH="1">
            <a:off x="8397875" y="2736850"/>
            <a:ext cx="503238" cy="323850"/>
          </a:xfrm>
          <a:prstGeom prst="rtTriangle">
            <a:avLst/>
          </a:prstGeom>
          <a:solidFill>
            <a:srgbClr val="C28518"/>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3328" name="平行四边形 15"/>
          <p:cNvSpPr>
            <a:spLocks noChangeArrowheads="1"/>
          </p:cNvSpPr>
          <p:nvPr/>
        </p:nvSpPr>
        <p:spPr bwMode="auto">
          <a:xfrm>
            <a:off x="8397875" y="3060700"/>
            <a:ext cx="1727200" cy="1165225"/>
          </a:xfrm>
          <a:custGeom>
            <a:avLst/>
            <a:gdLst>
              <a:gd name="T0" fmla="*/ 0 w 1872208"/>
              <a:gd name="T1" fmla="*/ 0 h 2088232"/>
              <a:gd name="T2" fmla="*/ 1727200 w 1872208"/>
              <a:gd name="T3" fmla="*/ 0 h 2088232"/>
              <a:gd name="T4" fmla="*/ 1245577 w 1872208"/>
              <a:gd name="T5" fmla="*/ 1165225 h 2088232"/>
              <a:gd name="T6" fmla="*/ 0 w 1872208"/>
              <a:gd name="T7" fmla="*/ 1165225 h 2088232"/>
              <a:gd name="T8" fmla="*/ 0 w 1872208"/>
              <a:gd name="T9" fmla="*/ 0 h 2088232"/>
              <a:gd name="T10" fmla="*/ 0 60000 65536"/>
              <a:gd name="T11" fmla="*/ 0 60000 65536"/>
              <a:gd name="T12" fmla="*/ 0 60000 65536"/>
              <a:gd name="T13" fmla="*/ 0 60000 65536"/>
              <a:gd name="T14" fmla="*/ 0 60000 65536"/>
              <a:gd name="T15" fmla="*/ 0 w 1872208"/>
              <a:gd name="T16" fmla="*/ 0 h 2088232"/>
              <a:gd name="T17" fmla="*/ 1872208 w 1872208"/>
              <a:gd name="T18" fmla="*/ 2088232 h 2088232"/>
            </a:gdLst>
            <a:ahLst/>
            <a:cxnLst>
              <a:cxn ang="T10">
                <a:pos x="T0" y="T1"/>
              </a:cxn>
              <a:cxn ang="T11">
                <a:pos x="T2" y="T3"/>
              </a:cxn>
              <a:cxn ang="T12">
                <a:pos x="T4" y="T5"/>
              </a:cxn>
              <a:cxn ang="T13">
                <a:pos x="T6" y="T7"/>
              </a:cxn>
              <a:cxn ang="T14">
                <a:pos x="T8" y="T9"/>
              </a:cxn>
            </a:cxnLst>
            <a:rect l="T15" t="T16" r="T17" b="T18"/>
            <a:pathLst>
              <a:path w="1872208" h="2088232">
                <a:moveTo>
                  <a:pt x="0" y="0"/>
                </a:moveTo>
                <a:lnTo>
                  <a:pt x="1872208" y="0"/>
                </a:lnTo>
                <a:lnTo>
                  <a:pt x="1350150" y="2088232"/>
                </a:lnTo>
                <a:lnTo>
                  <a:pt x="0" y="2088232"/>
                </a:lnTo>
                <a:lnTo>
                  <a:pt x="0" y="0"/>
                </a:lnTo>
                <a:close/>
              </a:path>
            </a:pathLst>
          </a:custGeom>
          <a:solidFill>
            <a:srgbClr val="E39A1D"/>
          </a:solidFill>
          <a:ln>
            <a:noFill/>
          </a:ln>
          <a:extLst>
            <a:ext uri="{91240B29-F687-4F45-9708-019B960494DF}">
              <a14:hiddenLine xmlns:a14="http://schemas.microsoft.com/office/drawing/2010/main" w="12700">
                <a:solidFill>
                  <a:srgbClr val="42719B"/>
                </a:solidFill>
                <a:bevel/>
              </a14:hiddenLine>
            </a:ext>
          </a:extLst>
        </p:spPr>
        <p:txBody>
          <a:bodyPr lIns="0" tIns="0" rIns="324000" bIns="0" anchor="ctr"/>
          <a:lstStyle/>
          <a:p>
            <a:endParaRPr lang="zh-CN" altLang="en-US"/>
          </a:p>
        </p:txBody>
      </p:sp>
      <p:sp>
        <p:nvSpPr>
          <p:cNvPr id="13329" name="矩形 18"/>
          <p:cNvSpPr>
            <a:spLocks noChangeArrowheads="1"/>
          </p:cNvSpPr>
          <p:nvPr/>
        </p:nvSpPr>
        <p:spPr bwMode="auto">
          <a:xfrm>
            <a:off x="8712200" y="4446588"/>
            <a:ext cx="192881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30" name="TextBox 4"/>
          <p:cNvSpPr>
            <a:spLocks noChangeArrowheads="1"/>
          </p:cNvSpPr>
          <p:nvPr/>
        </p:nvSpPr>
        <p:spPr bwMode="auto">
          <a:xfrm>
            <a:off x="1644650" y="3241675"/>
            <a:ext cx="14795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请点击此处</a:t>
            </a:r>
            <a:endParaRPr lang="en-US" altLang="zh-CN"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buFont typeface="Arial" panose="020B0604020202020204" pitchFamily="34" charset="0"/>
              <a:buNone/>
            </a:pPr>
            <a:r>
              <a:rPr lang="zh-CN" altLang="en-US"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altLang="zh-CN"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31" name="TextBox 4"/>
          <p:cNvSpPr>
            <a:spLocks noChangeArrowheads="1"/>
          </p:cNvSpPr>
          <p:nvPr/>
        </p:nvSpPr>
        <p:spPr bwMode="auto">
          <a:xfrm>
            <a:off x="4968875" y="3241675"/>
            <a:ext cx="148113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请点击此处</a:t>
            </a:r>
            <a:endParaRPr lang="en-US" altLang="zh-CN"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buFont typeface="Arial" panose="020B0604020202020204" pitchFamily="34" charset="0"/>
              <a:buNone/>
            </a:pPr>
            <a:r>
              <a:rPr lang="zh-CN" altLang="en-US"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altLang="zh-CN"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32" name="TextBox 4"/>
          <p:cNvSpPr>
            <a:spLocks noChangeArrowheads="1"/>
          </p:cNvSpPr>
          <p:nvPr/>
        </p:nvSpPr>
        <p:spPr bwMode="auto">
          <a:xfrm>
            <a:off x="8397875" y="3241675"/>
            <a:ext cx="14795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请点击此处</a:t>
            </a:r>
            <a:endParaRPr lang="en-US" altLang="zh-CN"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buFont typeface="Arial" panose="020B0604020202020204" pitchFamily="34" charset="0"/>
              <a:buNone/>
            </a:pPr>
            <a:r>
              <a:rPr lang="zh-CN" altLang="en-US"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altLang="zh-CN"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3333" name="组合 22"/>
          <p:cNvGrpSpPr/>
          <p:nvPr/>
        </p:nvGrpSpPr>
        <p:grpSpPr bwMode="auto">
          <a:xfrm>
            <a:off x="1550988" y="1157288"/>
            <a:ext cx="658812" cy="658812"/>
            <a:chOff x="0" y="0"/>
            <a:chExt cx="658761" cy="658761"/>
          </a:xfrm>
        </p:grpSpPr>
        <p:sp>
          <p:nvSpPr>
            <p:cNvPr id="13340" name="椭圆 23"/>
            <p:cNvSpPr>
              <a:spLocks noChangeArrowheads="1"/>
            </p:cNvSpPr>
            <p:nvPr/>
          </p:nvSpPr>
          <p:spPr bwMode="auto">
            <a:xfrm>
              <a:off x="0" y="0"/>
              <a:ext cx="658761" cy="658761"/>
            </a:xfrm>
            <a:prstGeom prst="ellipse">
              <a:avLst/>
            </a:prstGeom>
            <a:solidFill>
              <a:srgbClr val="E39A1D"/>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latin typeface="宋体" panose="02010600030101010101" pitchFamily="2" charset="-122"/>
                <a:sym typeface="宋体" panose="02010600030101010101" pitchFamily="2" charset="-122"/>
              </a:endParaRPr>
            </a:p>
          </p:txBody>
        </p:sp>
        <p:sp>
          <p:nvSpPr>
            <p:cNvPr id="13341" name="矩形 24"/>
            <p:cNvSpPr>
              <a:spLocks noChangeArrowheads="1"/>
            </p:cNvSpPr>
            <p:nvPr/>
          </p:nvSpPr>
          <p:spPr bwMode="auto">
            <a:xfrm>
              <a:off x="48768" y="61794"/>
              <a:ext cx="5613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200">
                  <a:solidFill>
                    <a:srgbClr val="2D4C79"/>
                  </a:solidFill>
                  <a:latin typeface="Impact" panose="020B0806030902050204" pitchFamily="34" charset="0"/>
                  <a:sym typeface="Impact" panose="020B0806030902050204" pitchFamily="34" charset="0"/>
                </a:rPr>
                <a:t>01</a:t>
              </a:r>
              <a:endParaRPr lang="zh-CN" altLang="en-US" sz="3200">
                <a:solidFill>
                  <a:srgbClr val="2D4C79"/>
                </a:solidFill>
                <a:latin typeface="Calibri" panose="020F0502020204030204" pitchFamily="34" charset="0"/>
                <a:sym typeface="宋体" panose="02010600030101010101" pitchFamily="2" charset="-122"/>
              </a:endParaRPr>
            </a:p>
          </p:txBody>
        </p:sp>
      </p:grpSp>
      <p:grpSp>
        <p:nvGrpSpPr>
          <p:cNvPr id="13334" name="组合 25"/>
          <p:cNvGrpSpPr/>
          <p:nvPr/>
        </p:nvGrpSpPr>
        <p:grpSpPr bwMode="auto">
          <a:xfrm>
            <a:off x="4891088" y="1157288"/>
            <a:ext cx="658812" cy="658812"/>
            <a:chOff x="0" y="0"/>
            <a:chExt cx="658761" cy="658761"/>
          </a:xfrm>
        </p:grpSpPr>
        <p:sp>
          <p:nvSpPr>
            <p:cNvPr id="13338" name="椭圆 26"/>
            <p:cNvSpPr>
              <a:spLocks noChangeArrowheads="1"/>
            </p:cNvSpPr>
            <p:nvPr/>
          </p:nvSpPr>
          <p:spPr bwMode="auto">
            <a:xfrm>
              <a:off x="0" y="0"/>
              <a:ext cx="658761" cy="658761"/>
            </a:xfrm>
            <a:prstGeom prst="ellipse">
              <a:avLst/>
            </a:prstGeom>
            <a:solidFill>
              <a:srgbClr val="BDA16D"/>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5D5D"/>
                </a:solidFill>
                <a:latin typeface="宋体" panose="02010600030101010101" pitchFamily="2" charset="-122"/>
                <a:sym typeface="宋体" panose="02010600030101010101" pitchFamily="2" charset="-122"/>
              </a:endParaRPr>
            </a:p>
          </p:txBody>
        </p:sp>
        <p:sp>
          <p:nvSpPr>
            <p:cNvPr id="13339" name="矩形 27"/>
            <p:cNvSpPr>
              <a:spLocks noChangeArrowheads="1"/>
            </p:cNvSpPr>
            <p:nvPr/>
          </p:nvSpPr>
          <p:spPr bwMode="auto">
            <a:xfrm>
              <a:off x="24384" y="61794"/>
              <a:ext cx="6110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200">
                  <a:solidFill>
                    <a:srgbClr val="2D4C79"/>
                  </a:solidFill>
                  <a:latin typeface="Impact" panose="020B0806030902050204" pitchFamily="34" charset="0"/>
                  <a:sym typeface="Impact" panose="020B0806030902050204" pitchFamily="34" charset="0"/>
                </a:rPr>
                <a:t>02</a:t>
              </a:r>
              <a:endParaRPr lang="zh-CN" altLang="en-US" sz="3200">
                <a:solidFill>
                  <a:srgbClr val="2D4C79"/>
                </a:solidFill>
                <a:latin typeface="Calibri" panose="020F0502020204030204" pitchFamily="34" charset="0"/>
                <a:sym typeface="宋体" panose="02010600030101010101" pitchFamily="2" charset="-122"/>
              </a:endParaRPr>
            </a:p>
          </p:txBody>
        </p:sp>
      </p:grpSp>
      <p:grpSp>
        <p:nvGrpSpPr>
          <p:cNvPr id="13335" name="组合 28"/>
          <p:cNvGrpSpPr/>
          <p:nvPr/>
        </p:nvGrpSpPr>
        <p:grpSpPr bwMode="auto">
          <a:xfrm>
            <a:off x="8342313" y="1141413"/>
            <a:ext cx="658812" cy="658812"/>
            <a:chOff x="0" y="0"/>
            <a:chExt cx="658761" cy="658761"/>
          </a:xfrm>
        </p:grpSpPr>
        <p:sp>
          <p:nvSpPr>
            <p:cNvPr id="13336" name="椭圆 29"/>
            <p:cNvSpPr>
              <a:spLocks noChangeArrowheads="1"/>
            </p:cNvSpPr>
            <p:nvPr/>
          </p:nvSpPr>
          <p:spPr bwMode="auto">
            <a:xfrm>
              <a:off x="0" y="0"/>
              <a:ext cx="658761" cy="658761"/>
            </a:xfrm>
            <a:prstGeom prst="ellipse">
              <a:avLst/>
            </a:prstGeom>
            <a:solidFill>
              <a:srgbClr val="E39A1D"/>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5D5D"/>
                </a:solidFill>
                <a:latin typeface="宋体" panose="02010600030101010101" pitchFamily="2" charset="-122"/>
                <a:sym typeface="宋体" panose="02010600030101010101" pitchFamily="2" charset="-122"/>
              </a:endParaRPr>
            </a:p>
          </p:txBody>
        </p:sp>
        <p:sp>
          <p:nvSpPr>
            <p:cNvPr id="13337" name="矩形 30"/>
            <p:cNvSpPr>
              <a:spLocks noChangeArrowheads="1"/>
            </p:cNvSpPr>
            <p:nvPr/>
          </p:nvSpPr>
          <p:spPr bwMode="auto">
            <a:xfrm>
              <a:off x="12192" y="40479"/>
              <a:ext cx="6222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200">
                  <a:solidFill>
                    <a:srgbClr val="2D4C79"/>
                  </a:solidFill>
                  <a:latin typeface="Impact" panose="020B0806030902050204" pitchFamily="34" charset="0"/>
                  <a:sym typeface="Impact" panose="020B0806030902050204" pitchFamily="34" charset="0"/>
                </a:rPr>
                <a:t>03</a:t>
              </a:r>
              <a:endParaRPr lang="zh-CN" altLang="en-US" sz="3200">
                <a:solidFill>
                  <a:srgbClr val="2D4C79"/>
                </a:solidFill>
                <a:latin typeface="Calibri" panose="020F0502020204030204" pitchFamily="34" charset="0"/>
                <a:sym typeface="宋体" panose="02010600030101010101" pitchFamily="2" charset="-122"/>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椭圆 2"/>
          <p:cNvSpPr>
            <a:spLocks noChangeArrowheads="1"/>
          </p:cNvSpPr>
          <p:nvPr/>
        </p:nvSpPr>
        <p:spPr bwMode="auto">
          <a:xfrm>
            <a:off x="1012825" y="3013075"/>
            <a:ext cx="760413" cy="760413"/>
          </a:xfrm>
          <a:prstGeom prst="ellipse">
            <a:avLst/>
          </a:prstGeom>
          <a:solidFill>
            <a:srgbClr val="8A6F3E"/>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4340" name="椭圆 3"/>
          <p:cNvSpPr>
            <a:spLocks noChangeArrowheads="1"/>
          </p:cNvSpPr>
          <p:nvPr/>
        </p:nvSpPr>
        <p:spPr bwMode="auto">
          <a:xfrm>
            <a:off x="1012825" y="4392613"/>
            <a:ext cx="760413" cy="758825"/>
          </a:xfrm>
          <a:prstGeom prst="ellipse">
            <a:avLst/>
          </a:prstGeom>
          <a:solidFill>
            <a:srgbClr val="8A6F3E"/>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4341" name="椭圆 4"/>
          <p:cNvSpPr>
            <a:spLocks noChangeArrowheads="1"/>
          </p:cNvSpPr>
          <p:nvPr/>
        </p:nvSpPr>
        <p:spPr bwMode="auto">
          <a:xfrm>
            <a:off x="1012825" y="1581150"/>
            <a:ext cx="760413" cy="758825"/>
          </a:xfrm>
          <a:prstGeom prst="ellipse">
            <a:avLst/>
          </a:prstGeom>
          <a:solidFill>
            <a:srgbClr val="8A6F3E"/>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4342" name="KSO_Shape"/>
          <p:cNvSpPr>
            <a:spLocks noChangeArrowheads="1"/>
          </p:cNvSpPr>
          <p:nvPr/>
        </p:nvSpPr>
        <p:spPr bwMode="auto">
          <a:xfrm>
            <a:off x="1081088" y="1673225"/>
            <a:ext cx="581025" cy="581025"/>
          </a:xfrm>
          <a:custGeom>
            <a:avLst/>
            <a:gdLst>
              <a:gd name="T0" fmla="*/ 131552 w 1589088"/>
              <a:gd name="T1" fmla="*/ 78810 h 1589088"/>
              <a:gd name="T2" fmla="*/ 127695 w 1589088"/>
              <a:gd name="T3" fmla="*/ 86336 h 1589088"/>
              <a:gd name="T4" fmla="*/ 120091 w 1589088"/>
              <a:gd name="T5" fmla="*/ 90009 h 1589088"/>
              <a:gd name="T6" fmla="*/ 117836 w 1589088"/>
              <a:gd name="T7" fmla="*/ 128986 h 1589088"/>
              <a:gd name="T8" fmla="*/ 116781 w 1589088"/>
              <a:gd name="T9" fmla="*/ 139057 h 1589088"/>
              <a:gd name="T10" fmla="*/ 110268 w 1589088"/>
              <a:gd name="T11" fmla="*/ 144984 h 1589088"/>
              <a:gd name="T12" fmla="*/ 101100 w 1589088"/>
              <a:gd name="T13" fmla="*/ 145457 h 1589088"/>
              <a:gd name="T14" fmla="*/ 94042 w 1589088"/>
              <a:gd name="T15" fmla="*/ 140184 h 1589088"/>
              <a:gd name="T16" fmla="*/ 91787 w 1589088"/>
              <a:gd name="T17" fmla="*/ 131749 h 1589088"/>
              <a:gd name="T18" fmla="*/ 64974 w 1589088"/>
              <a:gd name="T19" fmla="*/ 119387 h 1589088"/>
              <a:gd name="T20" fmla="*/ 53222 w 1589088"/>
              <a:gd name="T21" fmla="*/ 109716 h 1589088"/>
              <a:gd name="T22" fmla="*/ 53768 w 1589088"/>
              <a:gd name="T23" fmla="*/ 100953 h 1589088"/>
              <a:gd name="T24" fmla="*/ 59698 w 1589088"/>
              <a:gd name="T25" fmla="*/ 94444 h 1589088"/>
              <a:gd name="T26" fmla="*/ 68721 w 1589088"/>
              <a:gd name="T27" fmla="*/ 93099 h 1589088"/>
              <a:gd name="T28" fmla="*/ 76288 w 1589088"/>
              <a:gd name="T29" fmla="*/ 97644 h 1589088"/>
              <a:gd name="T30" fmla="*/ 79344 w 1589088"/>
              <a:gd name="T31" fmla="*/ 106152 h 1589088"/>
              <a:gd name="T32" fmla="*/ 109432 w 1589088"/>
              <a:gd name="T33" fmla="*/ 86700 h 1589088"/>
              <a:gd name="T34" fmla="*/ 105066 w 1589088"/>
              <a:gd name="T35" fmla="*/ 76883 h 1589088"/>
              <a:gd name="T36" fmla="*/ 108122 w 1589088"/>
              <a:gd name="T37" fmla="*/ 68411 h 1589088"/>
              <a:gd name="T38" fmla="*/ 115689 w 1589088"/>
              <a:gd name="T39" fmla="*/ 63866 h 1589088"/>
              <a:gd name="T40" fmla="*/ 97402 w 1589088"/>
              <a:gd name="T41" fmla="*/ 19252 h 1589088"/>
              <a:gd name="T42" fmla="*/ 71026 w 1589088"/>
              <a:gd name="T43" fmla="*/ 24410 h 1589088"/>
              <a:gd name="T44" fmla="*/ 47230 w 1589088"/>
              <a:gd name="T45" fmla="*/ 38541 h 1589088"/>
              <a:gd name="T46" fmla="*/ 29355 w 1589088"/>
              <a:gd name="T47" fmla="*/ 60373 h 1589088"/>
              <a:gd name="T48" fmla="*/ 20381 w 1589088"/>
              <a:gd name="T49" fmla="*/ 85946 h 1589088"/>
              <a:gd name="T50" fmla="*/ 20381 w 1589088"/>
              <a:gd name="T51" fmla="*/ 112717 h 1589088"/>
              <a:gd name="T52" fmla="*/ 29355 w 1589088"/>
              <a:gd name="T53" fmla="*/ 138290 h 1589088"/>
              <a:gd name="T54" fmla="*/ 47230 w 1589088"/>
              <a:gd name="T55" fmla="*/ 160122 h 1589088"/>
              <a:gd name="T56" fmla="*/ 71026 w 1589088"/>
              <a:gd name="T57" fmla="*/ 174252 h 1589088"/>
              <a:gd name="T58" fmla="*/ 97402 w 1589088"/>
              <a:gd name="T59" fmla="*/ 179374 h 1589088"/>
              <a:gd name="T60" fmla="*/ 123960 w 1589088"/>
              <a:gd name="T61" fmla="*/ 175524 h 1589088"/>
              <a:gd name="T62" fmla="*/ 148301 w 1589088"/>
              <a:gd name="T63" fmla="*/ 162701 h 1589088"/>
              <a:gd name="T64" fmla="*/ 167302 w 1589088"/>
              <a:gd name="T65" fmla="*/ 141705 h 1589088"/>
              <a:gd name="T66" fmla="*/ 177547 w 1589088"/>
              <a:gd name="T67" fmla="*/ 116495 h 1589088"/>
              <a:gd name="T68" fmla="*/ 178819 w 1589088"/>
              <a:gd name="T69" fmla="*/ 89760 h 1589088"/>
              <a:gd name="T70" fmla="*/ 171153 w 1589088"/>
              <a:gd name="T71" fmla="*/ 63860 h 1589088"/>
              <a:gd name="T72" fmla="*/ 154477 w 1589088"/>
              <a:gd name="T73" fmla="*/ 41265 h 1589088"/>
              <a:gd name="T74" fmla="*/ 131262 w 1589088"/>
              <a:gd name="T75" fmla="*/ 25864 h 1589088"/>
              <a:gd name="T76" fmla="*/ 105068 w 1589088"/>
              <a:gd name="T77" fmla="*/ 19470 h 1589088"/>
              <a:gd name="T78" fmla="*/ 120617 w 1589088"/>
              <a:gd name="T79" fmla="*/ 2325 h 1589088"/>
              <a:gd name="T80" fmla="*/ 151898 w 1589088"/>
              <a:gd name="T81" fmla="*/ 15039 h 1589088"/>
              <a:gd name="T82" fmla="*/ 176602 w 1589088"/>
              <a:gd name="T83" fmla="*/ 36906 h 1589088"/>
              <a:gd name="T84" fmla="*/ 191135 w 1589088"/>
              <a:gd name="T85" fmla="*/ 61390 h 1589088"/>
              <a:gd name="T86" fmla="*/ 198037 w 1589088"/>
              <a:gd name="T87" fmla="*/ 88270 h 1589088"/>
              <a:gd name="T88" fmla="*/ 197238 w 1589088"/>
              <a:gd name="T89" fmla="*/ 115841 h 1589088"/>
              <a:gd name="T90" fmla="*/ 188846 w 1589088"/>
              <a:gd name="T91" fmla="*/ 142359 h 1589088"/>
              <a:gd name="T92" fmla="*/ 253042 w 1589088"/>
              <a:gd name="T93" fmla="*/ 218714 h 1589088"/>
              <a:gd name="T94" fmla="*/ 253514 w 1589088"/>
              <a:gd name="T95" fmla="*/ 235242 h 1589088"/>
              <a:gd name="T96" fmla="*/ 238473 w 1589088"/>
              <a:gd name="T97" fmla="*/ 252134 h 1589088"/>
              <a:gd name="T98" fmla="*/ 222306 w 1589088"/>
              <a:gd name="T99" fmla="*/ 254059 h 1589088"/>
              <a:gd name="T100" fmla="*/ 147720 w 1589088"/>
              <a:gd name="T101" fmla="*/ 186022 h 1589088"/>
              <a:gd name="T102" fmla="*/ 121634 w 1589088"/>
              <a:gd name="T103" fmla="*/ 196048 h 1589088"/>
              <a:gd name="T104" fmla="*/ 94168 w 1589088"/>
              <a:gd name="T105" fmla="*/ 198481 h 1589088"/>
              <a:gd name="T106" fmla="*/ 66993 w 1589088"/>
              <a:gd name="T107" fmla="*/ 193250 h 1589088"/>
              <a:gd name="T108" fmla="*/ 41853 w 1589088"/>
              <a:gd name="T109" fmla="*/ 180355 h 1589088"/>
              <a:gd name="T110" fmla="*/ 19219 w 1589088"/>
              <a:gd name="T111" fmla="*/ 158015 h 1589088"/>
              <a:gd name="T112" fmla="*/ 4105 w 1589088"/>
              <a:gd name="T113" fmla="*/ 127611 h 1589088"/>
              <a:gd name="T114" fmla="*/ 109 w 1589088"/>
              <a:gd name="T115" fmla="*/ 94555 h 1589088"/>
              <a:gd name="T116" fmla="*/ 7266 w 1589088"/>
              <a:gd name="T117" fmla="*/ 61934 h 1589088"/>
              <a:gd name="T118" fmla="*/ 25576 w 1589088"/>
              <a:gd name="T119" fmla="*/ 32802 h 1589088"/>
              <a:gd name="T120" fmla="*/ 53152 w 1589088"/>
              <a:gd name="T121" fmla="*/ 11406 h 1589088"/>
              <a:gd name="T122" fmla="*/ 85049 w 1589088"/>
              <a:gd name="T123" fmla="*/ 1053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89088"/>
              <a:gd name="T187" fmla="*/ 0 h 1589088"/>
              <a:gd name="T188" fmla="*/ 1589088 w 1589088"/>
              <a:gd name="T189" fmla="*/ 1589088 h 158908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en-US"/>
          </a:p>
        </p:txBody>
      </p:sp>
      <p:sp>
        <p:nvSpPr>
          <p:cNvPr id="14343" name="KSO_Shape"/>
          <p:cNvSpPr>
            <a:spLocks noChangeArrowheads="1"/>
          </p:cNvSpPr>
          <p:nvPr/>
        </p:nvSpPr>
        <p:spPr bwMode="auto">
          <a:xfrm>
            <a:off x="1098550" y="3117850"/>
            <a:ext cx="546100" cy="557213"/>
          </a:xfrm>
          <a:custGeom>
            <a:avLst/>
            <a:gdLst>
              <a:gd name="T0" fmla="*/ 36208 w 3543300"/>
              <a:gd name="T1" fmla="*/ 26864 h 3617913"/>
              <a:gd name="T2" fmla="*/ 31200 w 3543300"/>
              <a:gd name="T3" fmla="*/ 29726 h 3617913"/>
              <a:gd name="T4" fmla="*/ 27444 w 3543300"/>
              <a:gd name="T5" fmla="*/ 34049 h 3617913"/>
              <a:gd name="T6" fmla="*/ 25324 w 3543300"/>
              <a:gd name="T7" fmla="*/ 39455 h 3617913"/>
              <a:gd name="T8" fmla="*/ 25173 w 3543300"/>
              <a:gd name="T9" fmla="*/ 45513 h 3617913"/>
              <a:gd name="T10" fmla="*/ 27043 w 3543300"/>
              <a:gd name="T11" fmla="*/ 51058 h 3617913"/>
              <a:gd name="T12" fmla="*/ 30586 w 3543300"/>
              <a:gd name="T13" fmla="*/ 55556 h 3617913"/>
              <a:gd name="T14" fmla="*/ 35434 w 3543300"/>
              <a:gd name="T15" fmla="*/ 58652 h 3617913"/>
              <a:gd name="T16" fmla="*/ 41201 w 3543300"/>
              <a:gd name="T17" fmla="*/ 59978 h 3617913"/>
              <a:gd name="T18" fmla="*/ 47172 w 3543300"/>
              <a:gd name="T19" fmla="*/ 59225 h 3617913"/>
              <a:gd name="T20" fmla="*/ 52321 w 3543300"/>
              <a:gd name="T21" fmla="*/ 56603 h 3617913"/>
              <a:gd name="T22" fmla="*/ 56263 w 3543300"/>
              <a:gd name="T23" fmla="*/ 52467 h 3617913"/>
              <a:gd name="T24" fmla="*/ 58653 w 3543300"/>
              <a:gd name="T25" fmla="*/ 47178 h 3617913"/>
              <a:gd name="T26" fmla="*/ 59098 w 3543300"/>
              <a:gd name="T27" fmla="*/ 41158 h 3617913"/>
              <a:gd name="T28" fmla="*/ 57500 w 3543300"/>
              <a:gd name="T29" fmla="*/ 35492 h 3617913"/>
              <a:gd name="T30" fmla="*/ 54180 w 3543300"/>
              <a:gd name="T31" fmla="*/ 30826 h 3617913"/>
              <a:gd name="T32" fmla="*/ 49497 w 3543300"/>
              <a:gd name="T33" fmla="*/ 27504 h 3617913"/>
              <a:gd name="T34" fmla="*/ 43833 w 3543300"/>
              <a:gd name="T35" fmla="*/ 25915 h 3617913"/>
              <a:gd name="T36" fmla="*/ 46502 w 3543300"/>
              <a:gd name="T37" fmla="*/ 166 h 3617913"/>
              <a:gd name="T38" fmla="*/ 47792 w 3543300"/>
              <a:gd name="T39" fmla="*/ 2116 h 3617913"/>
              <a:gd name="T40" fmla="*/ 55620 w 3543300"/>
              <a:gd name="T41" fmla="*/ 11515 h 3617913"/>
              <a:gd name="T42" fmla="*/ 62860 w 3543300"/>
              <a:gd name="T43" fmla="*/ 5709 h 3617913"/>
              <a:gd name="T44" fmla="*/ 70568 w 3543300"/>
              <a:gd name="T45" fmla="*/ 10581 h 3617913"/>
              <a:gd name="T46" fmla="*/ 70779 w 3543300"/>
              <a:gd name="T47" fmla="*/ 13165 h 3617913"/>
              <a:gd name="T48" fmla="*/ 71171 w 3543300"/>
              <a:gd name="T49" fmla="*/ 24899 h 3617913"/>
              <a:gd name="T50" fmla="*/ 80606 w 3543300"/>
              <a:gd name="T51" fmla="*/ 24936 h 3617913"/>
              <a:gd name="T52" fmla="*/ 84136 w 3543300"/>
              <a:gd name="T53" fmla="*/ 33371 h 3617913"/>
              <a:gd name="T54" fmla="*/ 82906 w 3543300"/>
              <a:gd name="T55" fmla="*/ 35646 h 3617913"/>
              <a:gd name="T56" fmla="*/ 76255 w 3543300"/>
              <a:gd name="T57" fmla="*/ 44811 h 3617913"/>
              <a:gd name="T58" fmla="*/ 83834 w 3543300"/>
              <a:gd name="T59" fmla="*/ 50979 h 3617913"/>
              <a:gd name="T60" fmla="*/ 81768 w 3543300"/>
              <a:gd name="T61" fmla="*/ 59783 h 3617913"/>
              <a:gd name="T62" fmla="*/ 79490 w 3543300"/>
              <a:gd name="T63" fmla="*/ 61011 h 3617913"/>
              <a:gd name="T64" fmla="*/ 69007 w 3543300"/>
              <a:gd name="T65" fmla="*/ 64001 h 3617913"/>
              <a:gd name="T66" fmla="*/ 71119 w 3543300"/>
              <a:gd name="T67" fmla="*/ 73739 h 3617913"/>
              <a:gd name="T68" fmla="*/ 64354 w 3543300"/>
              <a:gd name="T69" fmla="*/ 79794 h 3617913"/>
              <a:gd name="T70" fmla="*/ 61767 w 3543300"/>
              <a:gd name="T71" fmla="*/ 79583 h 3617913"/>
              <a:gd name="T72" fmla="*/ 52106 w 3543300"/>
              <a:gd name="T73" fmla="*/ 75599 h 3617913"/>
              <a:gd name="T74" fmla="*/ 47626 w 3543300"/>
              <a:gd name="T75" fmla="*/ 84531 h 3617913"/>
              <a:gd name="T76" fmla="*/ 38493 w 3543300"/>
              <a:gd name="T77" fmla="*/ 85819 h 3617913"/>
              <a:gd name="T78" fmla="*/ 36472 w 3543300"/>
              <a:gd name="T79" fmla="*/ 84336 h 3617913"/>
              <a:gd name="T80" fmla="*/ 31472 w 3543300"/>
              <a:gd name="T81" fmla="*/ 75411 h 3617913"/>
              <a:gd name="T82" fmla="*/ 22233 w 3543300"/>
              <a:gd name="T83" fmla="*/ 79726 h 3617913"/>
              <a:gd name="T84" fmla="*/ 19722 w 3543300"/>
              <a:gd name="T85" fmla="*/ 79726 h 3617913"/>
              <a:gd name="T86" fmla="*/ 13077 w 3543300"/>
              <a:gd name="T87" fmla="*/ 73536 h 3617913"/>
              <a:gd name="T88" fmla="*/ 15167 w 3543300"/>
              <a:gd name="T89" fmla="*/ 64001 h 3617913"/>
              <a:gd name="T90" fmla="*/ 4676 w 3543300"/>
              <a:gd name="T91" fmla="*/ 61011 h 3617913"/>
              <a:gd name="T92" fmla="*/ 2406 w 3543300"/>
              <a:gd name="T93" fmla="*/ 59783 h 3617913"/>
              <a:gd name="T94" fmla="*/ 332 w 3543300"/>
              <a:gd name="T95" fmla="*/ 50979 h 3617913"/>
              <a:gd name="T96" fmla="*/ 7957 w 3543300"/>
              <a:gd name="T97" fmla="*/ 45436 h 3617913"/>
              <a:gd name="T98" fmla="*/ 1365 w 3543300"/>
              <a:gd name="T99" fmla="*/ 35691 h 3617913"/>
              <a:gd name="T100" fmla="*/ 15 w 3543300"/>
              <a:gd name="T101" fmla="*/ 33477 h 3617913"/>
              <a:gd name="T102" fmla="*/ 3198 w 3543300"/>
              <a:gd name="T103" fmla="*/ 25117 h 3617913"/>
              <a:gd name="T104" fmla="*/ 12361 w 3543300"/>
              <a:gd name="T105" fmla="*/ 25983 h 3617913"/>
              <a:gd name="T106" fmla="*/ 17640 w 3543300"/>
              <a:gd name="T107" fmla="*/ 19001 h 3617913"/>
              <a:gd name="T108" fmla="*/ 13266 w 3543300"/>
              <a:gd name="T109" fmla="*/ 11094 h 3617913"/>
              <a:gd name="T110" fmla="*/ 20491 w 3543300"/>
              <a:gd name="T111" fmla="*/ 5746 h 3617913"/>
              <a:gd name="T112" fmla="*/ 22686 w 3543300"/>
              <a:gd name="T113" fmla="*/ 6560 h 3617913"/>
              <a:gd name="T114" fmla="*/ 34496 w 3543300"/>
              <a:gd name="T115" fmla="*/ 9587 h 3617913"/>
              <a:gd name="T116" fmla="*/ 37000 w 3543300"/>
              <a:gd name="T117" fmla="*/ 625 h 36179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43300"/>
              <a:gd name="T178" fmla="*/ 0 h 3617913"/>
              <a:gd name="T179" fmla="*/ 3543300 w 3543300"/>
              <a:gd name="T180" fmla="*/ 3617913 h 36179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en-US"/>
          </a:p>
        </p:txBody>
      </p:sp>
      <p:sp>
        <p:nvSpPr>
          <p:cNvPr id="14344" name="KSO_Shape"/>
          <p:cNvSpPr>
            <a:spLocks noChangeArrowheads="1"/>
          </p:cNvSpPr>
          <p:nvPr/>
        </p:nvSpPr>
        <p:spPr bwMode="auto">
          <a:xfrm>
            <a:off x="1189038" y="4473575"/>
            <a:ext cx="363537" cy="604838"/>
          </a:xfrm>
          <a:custGeom>
            <a:avLst/>
            <a:gdLst>
              <a:gd name="T0" fmla="*/ 32939 w 1536700"/>
              <a:gd name="T1" fmla="*/ 121709 h 2555648"/>
              <a:gd name="T2" fmla="*/ 32939 w 1536700"/>
              <a:gd name="T3" fmla="*/ 125043 h 2555648"/>
              <a:gd name="T4" fmla="*/ 53063 w 1536700"/>
              <a:gd name="T5" fmla="*/ 125043 h 2555648"/>
              <a:gd name="T6" fmla="*/ 53063 w 1536700"/>
              <a:gd name="T7" fmla="*/ 121709 h 2555648"/>
              <a:gd name="T8" fmla="*/ 32939 w 1536700"/>
              <a:gd name="T9" fmla="*/ 112825 h 2555648"/>
              <a:gd name="T10" fmla="*/ 32939 w 1536700"/>
              <a:gd name="T11" fmla="*/ 116159 h 2555648"/>
              <a:gd name="T12" fmla="*/ 53063 w 1536700"/>
              <a:gd name="T13" fmla="*/ 116159 h 2555648"/>
              <a:gd name="T14" fmla="*/ 53063 w 1536700"/>
              <a:gd name="T15" fmla="*/ 112825 h 2555648"/>
              <a:gd name="T16" fmla="*/ 24605 w 1536700"/>
              <a:gd name="T17" fmla="*/ 104498 h 2555648"/>
              <a:gd name="T18" fmla="*/ 61397 w 1536700"/>
              <a:gd name="T19" fmla="*/ 104498 h 2555648"/>
              <a:gd name="T20" fmla="*/ 66556 w 1536700"/>
              <a:gd name="T21" fmla="*/ 109403 h 2555648"/>
              <a:gd name="T22" fmla="*/ 61397 w 1536700"/>
              <a:gd name="T23" fmla="*/ 114308 h 2555648"/>
              <a:gd name="T24" fmla="*/ 66556 w 1536700"/>
              <a:gd name="T25" fmla="*/ 119213 h 2555648"/>
              <a:gd name="T26" fmla="*/ 61397 w 1536700"/>
              <a:gd name="T27" fmla="*/ 124117 h 2555648"/>
              <a:gd name="T28" fmla="*/ 66556 w 1536700"/>
              <a:gd name="T29" fmla="*/ 129022 h 2555648"/>
              <a:gd name="T30" fmla="*/ 61397 w 1536700"/>
              <a:gd name="T31" fmla="*/ 133927 h 2555648"/>
              <a:gd name="T32" fmla="*/ 53059 w 1536700"/>
              <a:gd name="T33" fmla="*/ 133927 h 2555648"/>
              <a:gd name="T34" fmla="*/ 52456 w 1536700"/>
              <a:gd name="T35" fmla="*/ 136902 h 2555648"/>
              <a:gd name="T36" fmla="*/ 43001 w 1536700"/>
              <a:gd name="T37" fmla="*/ 143145 h 2555648"/>
              <a:gd name="T38" fmla="*/ 33546 w 1536700"/>
              <a:gd name="T39" fmla="*/ 136902 h 2555648"/>
              <a:gd name="T40" fmla="*/ 32943 w 1536700"/>
              <a:gd name="T41" fmla="*/ 133927 h 2555648"/>
              <a:gd name="T42" fmla="*/ 24605 w 1536700"/>
              <a:gd name="T43" fmla="*/ 133927 h 2555648"/>
              <a:gd name="T44" fmla="*/ 19446 w 1536700"/>
              <a:gd name="T45" fmla="*/ 129022 h 2555648"/>
              <a:gd name="T46" fmla="*/ 24605 w 1536700"/>
              <a:gd name="T47" fmla="*/ 124117 h 2555648"/>
              <a:gd name="T48" fmla="*/ 19446 w 1536700"/>
              <a:gd name="T49" fmla="*/ 119213 h 2555648"/>
              <a:gd name="T50" fmla="*/ 24605 w 1536700"/>
              <a:gd name="T51" fmla="*/ 114308 h 2555648"/>
              <a:gd name="T52" fmla="*/ 19446 w 1536700"/>
              <a:gd name="T53" fmla="*/ 109403 h 2555648"/>
              <a:gd name="T54" fmla="*/ 24605 w 1536700"/>
              <a:gd name="T55" fmla="*/ 104498 h 2555648"/>
              <a:gd name="T56" fmla="*/ 43001 w 1536700"/>
              <a:gd name="T57" fmla="*/ 0 h 2555648"/>
              <a:gd name="T58" fmla="*/ 86002 w 1536700"/>
              <a:gd name="T59" fmla="*/ 43148 h 2555648"/>
              <a:gd name="T60" fmla="*/ 85128 w 1536700"/>
              <a:gd name="T61" fmla="*/ 51844 h 2555648"/>
              <a:gd name="T62" fmla="*/ 83483 w 1536700"/>
              <a:gd name="T63" fmla="*/ 57163 h 2555648"/>
              <a:gd name="T64" fmla="*/ 83497 w 1536700"/>
              <a:gd name="T65" fmla="*/ 57163 h 2555648"/>
              <a:gd name="T66" fmla="*/ 63827 w 1536700"/>
              <a:gd name="T67" fmla="*/ 102160 h 2555648"/>
              <a:gd name="T68" fmla="*/ 22175 w 1536700"/>
              <a:gd name="T69" fmla="*/ 102160 h 2555648"/>
              <a:gd name="T70" fmla="*/ 2505 w 1536700"/>
              <a:gd name="T71" fmla="*/ 57163 h 2555648"/>
              <a:gd name="T72" fmla="*/ 2519 w 1536700"/>
              <a:gd name="T73" fmla="*/ 57163 h 2555648"/>
              <a:gd name="T74" fmla="*/ 874 w 1536700"/>
              <a:gd name="T75" fmla="*/ 51844 h 2555648"/>
              <a:gd name="T76" fmla="*/ 0 w 1536700"/>
              <a:gd name="T77" fmla="*/ 43148 h 2555648"/>
              <a:gd name="T78" fmla="*/ 43001 w 1536700"/>
              <a:gd name="T79" fmla="*/ 0 h 25556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6700"/>
              <a:gd name="T121" fmla="*/ 0 h 2555648"/>
              <a:gd name="T122" fmla="*/ 1536700 w 1536700"/>
              <a:gd name="T123" fmla="*/ 2555648 h 25556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6700" h="2555648">
                <a:moveTo>
                  <a:pt x="588566" y="2172931"/>
                </a:moveTo>
                <a:lnTo>
                  <a:pt x="588566" y="2232462"/>
                </a:lnTo>
                <a:lnTo>
                  <a:pt x="948135" y="2232462"/>
                </a:lnTo>
                <a:lnTo>
                  <a:pt x="948135" y="2172931"/>
                </a:lnTo>
                <a:lnTo>
                  <a:pt x="588566" y="2172931"/>
                </a:lnTo>
                <a:close/>
                <a:moveTo>
                  <a:pt x="588566" y="2014319"/>
                </a:moveTo>
                <a:lnTo>
                  <a:pt x="588566" y="2073850"/>
                </a:lnTo>
                <a:lnTo>
                  <a:pt x="948135" y="2073850"/>
                </a:lnTo>
                <a:lnTo>
                  <a:pt x="948135" y="2014319"/>
                </a:lnTo>
                <a:lnTo>
                  <a:pt x="588566"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bIns="792000" anchor="ctr"/>
          <a:lstStyle/>
          <a:p>
            <a:endParaRPr lang="zh-CN" altLang="en-US"/>
          </a:p>
        </p:txBody>
      </p:sp>
      <p:sp>
        <p:nvSpPr>
          <p:cNvPr id="14345" name="矩形 9"/>
          <p:cNvSpPr>
            <a:spLocks noChangeArrowheads="1"/>
          </p:cNvSpPr>
          <p:nvPr/>
        </p:nvSpPr>
        <p:spPr bwMode="auto">
          <a:xfrm>
            <a:off x="2235200" y="1943100"/>
            <a:ext cx="4535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a:solidFill>
                <a:schemeClr val="bg1"/>
              </a:solidFill>
              <a:latin typeface="Calibri" panose="020F0502020204030204" pitchFamily="34" charset="0"/>
              <a:sym typeface="宋体" panose="02010600030101010101" pitchFamily="2" charset="-122"/>
            </a:endParaRPr>
          </a:p>
        </p:txBody>
      </p:sp>
      <p:sp>
        <p:nvSpPr>
          <p:cNvPr id="14346" name="TextBox 4"/>
          <p:cNvSpPr>
            <a:spLocks noChangeArrowheads="1"/>
          </p:cNvSpPr>
          <p:nvPr/>
        </p:nvSpPr>
        <p:spPr bwMode="auto">
          <a:xfrm>
            <a:off x="2173288" y="1435100"/>
            <a:ext cx="1716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b="1">
                <a:solidFill>
                  <a:srgbClr val="E39A1D"/>
                </a:solidFill>
                <a:latin typeface="Franklin Gothic Book" pitchFamily="34" charset="0"/>
                <a:ea typeface="微软雅黑" panose="020B0503020204020204" pitchFamily="34" charset="-122"/>
                <a:sym typeface="Franklin Gothic Book" pitchFamily="34" charset="0"/>
              </a:rPr>
              <a:t>点击添加标题</a:t>
            </a:r>
            <a:endParaRPr lang="en-US" altLang="zh-CN" b="1">
              <a:solidFill>
                <a:srgbClr val="E39A1D"/>
              </a:solidFill>
              <a:latin typeface="Franklin Gothic Book" pitchFamily="34" charset="0"/>
              <a:ea typeface="微软雅黑" panose="020B0503020204020204" pitchFamily="34" charset="-122"/>
              <a:sym typeface="Franklin Gothic Book" pitchFamily="34" charset="0"/>
            </a:endParaRPr>
          </a:p>
        </p:txBody>
      </p:sp>
      <p:sp>
        <p:nvSpPr>
          <p:cNvPr id="14347" name="矩形 11"/>
          <p:cNvSpPr>
            <a:spLocks noChangeArrowheads="1"/>
          </p:cNvSpPr>
          <p:nvPr/>
        </p:nvSpPr>
        <p:spPr bwMode="auto">
          <a:xfrm>
            <a:off x="2235200" y="3397250"/>
            <a:ext cx="45354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a:solidFill>
                <a:schemeClr val="bg1"/>
              </a:solidFill>
              <a:latin typeface="Calibri" panose="020F0502020204030204" pitchFamily="34" charset="0"/>
              <a:sym typeface="宋体" panose="02010600030101010101" pitchFamily="2" charset="-122"/>
            </a:endParaRPr>
          </a:p>
        </p:txBody>
      </p:sp>
      <p:sp>
        <p:nvSpPr>
          <p:cNvPr id="14348" name="TextBox 4"/>
          <p:cNvSpPr>
            <a:spLocks noChangeArrowheads="1"/>
          </p:cNvSpPr>
          <p:nvPr/>
        </p:nvSpPr>
        <p:spPr bwMode="auto">
          <a:xfrm>
            <a:off x="2173288" y="2886075"/>
            <a:ext cx="171608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b="1">
                <a:solidFill>
                  <a:srgbClr val="E39A1D"/>
                </a:solidFill>
                <a:latin typeface="Franklin Gothic Book" pitchFamily="34" charset="0"/>
                <a:ea typeface="微软雅黑" panose="020B0503020204020204" pitchFamily="34" charset="-122"/>
                <a:sym typeface="Franklin Gothic Book" pitchFamily="34" charset="0"/>
              </a:rPr>
              <a:t>点击添加标题</a:t>
            </a:r>
            <a:endParaRPr lang="en-US" altLang="zh-CN" b="1">
              <a:solidFill>
                <a:srgbClr val="E39A1D"/>
              </a:solidFill>
              <a:latin typeface="Franklin Gothic Book" pitchFamily="34" charset="0"/>
              <a:ea typeface="微软雅黑" panose="020B0503020204020204" pitchFamily="34" charset="-122"/>
              <a:sym typeface="Franklin Gothic Book" pitchFamily="34" charset="0"/>
            </a:endParaRPr>
          </a:p>
        </p:txBody>
      </p:sp>
      <p:sp>
        <p:nvSpPr>
          <p:cNvPr id="14349" name="矩形 13"/>
          <p:cNvSpPr>
            <a:spLocks noChangeArrowheads="1"/>
          </p:cNvSpPr>
          <p:nvPr/>
        </p:nvSpPr>
        <p:spPr bwMode="auto">
          <a:xfrm>
            <a:off x="2235200" y="4826000"/>
            <a:ext cx="4535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a:solidFill>
                <a:schemeClr val="bg1"/>
              </a:solidFill>
              <a:latin typeface="Calibri" panose="020F0502020204030204" pitchFamily="34" charset="0"/>
              <a:sym typeface="宋体" panose="02010600030101010101" pitchFamily="2" charset="-122"/>
            </a:endParaRPr>
          </a:p>
        </p:txBody>
      </p:sp>
      <p:sp>
        <p:nvSpPr>
          <p:cNvPr id="14350" name="TextBox 4"/>
          <p:cNvSpPr>
            <a:spLocks noChangeArrowheads="1"/>
          </p:cNvSpPr>
          <p:nvPr/>
        </p:nvSpPr>
        <p:spPr bwMode="auto">
          <a:xfrm>
            <a:off x="2173288" y="4318000"/>
            <a:ext cx="1716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b="1">
                <a:solidFill>
                  <a:srgbClr val="E39A1D"/>
                </a:solidFill>
                <a:latin typeface="Franklin Gothic Book" pitchFamily="34" charset="0"/>
                <a:ea typeface="微软雅黑" panose="020B0503020204020204" pitchFamily="34" charset="-122"/>
                <a:sym typeface="Franklin Gothic Book" pitchFamily="34" charset="0"/>
              </a:rPr>
              <a:t>点击添加标题</a:t>
            </a:r>
            <a:endParaRPr lang="en-US" altLang="zh-CN" b="1">
              <a:solidFill>
                <a:srgbClr val="E39A1D"/>
              </a:solidFill>
              <a:latin typeface="Franklin Gothic Book" pitchFamily="34" charset="0"/>
              <a:ea typeface="微软雅黑" panose="020B0503020204020204" pitchFamily="34" charset="-122"/>
              <a:sym typeface="Franklin Gothic Book" pitchFamily="34" charset="0"/>
            </a:endParaRPr>
          </a:p>
        </p:txBody>
      </p:sp>
      <p:pic>
        <p:nvPicPr>
          <p:cNvPr id="14351" name="图片 15"/>
          <p:cNvPicPr>
            <a:picLocks noChangeAspect="1" noChangeArrowheads="1"/>
          </p:cNvPicPr>
          <p:nvPr/>
        </p:nvPicPr>
        <p:blipFill>
          <a:blip r:embed="rId3">
            <a:extLst>
              <a:ext uri="{28A0092B-C50C-407E-A947-70E740481C1C}">
                <a14:useLocalDpi xmlns:a14="http://schemas.microsoft.com/office/drawing/2010/main" val="0"/>
              </a:ext>
            </a:extLst>
          </a:blip>
          <a:srcRect r="795" b="4871"/>
          <a:stretch>
            <a:fillRect/>
          </a:stretch>
        </p:blipFill>
        <p:spPr bwMode="auto">
          <a:xfrm>
            <a:off x="7383463" y="2212975"/>
            <a:ext cx="3930650"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任意多边形 31"/>
          <p:cNvSpPr>
            <a:spLocks noChangeArrowheads="1"/>
          </p:cNvSpPr>
          <p:nvPr/>
        </p:nvSpPr>
        <p:spPr bwMode="auto">
          <a:xfrm flipH="1">
            <a:off x="850900" y="2422525"/>
            <a:ext cx="10356850" cy="44450"/>
          </a:xfrm>
          <a:custGeom>
            <a:avLst/>
            <a:gdLst>
              <a:gd name="T0" fmla="*/ 13446616 w 7977051"/>
              <a:gd name="T1" fmla="*/ 0 h 31619"/>
              <a:gd name="T2" fmla="*/ 0 w 7977051"/>
              <a:gd name="T3" fmla="*/ 0 h 31619"/>
              <a:gd name="T4" fmla="*/ 0 w 7977051"/>
              <a:gd name="T5" fmla="*/ 62488 h 31619"/>
              <a:gd name="T6" fmla="*/ 13446616 w 7977051"/>
              <a:gd name="T7" fmla="*/ 62488 h 31619"/>
              <a:gd name="T8" fmla="*/ 13446616 w 7977051"/>
              <a:gd name="T9" fmla="*/ 31245 h 31619"/>
              <a:gd name="T10" fmla="*/ 0 60000 65536"/>
              <a:gd name="T11" fmla="*/ 0 60000 65536"/>
              <a:gd name="T12" fmla="*/ 0 60000 65536"/>
              <a:gd name="T13" fmla="*/ 0 60000 65536"/>
              <a:gd name="T14" fmla="*/ 0 60000 65536"/>
              <a:gd name="T15" fmla="*/ 0 w 7977051"/>
              <a:gd name="T16" fmla="*/ 0 h 31619"/>
              <a:gd name="T17" fmla="*/ 7977051 w 7977051"/>
              <a:gd name="T18" fmla="*/ 31619 h 31619"/>
            </a:gdLst>
            <a:ahLst/>
            <a:cxnLst>
              <a:cxn ang="T10">
                <a:pos x="T0" y="T1"/>
              </a:cxn>
              <a:cxn ang="T11">
                <a:pos x="T2" y="T3"/>
              </a:cxn>
              <a:cxn ang="T12">
                <a:pos x="T4" y="T5"/>
              </a:cxn>
              <a:cxn ang="T13">
                <a:pos x="T6" y="T7"/>
              </a:cxn>
              <a:cxn ang="T14">
                <a:pos x="T8" y="T9"/>
              </a:cxn>
            </a:cxnLst>
            <a:rect l="T15" t="T16" r="T17" b="T18"/>
            <a:pathLst>
              <a:path w="7977051" h="31619">
                <a:moveTo>
                  <a:pt x="7977051" y="0"/>
                </a:moveTo>
                <a:lnTo>
                  <a:pt x="0" y="0"/>
                </a:lnTo>
                <a:lnTo>
                  <a:pt x="0" y="31619"/>
                </a:lnTo>
                <a:lnTo>
                  <a:pt x="7977051" y="31619"/>
                </a:lnTo>
                <a:lnTo>
                  <a:pt x="7977051" y="15810"/>
                </a:lnTo>
                <a:lnTo>
                  <a:pt x="7977051" y="0"/>
                </a:lnTo>
                <a:close/>
              </a:path>
            </a:pathLst>
          </a:custGeom>
          <a:solidFill>
            <a:schemeClr val="bg1"/>
          </a:solidFill>
          <a:ln w="12700" cap="flat" cmpd="sng">
            <a:solidFill>
              <a:schemeClr val="bg1"/>
            </a:solidFill>
            <a:bevel/>
          </a:ln>
        </p:spPr>
        <p:txBody>
          <a:bodyPr anchor="ctr"/>
          <a:lstStyle/>
          <a:p>
            <a:endParaRPr lang="zh-CN" altLang="en-US"/>
          </a:p>
        </p:txBody>
      </p:sp>
      <p:sp>
        <p:nvSpPr>
          <p:cNvPr id="15364" name="Straight Connector 32"/>
          <p:cNvSpPr>
            <a:spLocks noChangeShapeType="1"/>
          </p:cNvSpPr>
          <p:nvPr/>
        </p:nvSpPr>
        <p:spPr bwMode="auto">
          <a:xfrm flipV="1">
            <a:off x="2647950" y="2436813"/>
            <a:ext cx="1588" cy="601662"/>
          </a:xfrm>
          <a:prstGeom prst="line">
            <a:avLst/>
          </a:prstGeom>
          <a:noFill/>
          <a:ln w="19050">
            <a:solidFill>
              <a:srgbClr val="E39A1D"/>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5365" name="Straight Connector 32"/>
          <p:cNvSpPr>
            <a:spLocks noChangeShapeType="1"/>
          </p:cNvSpPr>
          <p:nvPr/>
        </p:nvSpPr>
        <p:spPr bwMode="auto">
          <a:xfrm flipV="1">
            <a:off x="4937125" y="2436813"/>
            <a:ext cx="1588" cy="601662"/>
          </a:xfrm>
          <a:prstGeom prst="line">
            <a:avLst/>
          </a:prstGeom>
          <a:noFill/>
          <a:ln w="19050">
            <a:solidFill>
              <a:srgbClr val="BDA16D"/>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5366" name="Straight Connector 32"/>
          <p:cNvSpPr>
            <a:spLocks noChangeShapeType="1"/>
          </p:cNvSpPr>
          <p:nvPr/>
        </p:nvSpPr>
        <p:spPr bwMode="auto">
          <a:xfrm flipV="1">
            <a:off x="7258050" y="2436813"/>
            <a:ext cx="0" cy="601662"/>
          </a:xfrm>
          <a:prstGeom prst="line">
            <a:avLst/>
          </a:prstGeom>
          <a:noFill/>
          <a:ln w="19050">
            <a:solidFill>
              <a:srgbClr val="E39A1D"/>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5367" name="圆角矩形 10"/>
          <p:cNvSpPr>
            <a:spLocks noChangeArrowheads="1"/>
          </p:cNvSpPr>
          <p:nvPr/>
        </p:nvSpPr>
        <p:spPr bwMode="auto">
          <a:xfrm>
            <a:off x="1838325" y="3144838"/>
            <a:ext cx="1612900" cy="344487"/>
          </a:xfrm>
          <a:prstGeom prst="roundRect">
            <a:avLst>
              <a:gd name="adj" fmla="val 16667"/>
            </a:avLst>
          </a:prstGeom>
          <a:solidFill>
            <a:srgbClr val="E39A1D"/>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000" b="1">
                <a:solidFill>
                  <a:srgbClr val="2D4C79"/>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a:p>
        </p:txBody>
      </p:sp>
      <p:sp>
        <p:nvSpPr>
          <p:cNvPr id="15368" name="圆角矩形 11"/>
          <p:cNvSpPr>
            <a:spLocks noChangeArrowheads="1"/>
          </p:cNvSpPr>
          <p:nvPr/>
        </p:nvSpPr>
        <p:spPr bwMode="auto">
          <a:xfrm>
            <a:off x="4130675" y="3144838"/>
            <a:ext cx="1612900" cy="344487"/>
          </a:xfrm>
          <a:prstGeom prst="roundRect">
            <a:avLst>
              <a:gd name="adj" fmla="val 16667"/>
            </a:avLst>
          </a:prstGeom>
          <a:solidFill>
            <a:srgbClr val="BDA16D"/>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000" b="1">
                <a:solidFill>
                  <a:srgbClr val="2D4C79"/>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a:p>
        </p:txBody>
      </p:sp>
      <p:sp>
        <p:nvSpPr>
          <p:cNvPr id="15369" name="圆角矩形 12"/>
          <p:cNvSpPr>
            <a:spLocks noChangeArrowheads="1"/>
          </p:cNvSpPr>
          <p:nvPr/>
        </p:nvSpPr>
        <p:spPr bwMode="auto">
          <a:xfrm>
            <a:off x="6426200" y="3144838"/>
            <a:ext cx="1612900" cy="344487"/>
          </a:xfrm>
          <a:prstGeom prst="roundRect">
            <a:avLst>
              <a:gd name="adj" fmla="val 16667"/>
            </a:avLst>
          </a:prstGeom>
          <a:solidFill>
            <a:srgbClr val="E39A1D"/>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000" b="1">
                <a:solidFill>
                  <a:srgbClr val="2D4C79"/>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a:p>
        </p:txBody>
      </p:sp>
      <p:sp>
        <p:nvSpPr>
          <p:cNvPr id="15370" name="Sev01"/>
          <p:cNvSpPr>
            <a:spLocks noChangeAspect="1" noChangeArrowheads="1"/>
          </p:cNvSpPr>
          <p:nvPr/>
        </p:nvSpPr>
        <p:spPr bwMode="auto">
          <a:xfrm>
            <a:off x="6972300" y="1701800"/>
            <a:ext cx="520700" cy="520700"/>
          </a:xfrm>
          <a:prstGeom prst="ellipse">
            <a:avLst/>
          </a:prstGeom>
          <a:solidFill>
            <a:srgbClr val="E39A1D"/>
          </a:solidFill>
          <a:ln>
            <a:noFill/>
          </a:ln>
          <a:extLst>
            <a:ext uri="{91240B29-F687-4F45-9708-019B960494DF}">
              <a14:hiddenLine xmlns:a14="http://schemas.microsoft.com/office/drawing/2010/main" w="38100">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4000">
              <a:solidFill>
                <a:schemeClr val="bg1"/>
              </a:solidFill>
              <a:latin typeface="FontAwesome" pitchFamily="2" charset="0"/>
              <a:sym typeface="FontAwesome" pitchFamily="2" charset="0"/>
            </a:endParaRPr>
          </a:p>
        </p:txBody>
      </p:sp>
      <p:sp>
        <p:nvSpPr>
          <p:cNvPr id="15371" name="Freeform 105"/>
          <p:cNvSpPr>
            <a:spLocks noEditPoints="1" noChangeArrowheads="1"/>
          </p:cNvSpPr>
          <p:nvPr/>
        </p:nvSpPr>
        <p:spPr bwMode="auto">
          <a:xfrm>
            <a:off x="7086600" y="1819275"/>
            <a:ext cx="292100" cy="285750"/>
          </a:xfrm>
          <a:custGeom>
            <a:avLst/>
            <a:gdLst>
              <a:gd name="T0" fmla="*/ 1229010750 w 64"/>
              <a:gd name="T1" fmla="*/ 1296080357 h 63"/>
              <a:gd name="T2" fmla="*/ 1145684661 w 64"/>
              <a:gd name="T3" fmla="*/ 1254936893 h 63"/>
              <a:gd name="T4" fmla="*/ 874889705 w 64"/>
              <a:gd name="T5" fmla="*/ 987488500 h 63"/>
              <a:gd name="T6" fmla="*/ 562429422 w 64"/>
              <a:gd name="T7" fmla="*/ 1090353964 h 63"/>
              <a:gd name="T8" fmla="*/ 0 w 64"/>
              <a:gd name="T9" fmla="*/ 534892250 h 63"/>
              <a:gd name="T10" fmla="*/ 562429422 w 64"/>
              <a:gd name="T11" fmla="*/ 0 h 63"/>
              <a:gd name="T12" fmla="*/ 1124854280 w 64"/>
              <a:gd name="T13" fmla="*/ 534892250 h 63"/>
              <a:gd name="T14" fmla="*/ 1020702373 w 64"/>
              <a:gd name="T15" fmla="*/ 843479571 h 63"/>
              <a:gd name="T16" fmla="*/ 1291501894 w 64"/>
              <a:gd name="T17" fmla="*/ 1110927964 h 63"/>
              <a:gd name="T18" fmla="*/ 1333162656 w 64"/>
              <a:gd name="T19" fmla="*/ 1193214893 h 63"/>
              <a:gd name="T20" fmla="*/ 1229010750 w 64"/>
              <a:gd name="T21" fmla="*/ 1296080357 h 63"/>
              <a:gd name="T22" fmla="*/ 562429422 w 64"/>
              <a:gd name="T23" fmla="*/ 185152393 h 63"/>
              <a:gd name="T24" fmla="*/ 208308377 w 64"/>
              <a:gd name="T25" fmla="*/ 534892250 h 63"/>
              <a:gd name="T26" fmla="*/ 562429422 w 64"/>
              <a:gd name="T27" fmla="*/ 884627571 h 63"/>
              <a:gd name="T28" fmla="*/ 916550467 w 64"/>
              <a:gd name="T29" fmla="*/ 534892250 h 63"/>
              <a:gd name="T30" fmla="*/ 562429422 w 64"/>
              <a:gd name="T31" fmla="*/ 185152393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
              <a:gd name="T49" fmla="*/ 0 h 63"/>
              <a:gd name="T50" fmla="*/ 64 w 64"/>
              <a:gd name="T51" fmla="*/ 63 h 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rgbClr val="2D4C7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5372" name="Sev01"/>
          <p:cNvSpPr>
            <a:spLocks noChangeAspect="1" noChangeArrowheads="1"/>
          </p:cNvSpPr>
          <p:nvPr/>
        </p:nvSpPr>
        <p:spPr bwMode="auto">
          <a:xfrm>
            <a:off x="2387600" y="1701800"/>
            <a:ext cx="520700" cy="520700"/>
          </a:xfrm>
          <a:prstGeom prst="ellipse">
            <a:avLst/>
          </a:prstGeom>
          <a:solidFill>
            <a:srgbClr val="E39A1D"/>
          </a:solidFill>
          <a:ln>
            <a:noFill/>
          </a:ln>
          <a:extLst>
            <a:ext uri="{91240B29-F687-4F45-9708-019B960494DF}">
              <a14:hiddenLine xmlns:a14="http://schemas.microsoft.com/office/drawing/2010/main" w="38100">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4000">
              <a:solidFill>
                <a:schemeClr val="bg1"/>
              </a:solidFill>
              <a:latin typeface="FontAwesome" pitchFamily="2" charset="0"/>
              <a:sym typeface="FontAwesome" pitchFamily="2" charset="0"/>
            </a:endParaRPr>
          </a:p>
        </p:txBody>
      </p:sp>
      <p:sp>
        <p:nvSpPr>
          <p:cNvPr id="15373" name="Freeform 62"/>
          <p:cNvSpPr>
            <a:spLocks noEditPoints="1" noChangeArrowheads="1"/>
          </p:cNvSpPr>
          <p:nvPr/>
        </p:nvSpPr>
        <p:spPr bwMode="auto">
          <a:xfrm>
            <a:off x="2501900" y="1814513"/>
            <a:ext cx="292100" cy="295275"/>
          </a:xfrm>
          <a:custGeom>
            <a:avLst/>
            <a:gdLst>
              <a:gd name="T0" fmla="*/ 1471076034 w 58"/>
              <a:gd name="T1" fmla="*/ 855284401 h 58"/>
              <a:gd name="T2" fmla="*/ 1445713697 w 58"/>
              <a:gd name="T3" fmla="*/ 881202419 h 58"/>
              <a:gd name="T4" fmla="*/ 1268167259 w 58"/>
              <a:gd name="T5" fmla="*/ 907120437 h 58"/>
              <a:gd name="T6" fmla="*/ 1242804921 w 58"/>
              <a:gd name="T7" fmla="*/ 1010792507 h 58"/>
              <a:gd name="T8" fmla="*/ 1344259309 w 58"/>
              <a:gd name="T9" fmla="*/ 1140382596 h 58"/>
              <a:gd name="T10" fmla="*/ 1344259309 w 58"/>
              <a:gd name="T11" fmla="*/ 1166300613 h 58"/>
              <a:gd name="T12" fmla="*/ 1344259309 w 58"/>
              <a:gd name="T13" fmla="*/ 1192218631 h 58"/>
              <a:gd name="T14" fmla="*/ 1141350533 w 58"/>
              <a:gd name="T15" fmla="*/ 1373639664 h 58"/>
              <a:gd name="T16" fmla="*/ 1115988195 w 58"/>
              <a:gd name="T17" fmla="*/ 1347721646 h 58"/>
              <a:gd name="T18" fmla="*/ 989171469 w 58"/>
              <a:gd name="T19" fmla="*/ 1244054666 h 58"/>
              <a:gd name="T20" fmla="*/ 913079419 w 58"/>
              <a:gd name="T21" fmla="*/ 1295885611 h 58"/>
              <a:gd name="T22" fmla="*/ 862354743 w 58"/>
              <a:gd name="T23" fmla="*/ 1477311734 h 58"/>
              <a:gd name="T24" fmla="*/ 836992405 w 58"/>
              <a:gd name="T25" fmla="*/ 1503229752 h 58"/>
              <a:gd name="T26" fmla="*/ 634083629 w 58"/>
              <a:gd name="T27" fmla="*/ 1503229752 h 58"/>
              <a:gd name="T28" fmla="*/ 583358953 w 58"/>
              <a:gd name="T29" fmla="*/ 1477311734 h 58"/>
              <a:gd name="T30" fmla="*/ 557996616 w 58"/>
              <a:gd name="T31" fmla="*/ 1295885611 h 58"/>
              <a:gd name="T32" fmla="*/ 481904566 w 58"/>
              <a:gd name="T33" fmla="*/ 1244054666 h 58"/>
              <a:gd name="T34" fmla="*/ 355087840 w 58"/>
              <a:gd name="T35" fmla="*/ 1347721646 h 58"/>
              <a:gd name="T36" fmla="*/ 329725502 w 58"/>
              <a:gd name="T37" fmla="*/ 1373639664 h 58"/>
              <a:gd name="T38" fmla="*/ 304358128 w 58"/>
              <a:gd name="T39" fmla="*/ 1347721646 h 58"/>
              <a:gd name="T40" fmla="*/ 126816726 w 58"/>
              <a:gd name="T41" fmla="*/ 1192218631 h 58"/>
              <a:gd name="T42" fmla="*/ 126816726 w 58"/>
              <a:gd name="T43" fmla="*/ 1166300613 h 58"/>
              <a:gd name="T44" fmla="*/ 126816726 w 58"/>
              <a:gd name="T45" fmla="*/ 1140382596 h 58"/>
              <a:gd name="T46" fmla="*/ 228271114 w 58"/>
              <a:gd name="T47" fmla="*/ 1010792507 h 58"/>
              <a:gd name="T48" fmla="*/ 202908776 w 58"/>
              <a:gd name="T49" fmla="*/ 907120437 h 58"/>
              <a:gd name="T50" fmla="*/ 25362338 w 58"/>
              <a:gd name="T51" fmla="*/ 881202419 h 58"/>
              <a:gd name="T52" fmla="*/ 0 w 58"/>
              <a:gd name="T53" fmla="*/ 855284401 h 58"/>
              <a:gd name="T54" fmla="*/ 0 w 58"/>
              <a:gd name="T55" fmla="*/ 622027333 h 58"/>
              <a:gd name="T56" fmla="*/ 25362338 w 58"/>
              <a:gd name="T57" fmla="*/ 596109316 h 58"/>
              <a:gd name="T58" fmla="*/ 202908776 w 58"/>
              <a:gd name="T59" fmla="*/ 570191298 h 58"/>
              <a:gd name="T60" fmla="*/ 228271114 w 58"/>
              <a:gd name="T61" fmla="*/ 466519227 h 58"/>
              <a:gd name="T62" fmla="*/ 126816726 w 58"/>
              <a:gd name="T63" fmla="*/ 336929139 h 58"/>
              <a:gd name="T64" fmla="*/ 126816726 w 58"/>
              <a:gd name="T65" fmla="*/ 311011121 h 58"/>
              <a:gd name="T66" fmla="*/ 126816726 w 58"/>
              <a:gd name="T67" fmla="*/ 285093103 h 58"/>
              <a:gd name="T68" fmla="*/ 329725502 w 58"/>
              <a:gd name="T69" fmla="*/ 129590088 h 58"/>
              <a:gd name="T70" fmla="*/ 355087840 w 58"/>
              <a:gd name="T71" fmla="*/ 129590088 h 58"/>
              <a:gd name="T72" fmla="*/ 481904566 w 58"/>
              <a:gd name="T73" fmla="*/ 233262159 h 58"/>
              <a:gd name="T74" fmla="*/ 557996616 w 58"/>
              <a:gd name="T75" fmla="*/ 207344141 h 58"/>
              <a:gd name="T76" fmla="*/ 583358953 w 58"/>
              <a:gd name="T77" fmla="*/ 25918018 h 58"/>
              <a:gd name="T78" fmla="*/ 634083629 w 58"/>
              <a:gd name="T79" fmla="*/ 0 h 58"/>
              <a:gd name="T80" fmla="*/ 836992405 w 58"/>
              <a:gd name="T81" fmla="*/ 0 h 58"/>
              <a:gd name="T82" fmla="*/ 862354743 w 58"/>
              <a:gd name="T83" fmla="*/ 25918018 h 58"/>
              <a:gd name="T84" fmla="*/ 913079419 w 58"/>
              <a:gd name="T85" fmla="*/ 207344141 h 58"/>
              <a:gd name="T86" fmla="*/ 989171469 w 58"/>
              <a:gd name="T87" fmla="*/ 233262159 h 58"/>
              <a:gd name="T88" fmla="*/ 1115988195 w 58"/>
              <a:gd name="T89" fmla="*/ 129590088 h 58"/>
              <a:gd name="T90" fmla="*/ 1141350533 w 58"/>
              <a:gd name="T91" fmla="*/ 129590088 h 58"/>
              <a:gd name="T92" fmla="*/ 1166717907 w 58"/>
              <a:gd name="T93" fmla="*/ 129590088 h 58"/>
              <a:gd name="T94" fmla="*/ 1318896971 w 58"/>
              <a:gd name="T95" fmla="*/ 311011121 h 58"/>
              <a:gd name="T96" fmla="*/ 1344259309 w 58"/>
              <a:gd name="T97" fmla="*/ 311011121 h 58"/>
              <a:gd name="T98" fmla="*/ 1318896971 w 58"/>
              <a:gd name="T99" fmla="*/ 336929139 h 58"/>
              <a:gd name="T100" fmla="*/ 1217442583 w 58"/>
              <a:gd name="T101" fmla="*/ 466519227 h 58"/>
              <a:gd name="T102" fmla="*/ 1268167259 w 58"/>
              <a:gd name="T103" fmla="*/ 570191298 h 58"/>
              <a:gd name="T104" fmla="*/ 1445713697 w 58"/>
              <a:gd name="T105" fmla="*/ 596109316 h 58"/>
              <a:gd name="T106" fmla="*/ 1471076034 w 58"/>
              <a:gd name="T107" fmla="*/ 647945351 h 58"/>
              <a:gd name="T108" fmla="*/ 1471076034 w 58"/>
              <a:gd name="T109" fmla="*/ 855284401 h 58"/>
              <a:gd name="T110" fmla="*/ 735538017 w 58"/>
              <a:gd name="T111" fmla="*/ 492437245 h 58"/>
              <a:gd name="T112" fmla="*/ 481904566 w 58"/>
              <a:gd name="T113" fmla="*/ 751617422 h 58"/>
              <a:gd name="T114" fmla="*/ 735538017 w 58"/>
              <a:gd name="T115" fmla="*/ 984874490 h 58"/>
              <a:gd name="T116" fmla="*/ 989171469 w 58"/>
              <a:gd name="T117" fmla="*/ 751617422 h 58"/>
              <a:gd name="T118" fmla="*/ 735538017 w 58"/>
              <a:gd name="T119" fmla="*/ 492437245 h 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58"/>
              <a:gd name="T182" fmla="*/ 58 w 58"/>
              <a:gd name="T183" fmla="*/ 58 h 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2D4C7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5374" name="Sev01"/>
          <p:cNvSpPr>
            <a:spLocks noChangeAspect="1" noChangeArrowheads="1"/>
          </p:cNvSpPr>
          <p:nvPr/>
        </p:nvSpPr>
        <p:spPr bwMode="auto">
          <a:xfrm>
            <a:off x="4679950" y="1701800"/>
            <a:ext cx="520700" cy="520700"/>
          </a:xfrm>
          <a:prstGeom prst="ellipse">
            <a:avLst/>
          </a:prstGeom>
          <a:solidFill>
            <a:srgbClr val="BDA16D"/>
          </a:solidFill>
          <a:ln>
            <a:noFill/>
          </a:ln>
          <a:extLst>
            <a:ext uri="{91240B29-F687-4F45-9708-019B960494DF}">
              <a14:hiddenLine xmlns:a14="http://schemas.microsoft.com/office/drawing/2010/main" w="38100">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4000">
              <a:solidFill>
                <a:schemeClr val="bg1"/>
              </a:solidFill>
              <a:latin typeface="FontAwesome" pitchFamily="2" charset="0"/>
              <a:sym typeface="FontAwesome" pitchFamily="2" charset="0"/>
            </a:endParaRPr>
          </a:p>
        </p:txBody>
      </p:sp>
      <p:sp>
        <p:nvSpPr>
          <p:cNvPr id="15375" name="Freeform 135"/>
          <p:cNvSpPr>
            <a:spLocks noEditPoints="1" noChangeArrowheads="1"/>
          </p:cNvSpPr>
          <p:nvPr/>
        </p:nvSpPr>
        <p:spPr bwMode="auto">
          <a:xfrm>
            <a:off x="4784725" y="1816100"/>
            <a:ext cx="311150" cy="292100"/>
          </a:xfrm>
          <a:custGeom>
            <a:avLst/>
            <a:gdLst>
              <a:gd name="T0" fmla="*/ 236175637 w 73"/>
              <a:gd name="T1" fmla="*/ 719631306 h 68"/>
              <a:gd name="T2" fmla="*/ 145341149 w 73"/>
              <a:gd name="T3" fmla="*/ 719631306 h 68"/>
              <a:gd name="T4" fmla="*/ 0 w 73"/>
              <a:gd name="T5" fmla="*/ 608916815 h 68"/>
              <a:gd name="T6" fmla="*/ 90838751 w 73"/>
              <a:gd name="T7" fmla="*/ 350588729 h 68"/>
              <a:gd name="T8" fmla="*/ 272511990 w 73"/>
              <a:gd name="T9" fmla="*/ 405945975 h 68"/>
              <a:gd name="T10" fmla="*/ 363350740 w 73"/>
              <a:gd name="T11" fmla="*/ 387492128 h 68"/>
              <a:gd name="T12" fmla="*/ 363350740 w 73"/>
              <a:gd name="T13" fmla="*/ 442849374 h 68"/>
              <a:gd name="T14" fmla="*/ 417853138 w 73"/>
              <a:gd name="T15" fmla="*/ 627370662 h 68"/>
              <a:gd name="T16" fmla="*/ 236175637 w 73"/>
              <a:gd name="T17" fmla="*/ 719631306 h 68"/>
              <a:gd name="T18" fmla="*/ 272511990 w 73"/>
              <a:gd name="T19" fmla="*/ 350588729 h 68"/>
              <a:gd name="T20" fmla="*/ 90838751 w 73"/>
              <a:gd name="T21" fmla="*/ 166067441 h 68"/>
              <a:gd name="T22" fmla="*/ 272511990 w 73"/>
              <a:gd name="T23" fmla="*/ 0 h 68"/>
              <a:gd name="T24" fmla="*/ 454185229 w 73"/>
              <a:gd name="T25" fmla="*/ 166067441 h 68"/>
              <a:gd name="T26" fmla="*/ 272511990 w 73"/>
              <a:gd name="T27" fmla="*/ 350588729 h 68"/>
              <a:gd name="T28" fmla="*/ 962872855 w 73"/>
              <a:gd name="T29" fmla="*/ 1254741324 h 68"/>
              <a:gd name="T30" fmla="*/ 363350740 w 73"/>
              <a:gd name="T31" fmla="*/ 1254741324 h 68"/>
              <a:gd name="T32" fmla="*/ 181673239 w 73"/>
              <a:gd name="T33" fmla="*/ 1070220035 h 68"/>
              <a:gd name="T34" fmla="*/ 417853138 w 73"/>
              <a:gd name="T35" fmla="*/ 664274060 h 68"/>
              <a:gd name="T36" fmla="*/ 672194821 w 73"/>
              <a:gd name="T37" fmla="*/ 756534704 h 68"/>
              <a:gd name="T38" fmla="*/ 908370458 w 73"/>
              <a:gd name="T39" fmla="*/ 664274060 h 68"/>
              <a:gd name="T40" fmla="*/ 1162716402 w 73"/>
              <a:gd name="T41" fmla="*/ 1070220035 h 68"/>
              <a:gd name="T42" fmla="*/ 962872855 w 73"/>
              <a:gd name="T43" fmla="*/ 1254741324 h 68"/>
              <a:gd name="T44" fmla="*/ 672194821 w 73"/>
              <a:gd name="T45" fmla="*/ 719631306 h 68"/>
              <a:gd name="T46" fmla="*/ 399682831 w 73"/>
              <a:gd name="T47" fmla="*/ 442849374 h 68"/>
              <a:gd name="T48" fmla="*/ 672194821 w 73"/>
              <a:gd name="T49" fmla="*/ 166067441 h 68"/>
              <a:gd name="T50" fmla="*/ 926540765 w 73"/>
              <a:gd name="T51" fmla="*/ 442849374 h 68"/>
              <a:gd name="T52" fmla="*/ 672194821 w 73"/>
              <a:gd name="T53" fmla="*/ 719631306 h 68"/>
              <a:gd name="T54" fmla="*/ 1071877651 w 73"/>
              <a:gd name="T55" fmla="*/ 350588729 h 68"/>
              <a:gd name="T56" fmla="*/ 890204412 w 73"/>
              <a:gd name="T57" fmla="*/ 166067441 h 68"/>
              <a:gd name="T58" fmla="*/ 1071877651 w 73"/>
              <a:gd name="T59" fmla="*/ 0 h 68"/>
              <a:gd name="T60" fmla="*/ 1235384845 w 73"/>
              <a:gd name="T61" fmla="*/ 166067441 h 68"/>
              <a:gd name="T62" fmla="*/ 1071877651 w 73"/>
              <a:gd name="T63" fmla="*/ 350588729 h 68"/>
              <a:gd name="T64" fmla="*/ 1199052755 w 73"/>
              <a:gd name="T65" fmla="*/ 719631306 h 68"/>
              <a:gd name="T66" fmla="*/ 1108214004 w 73"/>
              <a:gd name="T67" fmla="*/ 719631306 h 68"/>
              <a:gd name="T68" fmla="*/ 926540765 w 73"/>
              <a:gd name="T69" fmla="*/ 627370662 h 68"/>
              <a:gd name="T70" fmla="*/ 981043163 w 73"/>
              <a:gd name="T71" fmla="*/ 442849374 h 68"/>
              <a:gd name="T72" fmla="*/ 981043163 w 73"/>
              <a:gd name="T73" fmla="*/ 387492128 h 68"/>
              <a:gd name="T74" fmla="*/ 1071877651 w 73"/>
              <a:gd name="T75" fmla="*/ 405945975 h 68"/>
              <a:gd name="T76" fmla="*/ 1253555153 w 73"/>
              <a:gd name="T77" fmla="*/ 350588729 h 68"/>
              <a:gd name="T78" fmla="*/ 1326223596 w 73"/>
              <a:gd name="T79" fmla="*/ 608916815 h 68"/>
              <a:gd name="T80" fmla="*/ 1199052755 w 73"/>
              <a:gd name="T81" fmla="*/ 719631306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68"/>
              <a:gd name="T125" fmla="*/ 73 w 73"/>
              <a:gd name="T126" fmla="*/ 68 h 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2D4C7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5376" name="Straight Connector 32"/>
          <p:cNvSpPr>
            <a:spLocks noChangeShapeType="1"/>
          </p:cNvSpPr>
          <p:nvPr/>
        </p:nvSpPr>
        <p:spPr bwMode="auto">
          <a:xfrm flipV="1">
            <a:off x="9601200" y="2436813"/>
            <a:ext cx="1588" cy="601662"/>
          </a:xfrm>
          <a:prstGeom prst="line">
            <a:avLst/>
          </a:prstGeom>
          <a:noFill/>
          <a:ln w="19050">
            <a:solidFill>
              <a:srgbClr val="BDA16D"/>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5377" name="圆角矩形 25"/>
          <p:cNvSpPr>
            <a:spLocks noChangeArrowheads="1"/>
          </p:cNvSpPr>
          <p:nvPr/>
        </p:nvSpPr>
        <p:spPr bwMode="auto">
          <a:xfrm>
            <a:off x="8769350" y="3144838"/>
            <a:ext cx="1612900" cy="344487"/>
          </a:xfrm>
          <a:prstGeom prst="roundRect">
            <a:avLst>
              <a:gd name="adj" fmla="val 16667"/>
            </a:avLst>
          </a:prstGeom>
          <a:solidFill>
            <a:srgbClr val="BDA16D"/>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000" b="1">
                <a:solidFill>
                  <a:srgbClr val="2D4C79"/>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a:p>
        </p:txBody>
      </p:sp>
      <p:sp>
        <p:nvSpPr>
          <p:cNvPr id="15378" name="Sev01"/>
          <p:cNvSpPr>
            <a:spLocks noChangeAspect="1" noChangeArrowheads="1"/>
          </p:cNvSpPr>
          <p:nvPr/>
        </p:nvSpPr>
        <p:spPr bwMode="auto">
          <a:xfrm>
            <a:off x="9315450" y="1701800"/>
            <a:ext cx="520700" cy="520700"/>
          </a:xfrm>
          <a:prstGeom prst="ellipse">
            <a:avLst/>
          </a:prstGeom>
          <a:solidFill>
            <a:srgbClr val="BDA16D"/>
          </a:solidFill>
          <a:ln>
            <a:noFill/>
          </a:ln>
          <a:extLst>
            <a:ext uri="{91240B29-F687-4F45-9708-019B960494DF}">
              <a14:hiddenLine xmlns:a14="http://schemas.microsoft.com/office/drawing/2010/main" w="38100">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4000">
              <a:solidFill>
                <a:schemeClr val="bg1"/>
              </a:solidFill>
              <a:latin typeface="FontAwesome" pitchFamily="2" charset="0"/>
              <a:sym typeface="FontAwesome" pitchFamily="2" charset="0"/>
            </a:endParaRPr>
          </a:p>
        </p:txBody>
      </p:sp>
      <p:sp>
        <p:nvSpPr>
          <p:cNvPr id="15379" name="TextBox 15"/>
          <p:cNvSpPr>
            <a:spLocks noChangeArrowheads="1"/>
          </p:cNvSpPr>
          <p:nvPr/>
        </p:nvSpPr>
        <p:spPr bwMode="auto">
          <a:xfrm>
            <a:off x="1481138" y="3714750"/>
            <a:ext cx="22431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buFont typeface="Arial" panose="020B0604020202020204" pitchFamily="34" charset="0"/>
              <a:buNone/>
            </a:pPr>
            <a:r>
              <a:rPr lang="zh-CN" altLang="en-US" sz="14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4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4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4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80" name="TextBox 15"/>
          <p:cNvSpPr>
            <a:spLocks noChangeArrowheads="1"/>
          </p:cNvSpPr>
          <p:nvPr/>
        </p:nvSpPr>
        <p:spPr bwMode="auto">
          <a:xfrm>
            <a:off x="6029325" y="3714750"/>
            <a:ext cx="22431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buFont typeface="Arial" panose="020B0604020202020204" pitchFamily="34" charset="0"/>
              <a:buNone/>
            </a:pPr>
            <a:r>
              <a:rPr lang="zh-CN" altLang="en-US" sz="14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4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4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4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81" name="TextBox 15"/>
          <p:cNvSpPr>
            <a:spLocks noChangeArrowheads="1"/>
          </p:cNvSpPr>
          <p:nvPr/>
        </p:nvSpPr>
        <p:spPr bwMode="auto">
          <a:xfrm>
            <a:off x="3756025" y="3714750"/>
            <a:ext cx="22431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82" name="TextBox 15"/>
          <p:cNvSpPr>
            <a:spLocks noChangeArrowheads="1"/>
          </p:cNvSpPr>
          <p:nvPr/>
        </p:nvSpPr>
        <p:spPr bwMode="auto">
          <a:xfrm>
            <a:off x="8374063" y="3714750"/>
            <a:ext cx="22431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83" name="流程图: 联系 13"/>
          <p:cNvSpPr>
            <a:spLocks noChangeArrowheads="1"/>
          </p:cNvSpPr>
          <p:nvPr/>
        </p:nvSpPr>
        <p:spPr bwMode="auto">
          <a:xfrm>
            <a:off x="9494838" y="2320925"/>
            <a:ext cx="234950" cy="234950"/>
          </a:xfrm>
          <a:prstGeom prst="flowChartConnector">
            <a:avLst/>
          </a:prstGeom>
          <a:solidFill>
            <a:srgbClr val="BDA16D"/>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5384" name="流程图: 联系 35"/>
          <p:cNvSpPr>
            <a:spLocks noChangeArrowheads="1"/>
          </p:cNvSpPr>
          <p:nvPr/>
        </p:nvSpPr>
        <p:spPr bwMode="auto">
          <a:xfrm>
            <a:off x="7137400" y="2320925"/>
            <a:ext cx="234950" cy="234950"/>
          </a:xfrm>
          <a:prstGeom prst="flowChartConnector">
            <a:avLst/>
          </a:prstGeom>
          <a:solidFill>
            <a:srgbClr val="E39A1D"/>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5385" name="流程图: 联系 36"/>
          <p:cNvSpPr>
            <a:spLocks noChangeArrowheads="1"/>
          </p:cNvSpPr>
          <p:nvPr/>
        </p:nvSpPr>
        <p:spPr bwMode="auto">
          <a:xfrm>
            <a:off x="4832350" y="2320925"/>
            <a:ext cx="234950" cy="234950"/>
          </a:xfrm>
          <a:prstGeom prst="flowChartConnector">
            <a:avLst/>
          </a:prstGeom>
          <a:solidFill>
            <a:srgbClr val="BDA16D"/>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5386" name="流程图: 联系 37"/>
          <p:cNvSpPr>
            <a:spLocks noChangeArrowheads="1"/>
          </p:cNvSpPr>
          <p:nvPr/>
        </p:nvSpPr>
        <p:spPr bwMode="auto">
          <a:xfrm>
            <a:off x="2547938" y="2336800"/>
            <a:ext cx="234950" cy="234950"/>
          </a:xfrm>
          <a:prstGeom prst="flowChartConnector">
            <a:avLst/>
          </a:prstGeom>
          <a:solidFill>
            <a:srgbClr val="E39A1D"/>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5387" name="KSO_Shape"/>
          <p:cNvSpPr>
            <a:spLocks noChangeArrowheads="1"/>
          </p:cNvSpPr>
          <p:nvPr/>
        </p:nvSpPr>
        <p:spPr bwMode="auto">
          <a:xfrm>
            <a:off x="9447213" y="1790700"/>
            <a:ext cx="258762" cy="352425"/>
          </a:xfrm>
          <a:custGeom>
            <a:avLst/>
            <a:gdLst>
              <a:gd name="T0" fmla="*/ 2147483646 w 4423"/>
              <a:gd name="T1" fmla="*/ 126055674 h 6016"/>
              <a:gd name="T2" fmla="*/ 2147483646 w 4423"/>
              <a:gd name="T3" fmla="*/ 548777277 h 6016"/>
              <a:gd name="T4" fmla="*/ 2147483646 w 4423"/>
              <a:gd name="T5" fmla="*/ 1157322166 h 6016"/>
              <a:gd name="T6" fmla="*/ 2147483646 w 4423"/>
              <a:gd name="T7" fmla="*/ 1977771784 h 6016"/>
              <a:gd name="T8" fmla="*/ 2147483646 w 4423"/>
              <a:gd name="T9" fmla="*/ 2147483646 h 6016"/>
              <a:gd name="T10" fmla="*/ 2147483646 w 4423"/>
              <a:gd name="T11" fmla="*/ 2147483646 h 6016"/>
              <a:gd name="T12" fmla="*/ 2147483646 w 4423"/>
              <a:gd name="T13" fmla="*/ 2147483646 h 6016"/>
              <a:gd name="T14" fmla="*/ 2147483646 w 4423"/>
              <a:gd name="T15" fmla="*/ 2147483646 h 6016"/>
              <a:gd name="T16" fmla="*/ 2147483646 w 4423"/>
              <a:gd name="T17" fmla="*/ 2147483646 h 6016"/>
              <a:gd name="T18" fmla="*/ 1462329118 w 4423"/>
              <a:gd name="T19" fmla="*/ 2147483646 h 6016"/>
              <a:gd name="T20" fmla="*/ 741997373 w 4423"/>
              <a:gd name="T21" fmla="*/ 2147483646 h 6016"/>
              <a:gd name="T22" fmla="*/ 261051719 w 4423"/>
              <a:gd name="T23" fmla="*/ 2147483646 h 6016"/>
              <a:gd name="T24" fmla="*/ 10832785 w 4423"/>
              <a:gd name="T25" fmla="*/ 2147483646 h 6016"/>
              <a:gd name="T26" fmla="*/ 74741207 w 4423"/>
              <a:gd name="T27" fmla="*/ 1803901305 h 6016"/>
              <a:gd name="T28" fmla="*/ 440865977 w 4423"/>
              <a:gd name="T29" fmla="*/ 1012793294 h 6016"/>
              <a:gd name="T30" fmla="*/ 1008467181 w 4423"/>
              <a:gd name="T31" fmla="*/ 443367111 h 6016"/>
              <a:gd name="T32" fmla="*/ 1795958869 w 4423"/>
              <a:gd name="T33" fmla="*/ 76068558 h 6016"/>
              <a:gd name="T34" fmla="*/ 1923775713 w 4423"/>
              <a:gd name="T35" fmla="*/ 2147483646 h 6016"/>
              <a:gd name="T36" fmla="*/ 2147483646 w 4423"/>
              <a:gd name="T37" fmla="*/ 2115780266 h 6016"/>
              <a:gd name="T38" fmla="*/ 2147483646 w 4423"/>
              <a:gd name="T39" fmla="*/ 1809337238 h 6016"/>
              <a:gd name="T40" fmla="*/ 2147483646 w 4423"/>
              <a:gd name="T41" fmla="*/ 1838675447 h 6016"/>
              <a:gd name="T42" fmla="*/ 1927027233 w 4423"/>
              <a:gd name="T43" fmla="*/ 2090786737 h 6016"/>
              <a:gd name="T44" fmla="*/ 1817624497 w 4423"/>
              <a:gd name="T45" fmla="*/ 2147483646 h 6016"/>
              <a:gd name="T46" fmla="*/ 2147483646 w 4423"/>
              <a:gd name="T47" fmla="*/ 2147483646 h 6016"/>
              <a:gd name="T48" fmla="*/ 2147483646 w 4423"/>
              <a:gd name="T49" fmla="*/ 2147483646 h 6016"/>
              <a:gd name="T50" fmla="*/ 2147483646 w 4423"/>
              <a:gd name="T51" fmla="*/ 1306199057 h 6016"/>
              <a:gd name="T52" fmla="*/ 1697385524 w 4423"/>
              <a:gd name="T53" fmla="*/ 1556138036 h 6016"/>
              <a:gd name="T54" fmla="*/ 1321512920 w 4423"/>
              <a:gd name="T55" fmla="*/ 2147483646 h 6016"/>
              <a:gd name="T56" fmla="*/ 1321512920 w 4423"/>
              <a:gd name="T57" fmla="*/ 2147483646 h 6016"/>
              <a:gd name="T58" fmla="*/ 1697385524 w 4423"/>
              <a:gd name="T59" fmla="*/ 2147483646 h 6016"/>
              <a:gd name="T60" fmla="*/ 2147483646 w 4423"/>
              <a:gd name="T61" fmla="*/ 2147483646 h 6016"/>
              <a:gd name="T62" fmla="*/ 2147483646 w 4423"/>
              <a:gd name="T63" fmla="*/ 2147483646 h 6016"/>
              <a:gd name="T64" fmla="*/ 2147483646 w 4423"/>
              <a:gd name="T65" fmla="*/ 2147483646 h 6016"/>
              <a:gd name="T66" fmla="*/ 2147483646 w 4423"/>
              <a:gd name="T67" fmla="*/ 2147483646 h 6016"/>
              <a:gd name="T68" fmla="*/ 2147483646 w 4423"/>
              <a:gd name="T69" fmla="*/ 1705014986 h 6016"/>
              <a:gd name="T70" fmla="*/ 2147483646 w 4423"/>
              <a:gd name="T71" fmla="*/ 1326844566 h 6016"/>
              <a:gd name="T72" fmla="*/ 2147483646 w 4423"/>
              <a:gd name="T73" fmla="*/ 1753914189 h 6016"/>
              <a:gd name="T74" fmla="*/ 2147483646 w 4423"/>
              <a:gd name="T75" fmla="*/ 1651764248 h 6016"/>
              <a:gd name="T76" fmla="*/ 1833871977 w 4423"/>
              <a:gd name="T77" fmla="*/ 1893010584 h 6016"/>
              <a:gd name="T78" fmla="*/ 1636728680 w 4423"/>
              <a:gd name="T79" fmla="*/ 2147483646 h 6016"/>
              <a:gd name="T80" fmla="*/ 1810039839 w 4423"/>
              <a:gd name="T81" fmla="*/ 2147483646 h 6016"/>
              <a:gd name="T82" fmla="*/ 2147483646 w 4423"/>
              <a:gd name="T83" fmla="*/ 2147483646 h 6016"/>
              <a:gd name="T84" fmla="*/ 2147483646 w 4423"/>
              <a:gd name="T85" fmla="*/ 2147483646 h 6016"/>
              <a:gd name="T86" fmla="*/ 2147483646 w 4423"/>
              <a:gd name="T87" fmla="*/ 2147483646 h 6016"/>
              <a:gd name="T88" fmla="*/ 2147483646 w 4423"/>
              <a:gd name="T89" fmla="*/ 2147483646 h 6016"/>
              <a:gd name="T90" fmla="*/ 2147483646 w 4423"/>
              <a:gd name="T91" fmla="*/ 1292070482 h 6016"/>
              <a:gd name="T92" fmla="*/ 2147483646 w 4423"/>
              <a:gd name="T93" fmla="*/ 1006272963 h 6016"/>
              <a:gd name="T94" fmla="*/ 2147483646 w 4423"/>
              <a:gd name="T95" fmla="*/ 903038507 h 6016"/>
              <a:gd name="T96" fmla="*/ 1881532919 w 4423"/>
              <a:gd name="T97" fmla="*/ 994320097 h 6016"/>
              <a:gd name="T98" fmla="*/ 1415753187 w 4423"/>
              <a:gd name="T99" fmla="*/ 1269252662 h 6016"/>
              <a:gd name="T100" fmla="*/ 1097289300 w 4423"/>
              <a:gd name="T101" fmla="*/ 1656112268 h 6016"/>
              <a:gd name="T102" fmla="*/ 916393483 w 4423"/>
              <a:gd name="T103" fmla="*/ 2147483646 h 6016"/>
              <a:gd name="T104" fmla="*/ 930474454 w 4423"/>
              <a:gd name="T105" fmla="*/ 2147483646 h 6016"/>
              <a:gd name="T106" fmla="*/ 1135202408 w 4423"/>
              <a:gd name="T107" fmla="*/ 2147483646 h 6016"/>
              <a:gd name="T108" fmla="*/ 1472080344 w 4423"/>
              <a:gd name="T109" fmla="*/ 2147483646 h 6016"/>
              <a:gd name="T110" fmla="*/ 1949774420 w 4423"/>
              <a:gd name="T111" fmla="*/ 2147483646 h 6016"/>
              <a:gd name="T112" fmla="*/ 2147483646 w 4423"/>
              <a:gd name="T113" fmla="*/ 2147483646 h 6016"/>
              <a:gd name="T114" fmla="*/ 2147483646 w 4423"/>
              <a:gd name="T115" fmla="*/ 2147483646 h 6016"/>
              <a:gd name="T116" fmla="*/ 2147483646 w 4423"/>
              <a:gd name="T117" fmla="*/ 2147483646 h 6016"/>
              <a:gd name="T118" fmla="*/ 2147483646 w 4423"/>
              <a:gd name="T119" fmla="*/ 2147483646 h 6016"/>
              <a:gd name="T120" fmla="*/ 2147483646 w 4423"/>
              <a:gd name="T121" fmla="*/ 2147483646 h 6016"/>
              <a:gd name="T122" fmla="*/ 2147483646 w 4423"/>
              <a:gd name="T123" fmla="*/ 1992984816 h 6016"/>
              <a:gd name="T124" fmla="*/ 2147483646 w 4423"/>
              <a:gd name="T125" fmla="*/ 1506150919 h 60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23"/>
              <a:gd name="T190" fmla="*/ 0 h 6016"/>
              <a:gd name="T191" fmla="*/ 4423 w 4423"/>
              <a:gd name="T192" fmla="*/ 6016 h 60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23" h="6016">
                <a:moveTo>
                  <a:pt x="2211" y="0"/>
                </a:moveTo>
                <a:lnTo>
                  <a:pt x="2211" y="0"/>
                </a:lnTo>
                <a:lnTo>
                  <a:pt x="2268" y="1"/>
                </a:lnTo>
                <a:lnTo>
                  <a:pt x="2325" y="4"/>
                </a:lnTo>
                <a:lnTo>
                  <a:pt x="2382" y="7"/>
                </a:lnTo>
                <a:lnTo>
                  <a:pt x="2437" y="12"/>
                </a:lnTo>
                <a:lnTo>
                  <a:pt x="2492" y="18"/>
                </a:lnTo>
                <a:lnTo>
                  <a:pt x="2548" y="26"/>
                </a:lnTo>
                <a:lnTo>
                  <a:pt x="2603" y="34"/>
                </a:lnTo>
                <a:lnTo>
                  <a:pt x="2657" y="45"/>
                </a:lnTo>
                <a:lnTo>
                  <a:pt x="2710" y="57"/>
                </a:lnTo>
                <a:lnTo>
                  <a:pt x="2764" y="70"/>
                </a:lnTo>
                <a:lnTo>
                  <a:pt x="2817" y="84"/>
                </a:lnTo>
                <a:lnTo>
                  <a:pt x="2869" y="99"/>
                </a:lnTo>
                <a:lnTo>
                  <a:pt x="2920" y="116"/>
                </a:lnTo>
                <a:lnTo>
                  <a:pt x="2971" y="134"/>
                </a:lnTo>
                <a:lnTo>
                  <a:pt x="3022" y="154"/>
                </a:lnTo>
                <a:lnTo>
                  <a:pt x="3072" y="174"/>
                </a:lnTo>
                <a:lnTo>
                  <a:pt x="3121" y="195"/>
                </a:lnTo>
                <a:lnTo>
                  <a:pt x="3170" y="219"/>
                </a:lnTo>
                <a:lnTo>
                  <a:pt x="3218" y="242"/>
                </a:lnTo>
                <a:lnTo>
                  <a:pt x="3265" y="267"/>
                </a:lnTo>
                <a:lnTo>
                  <a:pt x="3312" y="293"/>
                </a:lnTo>
                <a:lnTo>
                  <a:pt x="3357" y="321"/>
                </a:lnTo>
                <a:lnTo>
                  <a:pt x="3403" y="348"/>
                </a:lnTo>
                <a:lnTo>
                  <a:pt x="3448" y="378"/>
                </a:lnTo>
                <a:lnTo>
                  <a:pt x="3492" y="408"/>
                </a:lnTo>
                <a:lnTo>
                  <a:pt x="3534" y="440"/>
                </a:lnTo>
                <a:lnTo>
                  <a:pt x="3577" y="472"/>
                </a:lnTo>
                <a:lnTo>
                  <a:pt x="3618" y="505"/>
                </a:lnTo>
                <a:lnTo>
                  <a:pt x="3659" y="540"/>
                </a:lnTo>
                <a:lnTo>
                  <a:pt x="3698" y="575"/>
                </a:lnTo>
                <a:lnTo>
                  <a:pt x="3736" y="611"/>
                </a:lnTo>
                <a:lnTo>
                  <a:pt x="3775" y="649"/>
                </a:lnTo>
                <a:lnTo>
                  <a:pt x="3812" y="686"/>
                </a:lnTo>
                <a:lnTo>
                  <a:pt x="3848" y="725"/>
                </a:lnTo>
                <a:lnTo>
                  <a:pt x="3883" y="765"/>
                </a:lnTo>
                <a:lnTo>
                  <a:pt x="3917" y="805"/>
                </a:lnTo>
                <a:lnTo>
                  <a:pt x="3951" y="846"/>
                </a:lnTo>
                <a:lnTo>
                  <a:pt x="3983" y="889"/>
                </a:lnTo>
                <a:lnTo>
                  <a:pt x="4014" y="932"/>
                </a:lnTo>
                <a:lnTo>
                  <a:pt x="4045" y="975"/>
                </a:lnTo>
                <a:lnTo>
                  <a:pt x="4074" y="1020"/>
                </a:lnTo>
                <a:lnTo>
                  <a:pt x="4102" y="1065"/>
                </a:lnTo>
                <a:lnTo>
                  <a:pt x="4130" y="1111"/>
                </a:lnTo>
                <a:lnTo>
                  <a:pt x="4156" y="1157"/>
                </a:lnTo>
                <a:lnTo>
                  <a:pt x="4181" y="1205"/>
                </a:lnTo>
                <a:lnTo>
                  <a:pt x="4205" y="1253"/>
                </a:lnTo>
                <a:lnTo>
                  <a:pt x="4227" y="1302"/>
                </a:lnTo>
                <a:lnTo>
                  <a:pt x="4249" y="1351"/>
                </a:lnTo>
                <a:lnTo>
                  <a:pt x="4270" y="1401"/>
                </a:lnTo>
                <a:lnTo>
                  <a:pt x="4289" y="1451"/>
                </a:lnTo>
                <a:lnTo>
                  <a:pt x="4307" y="1502"/>
                </a:lnTo>
                <a:lnTo>
                  <a:pt x="4323" y="1554"/>
                </a:lnTo>
                <a:lnTo>
                  <a:pt x="4339" y="1606"/>
                </a:lnTo>
                <a:lnTo>
                  <a:pt x="4353" y="1660"/>
                </a:lnTo>
                <a:lnTo>
                  <a:pt x="4366" y="1713"/>
                </a:lnTo>
                <a:lnTo>
                  <a:pt x="4378" y="1766"/>
                </a:lnTo>
                <a:lnTo>
                  <a:pt x="4388" y="1820"/>
                </a:lnTo>
                <a:lnTo>
                  <a:pt x="4397" y="1875"/>
                </a:lnTo>
                <a:lnTo>
                  <a:pt x="4405" y="1930"/>
                </a:lnTo>
                <a:lnTo>
                  <a:pt x="4411" y="1985"/>
                </a:lnTo>
                <a:lnTo>
                  <a:pt x="4416" y="2042"/>
                </a:lnTo>
                <a:lnTo>
                  <a:pt x="4420" y="2098"/>
                </a:lnTo>
                <a:lnTo>
                  <a:pt x="4422" y="2155"/>
                </a:lnTo>
                <a:lnTo>
                  <a:pt x="4423" y="2212"/>
                </a:lnTo>
                <a:lnTo>
                  <a:pt x="4422" y="2270"/>
                </a:lnTo>
                <a:lnTo>
                  <a:pt x="4420" y="2326"/>
                </a:lnTo>
                <a:lnTo>
                  <a:pt x="4416" y="2382"/>
                </a:lnTo>
                <a:lnTo>
                  <a:pt x="4411" y="2438"/>
                </a:lnTo>
                <a:lnTo>
                  <a:pt x="4405" y="2494"/>
                </a:lnTo>
                <a:lnTo>
                  <a:pt x="4397" y="2548"/>
                </a:lnTo>
                <a:lnTo>
                  <a:pt x="4388" y="2604"/>
                </a:lnTo>
                <a:lnTo>
                  <a:pt x="4378" y="2658"/>
                </a:lnTo>
                <a:lnTo>
                  <a:pt x="4366" y="2711"/>
                </a:lnTo>
                <a:lnTo>
                  <a:pt x="4353" y="2764"/>
                </a:lnTo>
                <a:lnTo>
                  <a:pt x="4339" y="2818"/>
                </a:lnTo>
                <a:lnTo>
                  <a:pt x="4323" y="2870"/>
                </a:lnTo>
                <a:lnTo>
                  <a:pt x="4307" y="2921"/>
                </a:lnTo>
                <a:lnTo>
                  <a:pt x="4289" y="2972"/>
                </a:lnTo>
                <a:lnTo>
                  <a:pt x="4270" y="3023"/>
                </a:lnTo>
                <a:lnTo>
                  <a:pt x="4249" y="3073"/>
                </a:lnTo>
                <a:lnTo>
                  <a:pt x="4227" y="3122"/>
                </a:lnTo>
                <a:lnTo>
                  <a:pt x="4205" y="3171"/>
                </a:lnTo>
                <a:lnTo>
                  <a:pt x="4181" y="3219"/>
                </a:lnTo>
                <a:lnTo>
                  <a:pt x="4156" y="3267"/>
                </a:lnTo>
                <a:lnTo>
                  <a:pt x="4130" y="3313"/>
                </a:lnTo>
                <a:lnTo>
                  <a:pt x="4102" y="3359"/>
                </a:lnTo>
                <a:lnTo>
                  <a:pt x="4074" y="3404"/>
                </a:lnTo>
                <a:lnTo>
                  <a:pt x="4045" y="3449"/>
                </a:lnTo>
                <a:lnTo>
                  <a:pt x="4014" y="3492"/>
                </a:lnTo>
                <a:lnTo>
                  <a:pt x="3983" y="3535"/>
                </a:lnTo>
                <a:lnTo>
                  <a:pt x="3951" y="3578"/>
                </a:lnTo>
                <a:lnTo>
                  <a:pt x="3917" y="3619"/>
                </a:lnTo>
                <a:lnTo>
                  <a:pt x="3883" y="3660"/>
                </a:lnTo>
                <a:lnTo>
                  <a:pt x="3848" y="3699"/>
                </a:lnTo>
                <a:lnTo>
                  <a:pt x="3812" y="3738"/>
                </a:lnTo>
                <a:lnTo>
                  <a:pt x="3775" y="3776"/>
                </a:lnTo>
                <a:lnTo>
                  <a:pt x="3736" y="3813"/>
                </a:lnTo>
                <a:lnTo>
                  <a:pt x="3698" y="3849"/>
                </a:lnTo>
                <a:lnTo>
                  <a:pt x="3659" y="3884"/>
                </a:lnTo>
                <a:lnTo>
                  <a:pt x="3618" y="3919"/>
                </a:lnTo>
                <a:lnTo>
                  <a:pt x="3577" y="3952"/>
                </a:lnTo>
                <a:lnTo>
                  <a:pt x="3534" y="3984"/>
                </a:lnTo>
                <a:lnTo>
                  <a:pt x="3492" y="4016"/>
                </a:lnTo>
                <a:lnTo>
                  <a:pt x="3448" y="4046"/>
                </a:lnTo>
                <a:lnTo>
                  <a:pt x="3403" y="4076"/>
                </a:lnTo>
                <a:lnTo>
                  <a:pt x="3357" y="4103"/>
                </a:lnTo>
                <a:lnTo>
                  <a:pt x="3312" y="4131"/>
                </a:lnTo>
                <a:lnTo>
                  <a:pt x="3265" y="4157"/>
                </a:lnTo>
                <a:lnTo>
                  <a:pt x="3218" y="4182"/>
                </a:lnTo>
                <a:lnTo>
                  <a:pt x="3170" y="4206"/>
                </a:lnTo>
                <a:lnTo>
                  <a:pt x="3121" y="4229"/>
                </a:lnTo>
                <a:lnTo>
                  <a:pt x="3072" y="4250"/>
                </a:lnTo>
                <a:lnTo>
                  <a:pt x="3022" y="4270"/>
                </a:lnTo>
                <a:lnTo>
                  <a:pt x="2971" y="4290"/>
                </a:lnTo>
                <a:lnTo>
                  <a:pt x="2920" y="4308"/>
                </a:lnTo>
                <a:lnTo>
                  <a:pt x="2869" y="4325"/>
                </a:lnTo>
                <a:lnTo>
                  <a:pt x="2817" y="4340"/>
                </a:lnTo>
                <a:lnTo>
                  <a:pt x="2764" y="4355"/>
                </a:lnTo>
                <a:lnTo>
                  <a:pt x="2710" y="4367"/>
                </a:lnTo>
                <a:lnTo>
                  <a:pt x="2657" y="4379"/>
                </a:lnTo>
                <a:lnTo>
                  <a:pt x="2603" y="4390"/>
                </a:lnTo>
                <a:lnTo>
                  <a:pt x="2548" y="4398"/>
                </a:lnTo>
                <a:lnTo>
                  <a:pt x="2492" y="4406"/>
                </a:lnTo>
                <a:lnTo>
                  <a:pt x="2437" y="4412"/>
                </a:lnTo>
                <a:lnTo>
                  <a:pt x="2382" y="4417"/>
                </a:lnTo>
                <a:lnTo>
                  <a:pt x="2325" y="4421"/>
                </a:lnTo>
                <a:lnTo>
                  <a:pt x="2268" y="4423"/>
                </a:lnTo>
                <a:lnTo>
                  <a:pt x="2211" y="4424"/>
                </a:lnTo>
                <a:lnTo>
                  <a:pt x="2154" y="4423"/>
                </a:lnTo>
                <a:lnTo>
                  <a:pt x="2097" y="4421"/>
                </a:lnTo>
                <a:lnTo>
                  <a:pt x="2041" y="4417"/>
                </a:lnTo>
                <a:lnTo>
                  <a:pt x="1985" y="4412"/>
                </a:lnTo>
                <a:lnTo>
                  <a:pt x="1929" y="4406"/>
                </a:lnTo>
                <a:lnTo>
                  <a:pt x="1874" y="4398"/>
                </a:lnTo>
                <a:lnTo>
                  <a:pt x="1820" y="4390"/>
                </a:lnTo>
                <a:lnTo>
                  <a:pt x="1765" y="4379"/>
                </a:lnTo>
                <a:lnTo>
                  <a:pt x="1711" y="4367"/>
                </a:lnTo>
                <a:lnTo>
                  <a:pt x="1658" y="4355"/>
                </a:lnTo>
                <a:lnTo>
                  <a:pt x="1606" y="4340"/>
                </a:lnTo>
                <a:lnTo>
                  <a:pt x="1554" y="4325"/>
                </a:lnTo>
                <a:lnTo>
                  <a:pt x="1501" y="4308"/>
                </a:lnTo>
                <a:lnTo>
                  <a:pt x="1450" y="4290"/>
                </a:lnTo>
                <a:lnTo>
                  <a:pt x="1400" y="4270"/>
                </a:lnTo>
                <a:lnTo>
                  <a:pt x="1350" y="4250"/>
                </a:lnTo>
                <a:lnTo>
                  <a:pt x="1301" y="4229"/>
                </a:lnTo>
                <a:lnTo>
                  <a:pt x="1252" y="4206"/>
                </a:lnTo>
                <a:lnTo>
                  <a:pt x="1204" y="4182"/>
                </a:lnTo>
                <a:lnTo>
                  <a:pt x="1157" y="4157"/>
                </a:lnTo>
                <a:lnTo>
                  <a:pt x="1110" y="4131"/>
                </a:lnTo>
                <a:lnTo>
                  <a:pt x="1064" y="4103"/>
                </a:lnTo>
                <a:lnTo>
                  <a:pt x="1019" y="4076"/>
                </a:lnTo>
                <a:lnTo>
                  <a:pt x="975" y="4046"/>
                </a:lnTo>
                <a:lnTo>
                  <a:pt x="931" y="4016"/>
                </a:lnTo>
                <a:lnTo>
                  <a:pt x="887" y="3984"/>
                </a:lnTo>
                <a:lnTo>
                  <a:pt x="846" y="3952"/>
                </a:lnTo>
                <a:lnTo>
                  <a:pt x="804" y="3919"/>
                </a:lnTo>
                <a:lnTo>
                  <a:pt x="764" y="3884"/>
                </a:lnTo>
                <a:lnTo>
                  <a:pt x="725" y="3849"/>
                </a:lnTo>
                <a:lnTo>
                  <a:pt x="685" y="3813"/>
                </a:lnTo>
                <a:lnTo>
                  <a:pt x="647" y="3776"/>
                </a:lnTo>
                <a:lnTo>
                  <a:pt x="611" y="3738"/>
                </a:lnTo>
                <a:lnTo>
                  <a:pt x="574" y="3699"/>
                </a:lnTo>
                <a:lnTo>
                  <a:pt x="538" y="3660"/>
                </a:lnTo>
                <a:lnTo>
                  <a:pt x="504" y="3619"/>
                </a:lnTo>
                <a:lnTo>
                  <a:pt x="471" y="3578"/>
                </a:lnTo>
                <a:lnTo>
                  <a:pt x="439" y="3535"/>
                </a:lnTo>
                <a:lnTo>
                  <a:pt x="407" y="3492"/>
                </a:lnTo>
                <a:lnTo>
                  <a:pt x="378" y="3449"/>
                </a:lnTo>
                <a:lnTo>
                  <a:pt x="348" y="3404"/>
                </a:lnTo>
                <a:lnTo>
                  <a:pt x="320" y="3359"/>
                </a:lnTo>
                <a:lnTo>
                  <a:pt x="292" y="3313"/>
                </a:lnTo>
                <a:lnTo>
                  <a:pt x="267" y="3267"/>
                </a:lnTo>
                <a:lnTo>
                  <a:pt x="241" y="3219"/>
                </a:lnTo>
                <a:lnTo>
                  <a:pt x="218" y="3171"/>
                </a:lnTo>
                <a:lnTo>
                  <a:pt x="195" y="3122"/>
                </a:lnTo>
                <a:lnTo>
                  <a:pt x="173" y="3073"/>
                </a:lnTo>
                <a:lnTo>
                  <a:pt x="153" y="3023"/>
                </a:lnTo>
                <a:lnTo>
                  <a:pt x="134" y="2972"/>
                </a:lnTo>
                <a:lnTo>
                  <a:pt x="116" y="2921"/>
                </a:lnTo>
                <a:lnTo>
                  <a:pt x="99" y="2870"/>
                </a:lnTo>
                <a:lnTo>
                  <a:pt x="84" y="2818"/>
                </a:lnTo>
                <a:lnTo>
                  <a:pt x="69" y="2764"/>
                </a:lnTo>
                <a:lnTo>
                  <a:pt x="56" y="2711"/>
                </a:lnTo>
                <a:lnTo>
                  <a:pt x="44" y="2658"/>
                </a:lnTo>
                <a:lnTo>
                  <a:pt x="34" y="2604"/>
                </a:lnTo>
                <a:lnTo>
                  <a:pt x="25" y="2548"/>
                </a:lnTo>
                <a:lnTo>
                  <a:pt x="17" y="2494"/>
                </a:lnTo>
                <a:lnTo>
                  <a:pt x="10" y="2438"/>
                </a:lnTo>
                <a:lnTo>
                  <a:pt x="6" y="2382"/>
                </a:lnTo>
                <a:lnTo>
                  <a:pt x="2" y="2326"/>
                </a:lnTo>
                <a:lnTo>
                  <a:pt x="0" y="2270"/>
                </a:lnTo>
                <a:lnTo>
                  <a:pt x="0" y="2212"/>
                </a:lnTo>
                <a:lnTo>
                  <a:pt x="0" y="2155"/>
                </a:lnTo>
                <a:lnTo>
                  <a:pt x="2" y="2098"/>
                </a:lnTo>
                <a:lnTo>
                  <a:pt x="6" y="2042"/>
                </a:lnTo>
                <a:lnTo>
                  <a:pt x="10" y="1985"/>
                </a:lnTo>
                <a:lnTo>
                  <a:pt x="17" y="1930"/>
                </a:lnTo>
                <a:lnTo>
                  <a:pt x="25" y="1875"/>
                </a:lnTo>
                <a:lnTo>
                  <a:pt x="34" y="1820"/>
                </a:lnTo>
                <a:lnTo>
                  <a:pt x="44" y="1766"/>
                </a:lnTo>
                <a:lnTo>
                  <a:pt x="56" y="1713"/>
                </a:lnTo>
                <a:lnTo>
                  <a:pt x="69" y="1660"/>
                </a:lnTo>
                <a:lnTo>
                  <a:pt x="84" y="1606"/>
                </a:lnTo>
                <a:lnTo>
                  <a:pt x="99" y="1554"/>
                </a:lnTo>
                <a:lnTo>
                  <a:pt x="116" y="1502"/>
                </a:lnTo>
                <a:lnTo>
                  <a:pt x="134" y="1451"/>
                </a:lnTo>
                <a:lnTo>
                  <a:pt x="153" y="1401"/>
                </a:lnTo>
                <a:lnTo>
                  <a:pt x="173" y="1351"/>
                </a:lnTo>
                <a:lnTo>
                  <a:pt x="195" y="1302"/>
                </a:lnTo>
                <a:lnTo>
                  <a:pt x="218" y="1253"/>
                </a:lnTo>
                <a:lnTo>
                  <a:pt x="241" y="1205"/>
                </a:lnTo>
                <a:lnTo>
                  <a:pt x="267" y="1157"/>
                </a:lnTo>
                <a:lnTo>
                  <a:pt x="292" y="1111"/>
                </a:lnTo>
                <a:lnTo>
                  <a:pt x="320" y="1065"/>
                </a:lnTo>
                <a:lnTo>
                  <a:pt x="348" y="1020"/>
                </a:lnTo>
                <a:lnTo>
                  <a:pt x="378" y="975"/>
                </a:lnTo>
                <a:lnTo>
                  <a:pt x="407" y="932"/>
                </a:lnTo>
                <a:lnTo>
                  <a:pt x="439" y="889"/>
                </a:lnTo>
                <a:lnTo>
                  <a:pt x="471" y="846"/>
                </a:lnTo>
                <a:lnTo>
                  <a:pt x="504" y="805"/>
                </a:lnTo>
                <a:lnTo>
                  <a:pt x="538" y="765"/>
                </a:lnTo>
                <a:lnTo>
                  <a:pt x="574" y="725"/>
                </a:lnTo>
                <a:lnTo>
                  <a:pt x="611" y="686"/>
                </a:lnTo>
                <a:lnTo>
                  <a:pt x="647" y="649"/>
                </a:lnTo>
                <a:lnTo>
                  <a:pt x="685" y="611"/>
                </a:lnTo>
                <a:lnTo>
                  <a:pt x="725" y="575"/>
                </a:lnTo>
                <a:lnTo>
                  <a:pt x="764" y="540"/>
                </a:lnTo>
                <a:lnTo>
                  <a:pt x="804" y="505"/>
                </a:lnTo>
                <a:lnTo>
                  <a:pt x="846" y="472"/>
                </a:lnTo>
                <a:lnTo>
                  <a:pt x="887" y="440"/>
                </a:lnTo>
                <a:lnTo>
                  <a:pt x="931" y="408"/>
                </a:lnTo>
                <a:lnTo>
                  <a:pt x="975" y="378"/>
                </a:lnTo>
                <a:lnTo>
                  <a:pt x="1019" y="348"/>
                </a:lnTo>
                <a:lnTo>
                  <a:pt x="1064" y="321"/>
                </a:lnTo>
                <a:lnTo>
                  <a:pt x="1110" y="293"/>
                </a:lnTo>
                <a:lnTo>
                  <a:pt x="1157" y="267"/>
                </a:lnTo>
                <a:lnTo>
                  <a:pt x="1204" y="242"/>
                </a:lnTo>
                <a:lnTo>
                  <a:pt x="1252" y="219"/>
                </a:lnTo>
                <a:lnTo>
                  <a:pt x="1301" y="195"/>
                </a:lnTo>
                <a:lnTo>
                  <a:pt x="1350" y="174"/>
                </a:lnTo>
                <a:lnTo>
                  <a:pt x="1400" y="154"/>
                </a:lnTo>
                <a:lnTo>
                  <a:pt x="1450" y="134"/>
                </a:lnTo>
                <a:lnTo>
                  <a:pt x="1501" y="116"/>
                </a:lnTo>
                <a:lnTo>
                  <a:pt x="1554" y="99"/>
                </a:lnTo>
                <a:lnTo>
                  <a:pt x="1606" y="84"/>
                </a:lnTo>
                <a:lnTo>
                  <a:pt x="1658" y="70"/>
                </a:lnTo>
                <a:lnTo>
                  <a:pt x="1711" y="57"/>
                </a:lnTo>
                <a:lnTo>
                  <a:pt x="1765" y="45"/>
                </a:lnTo>
                <a:lnTo>
                  <a:pt x="1820" y="34"/>
                </a:lnTo>
                <a:lnTo>
                  <a:pt x="1874" y="26"/>
                </a:lnTo>
                <a:lnTo>
                  <a:pt x="1929" y="18"/>
                </a:lnTo>
                <a:lnTo>
                  <a:pt x="1985" y="12"/>
                </a:lnTo>
                <a:lnTo>
                  <a:pt x="2041" y="7"/>
                </a:lnTo>
                <a:lnTo>
                  <a:pt x="2097" y="4"/>
                </a:lnTo>
                <a:lnTo>
                  <a:pt x="2154" y="1"/>
                </a:lnTo>
                <a:lnTo>
                  <a:pt x="2211" y="0"/>
                </a:lnTo>
                <a:close/>
                <a:moveTo>
                  <a:pt x="1730" y="2519"/>
                </a:moveTo>
                <a:lnTo>
                  <a:pt x="1730" y="2519"/>
                </a:lnTo>
                <a:lnTo>
                  <a:pt x="1753" y="2453"/>
                </a:lnTo>
                <a:lnTo>
                  <a:pt x="1776" y="2389"/>
                </a:lnTo>
                <a:lnTo>
                  <a:pt x="1802" y="2327"/>
                </a:lnTo>
                <a:lnTo>
                  <a:pt x="1814" y="2297"/>
                </a:lnTo>
                <a:lnTo>
                  <a:pt x="1828" y="2267"/>
                </a:lnTo>
                <a:lnTo>
                  <a:pt x="1843" y="2238"/>
                </a:lnTo>
                <a:lnTo>
                  <a:pt x="1858" y="2210"/>
                </a:lnTo>
                <a:lnTo>
                  <a:pt x="1874" y="2181"/>
                </a:lnTo>
                <a:lnTo>
                  <a:pt x="1890" y="2153"/>
                </a:lnTo>
                <a:lnTo>
                  <a:pt x="1907" y="2126"/>
                </a:lnTo>
                <a:lnTo>
                  <a:pt x="1924" y="2099"/>
                </a:lnTo>
                <a:lnTo>
                  <a:pt x="1942" y="2073"/>
                </a:lnTo>
                <a:lnTo>
                  <a:pt x="1961" y="2047"/>
                </a:lnTo>
                <a:lnTo>
                  <a:pt x="1981" y="2022"/>
                </a:lnTo>
                <a:lnTo>
                  <a:pt x="2002" y="1996"/>
                </a:lnTo>
                <a:lnTo>
                  <a:pt x="2023" y="1971"/>
                </a:lnTo>
                <a:lnTo>
                  <a:pt x="2045" y="1947"/>
                </a:lnTo>
                <a:lnTo>
                  <a:pt x="2069" y="1923"/>
                </a:lnTo>
                <a:lnTo>
                  <a:pt x="2093" y="1899"/>
                </a:lnTo>
                <a:lnTo>
                  <a:pt x="2118" y="1875"/>
                </a:lnTo>
                <a:lnTo>
                  <a:pt x="2144" y="1852"/>
                </a:lnTo>
                <a:lnTo>
                  <a:pt x="2171" y="1829"/>
                </a:lnTo>
                <a:lnTo>
                  <a:pt x="2198" y="1807"/>
                </a:lnTo>
                <a:lnTo>
                  <a:pt x="2228" y="1784"/>
                </a:lnTo>
                <a:lnTo>
                  <a:pt x="2258" y="1762"/>
                </a:lnTo>
                <a:lnTo>
                  <a:pt x="2290" y="1739"/>
                </a:lnTo>
                <a:lnTo>
                  <a:pt x="2322" y="1718"/>
                </a:lnTo>
                <a:lnTo>
                  <a:pt x="2356" y="1696"/>
                </a:lnTo>
                <a:lnTo>
                  <a:pt x="2391" y="1675"/>
                </a:lnTo>
                <a:lnTo>
                  <a:pt x="2372" y="1669"/>
                </a:lnTo>
                <a:lnTo>
                  <a:pt x="2353" y="1665"/>
                </a:lnTo>
                <a:lnTo>
                  <a:pt x="2334" y="1662"/>
                </a:lnTo>
                <a:lnTo>
                  <a:pt x="2314" y="1660"/>
                </a:lnTo>
                <a:lnTo>
                  <a:pt x="2295" y="1658"/>
                </a:lnTo>
                <a:lnTo>
                  <a:pt x="2276" y="1656"/>
                </a:lnTo>
                <a:lnTo>
                  <a:pt x="2256" y="1655"/>
                </a:lnTo>
                <a:lnTo>
                  <a:pt x="2237" y="1656"/>
                </a:lnTo>
                <a:lnTo>
                  <a:pt x="2218" y="1658"/>
                </a:lnTo>
                <a:lnTo>
                  <a:pt x="2198" y="1659"/>
                </a:lnTo>
                <a:lnTo>
                  <a:pt x="2180" y="1662"/>
                </a:lnTo>
                <a:lnTo>
                  <a:pt x="2161" y="1665"/>
                </a:lnTo>
                <a:lnTo>
                  <a:pt x="2142" y="1669"/>
                </a:lnTo>
                <a:lnTo>
                  <a:pt x="2124" y="1673"/>
                </a:lnTo>
                <a:lnTo>
                  <a:pt x="2105" y="1679"/>
                </a:lnTo>
                <a:lnTo>
                  <a:pt x="2087" y="1684"/>
                </a:lnTo>
                <a:lnTo>
                  <a:pt x="2069" y="1692"/>
                </a:lnTo>
                <a:lnTo>
                  <a:pt x="2051" y="1698"/>
                </a:lnTo>
                <a:lnTo>
                  <a:pt x="2032" y="1706"/>
                </a:lnTo>
                <a:lnTo>
                  <a:pt x="2015" y="1715"/>
                </a:lnTo>
                <a:lnTo>
                  <a:pt x="1997" y="1723"/>
                </a:lnTo>
                <a:lnTo>
                  <a:pt x="1980" y="1733"/>
                </a:lnTo>
                <a:lnTo>
                  <a:pt x="1947" y="1754"/>
                </a:lnTo>
                <a:lnTo>
                  <a:pt x="1915" y="1778"/>
                </a:lnTo>
                <a:lnTo>
                  <a:pt x="1885" y="1802"/>
                </a:lnTo>
                <a:lnTo>
                  <a:pt x="1856" y="1830"/>
                </a:lnTo>
                <a:lnTo>
                  <a:pt x="1842" y="1845"/>
                </a:lnTo>
                <a:lnTo>
                  <a:pt x="1828" y="1860"/>
                </a:lnTo>
                <a:lnTo>
                  <a:pt x="1815" y="1875"/>
                </a:lnTo>
                <a:lnTo>
                  <a:pt x="1803" y="1891"/>
                </a:lnTo>
                <a:lnTo>
                  <a:pt x="1791" y="1907"/>
                </a:lnTo>
                <a:lnTo>
                  <a:pt x="1779" y="1924"/>
                </a:lnTo>
                <a:lnTo>
                  <a:pt x="1769" y="1941"/>
                </a:lnTo>
                <a:lnTo>
                  <a:pt x="1758" y="1958"/>
                </a:lnTo>
                <a:lnTo>
                  <a:pt x="1748" y="1976"/>
                </a:lnTo>
                <a:lnTo>
                  <a:pt x="1739" y="1994"/>
                </a:lnTo>
                <a:lnTo>
                  <a:pt x="1730" y="2013"/>
                </a:lnTo>
                <a:lnTo>
                  <a:pt x="1722" y="2032"/>
                </a:lnTo>
                <a:lnTo>
                  <a:pt x="1714" y="2051"/>
                </a:lnTo>
                <a:lnTo>
                  <a:pt x="1708" y="2070"/>
                </a:lnTo>
                <a:lnTo>
                  <a:pt x="1701" y="2091"/>
                </a:lnTo>
                <a:lnTo>
                  <a:pt x="1695" y="2111"/>
                </a:lnTo>
                <a:lnTo>
                  <a:pt x="1691" y="2132"/>
                </a:lnTo>
                <a:lnTo>
                  <a:pt x="1687" y="2152"/>
                </a:lnTo>
                <a:lnTo>
                  <a:pt x="1683" y="2174"/>
                </a:lnTo>
                <a:lnTo>
                  <a:pt x="1680" y="2195"/>
                </a:lnTo>
                <a:lnTo>
                  <a:pt x="1678" y="2217"/>
                </a:lnTo>
                <a:lnTo>
                  <a:pt x="1677" y="2240"/>
                </a:lnTo>
                <a:lnTo>
                  <a:pt x="1677" y="2261"/>
                </a:lnTo>
                <a:lnTo>
                  <a:pt x="1677" y="2284"/>
                </a:lnTo>
                <a:lnTo>
                  <a:pt x="1679" y="2307"/>
                </a:lnTo>
                <a:lnTo>
                  <a:pt x="1680" y="2329"/>
                </a:lnTo>
                <a:lnTo>
                  <a:pt x="1683" y="2353"/>
                </a:lnTo>
                <a:lnTo>
                  <a:pt x="1688" y="2376"/>
                </a:lnTo>
                <a:lnTo>
                  <a:pt x="1692" y="2399"/>
                </a:lnTo>
                <a:lnTo>
                  <a:pt x="1698" y="2423"/>
                </a:lnTo>
                <a:lnTo>
                  <a:pt x="1705" y="2446"/>
                </a:lnTo>
                <a:lnTo>
                  <a:pt x="1712" y="2471"/>
                </a:lnTo>
                <a:lnTo>
                  <a:pt x="1721" y="2494"/>
                </a:lnTo>
                <a:lnTo>
                  <a:pt x="1730" y="2519"/>
                </a:lnTo>
                <a:close/>
                <a:moveTo>
                  <a:pt x="2609" y="4676"/>
                </a:moveTo>
                <a:lnTo>
                  <a:pt x="2609" y="5036"/>
                </a:lnTo>
                <a:lnTo>
                  <a:pt x="3991" y="5281"/>
                </a:lnTo>
                <a:lnTo>
                  <a:pt x="3991" y="6016"/>
                </a:lnTo>
                <a:lnTo>
                  <a:pt x="501" y="6016"/>
                </a:lnTo>
                <a:lnTo>
                  <a:pt x="501" y="5281"/>
                </a:lnTo>
                <a:lnTo>
                  <a:pt x="1813" y="5036"/>
                </a:lnTo>
                <a:lnTo>
                  <a:pt x="1813" y="4676"/>
                </a:lnTo>
                <a:lnTo>
                  <a:pt x="1861" y="4686"/>
                </a:lnTo>
                <a:lnTo>
                  <a:pt x="1910" y="4695"/>
                </a:lnTo>
                <a:lnTo>
                  <a:pt x="1959" y="4703"/>
                </a:lnTo>
                <a:lnTo>
                  <a:pt x="2009" y="4709"/>
                </a:lnTo>
                <a:lnTo>
                  <a:pt x="2059" y="4713"/>
                </a:lnTo>
                <a:lnTo>
                  <a:pt x="2109" y="4717"/>
                </a:lnTo>
                <a:lnTo>
                  <a:pt x="2160" y="4720"/>
                </a:lnTo>
                <a:lnTo>
                  <a:pt x="2211" y="4720"/>
                </a:lnTo>
                <a:lnTo>
                  <a:pt x="2262" y="4720"/>
                </a:lnTo>
                <a:lnTo>
                  <a:pt x="2312" y="4717"/>
                </a:lnTo>
                <a:lnTo>
                  <a:pt x="2363" y="4713"/>
                </a:lnTo>
                <a:lnTo>
                  <a:pt x="2413" y="4709"/>
                </a:lnTo>
                <a:lnTo>
                  <a:pt x="2462" y="4703"/>
                </a:lnTo>
                <a:lnTo>
                  <a:pt x="2511" y="4695"/>
                </a:lnTo>
                <a:lnTo>
                  <a:pt x="2560" y="4686"/>
                </a:lnTo>
                <a:lnTo>
                  <a:pt x="2609" y="4676"/>
                </a:lnTo>
                <a:close/>
                <a:moveTo>
                  <a:pt x="2211" y="1201"/>
                </a:moveTo>
                <a:lnTo>
                  <a:pt x="2211" y="1201"/>
                </a:lnTo>
                <a:lnTo>
                  <a:pt x="2185" y="1201"/>
                </a:lnTo>
                <a:lnTo>
                  <a:pt x="2159" y="1202"/>
                </a:lnTo>
                <a:lnTo>
                  <a:pt x="2134" y="1204"/>
                </a:lnTo>
                <a:lnTo>
                  <a:pt x="2108" y="1206"/>
                </a:lnTo>
                <a:lnTo>
                  <a:pt x="2082" y="1209"/>
                </a:lnTo>
                <a:lnTo>
                  <a:pt x="2057" y="1213"/>
                </a:lnTo>
                <a:lnTo>
                  <a:pt x="2007" y="1221"/>
                </a:lnTo>
                <a:lnTo>
                  <a:pt x="1958" y="1233"/>
                </a:lnTo>
                <a:lnTo>
                  <a:pt x="1910" y="1247"/>
                </a:lnTo>
                <a:lnTo>
                  <a:pt x="1863" y="1263"/>
                </a:lnTo>
                <a:lnTo>
                  <a:pt x="1817" y="1281"/>
                </a:lnTo>
                <a:lnTo>
                  <a:pt x="1773" y="1301"/>
                </a:lnTo>
                <a:lnTo>
                  <a:pt x="1729" y="1323"/>
                </a:lnTo>
                <a:lnTo>
                  <a:pt x="1687" y="1347"/>
                </a:lnTo>
                <a:lnTo>
                  <a:pt x="1646" y="1373"/>
                </a:lnTo>
                <a:lnTo>
                  <a:pt x="1606" y="1402"/>
                </a:lnTo>
                <a:lnTo>
                  <a:pt x="1567" y="1432"/>
                </a:lnTo>
                <a:lnTo>
                  <a:pt x="1531" y="1464"/>
                </a:lnTo>
                <a:lnTo>
                  <a:pt x="1496" y="1497"/>
                </a:lnTo>
                <a:lnTo>
                  <a:pt x="1463" y="1532"/>
                </a:lnTo>
                <a:lnTo>
                  <a:pt x="1431" y="1569"/>
                </a:lnTo>
                <a:lnTo>
                  <a:pt x="1400" y="1607"/>
                </a:lnTo>
                <a:lnTo>
                  <a:pt x="1373" y="1647"/>
                </a:lnTo>
                <a:lnTo>
                  <a:pt x="1346" y="1687"/>
                </a:lnTo>
                <a:lnTo>
                  <a:pt x="1322" y="1730"/>
                </a:lnTo>
                <a:lnTo>
                  <a:pt x="1299" y="1774"/>
                </a:lnTo>
                <a:lnTo>
                  <a:pt x="1279" y="1818"/>
                </a:lnTo>
                <a:lnTo>
                  <a:pt x="1261" y="1864"/>
                </a:lnTo>
                <a:lnTo>
                  <a:pt x="1245" y="1911"/>
                </a:lnTo>
                <a:lnTo>
                  <a:pt x="1232" y="1960"/>
                </a:lnTo>
                <a:lnTo>
                  <a:pt x="1220" y="2009"/>
                </a:lnTo>
                <a:lnTo>
                  <a:pt x="1212" y="2058"/>
                </a:lnTo>
                <a:lnTo>
                  <a:pt x="1208" y="2083"/>
                </a:lnTo>
                <a:lnTo>
                  <a:pt x="1206" y="2109"/>
                </a:lnTo>
                <a:lnTo>
                  <a:pt x="1202" y="2134"/>
                </a:lnTo>
                <a:lnTo>
                  <a:pt x="1201" y="2160"/>
                </a:lnTo>
                <a:lnTo>
                  <a:pt x="1200" y="2185"/>
                </a:lnTo>
                <a:lnTo>
                  <a:pt x="1200" y="2212"/>
                </a:lnTo>
                <a:lnTo>
                  <a:pt x="1200" y="2238"/>
                </a:lnTo>
                <a:lnTo>
                  <a:pt x="1201" y="2264"/>
                </a:lnTo>
                <a:lnTo>
                  <a:pt x="1202" y="2290"/>
                </a:lnTo>
                <a:lnTo>
                  <a:pt x="1206" y="2315"/>
                </a:lnTo>
                <a:lnTo>
                  <a:pt x="1208" y="2341"/>
                </a:lnTo>
                <a:lnTo>
                  <a:pt x="1212" y="2366"/>
                </a:lnTo>
                <a:lnTo>
                  <a:pt x="1220" y="2415"/>
                </a:lnTo>
                <a:lnTo>
                  <a:pt x="1232" y="2464"/>
                </a:lnTo>
                <a:lnTo>
                  <a:pt x="1245" y="2512"/>
                </a:lnTo>
                <a:lnTo>
                  <a:pt x="1261" y="2560"/>
                </a:lnTo>
                <a:lnTo>
                  <a:pt x="1279" y="2606"/>
                </a:lnTo>
                <a:lnTo>
                  <a:pt x="1299" y="2651"/>
                </a:lnTo>
                <a:lnTo>
                  <a:pt x="1322" y="2694"/>
                </a:lnTo>
                <a:lnTo>
                  <a:pt x="1346" y="2737"/>
                </a:lnTo>
                <a:lnTo>
                  <a:pt x="1373" y="2777"/>
                </a:lnTo>
                <a:lnTo>
                  <a:pt x="1400" y="2817"/>
                </a:lnTo>
                <a:lnTo>
                  <a:pt x="1431" y="2855"/>
                </a:lnTo>
                <a:lnTo>
                  <a:pt x="1463" y="2892"/>
                </a:lnTo>
                <a:lnTo>
                  <a:pt x="1496" y="2927"/>
                </a:lnTo>
                <a:lnTo>
                  <a:pt x="1531" y="2960"/>
                </a:lnTo>
                <a:lnTo>
                  <a:pt x="1567" y="2992"/>
                </a:lnTo>
                <a:lnTo>
                  <a:pt x="1606" y="3022"/>
                </a:lnTo>
                <a:lnTo>
                  <a:pt x="1646" y="3051"/>
                </a:lnTo>
                <a:lnTo>
                  <a:pt x="1687" y="3077"/>
                </a:lnTo>
                <a:lnTo>
                  <a:pt x="1729" y="3101"/>
                </a:lnTo>
                <a:lnTo>
                  <a:pt x="1773" y="3123"/>
                </a:lnTo>
                <a:lnTo>
                  <a:pt x="1817" y="3143"/>
                </a:lnTo>
                <a:lnTo>
                  <a:pt x="1863" y="3161"/>
                </a:lnTo>
                <a:lnTo>
                  <a:pt x="1910" y="3177"/>
                </a:lnTo>
                <a:lnTo>
                  <a:pt x="1958" y="3191"/>
                </a:lnTo>
                <a:lnTo>
                  <a:pt x="2007" y="3203"/>
                </a:lnTo>
                <a:lnTo>
                  <a:pt x="2057" y="3211"/>
                </a:lnTo>
                <a:lnTo>
                  <a:pt x="2082" y="3215"/>
                </a:lnTo>
                <a:lnTo>
                  <a:pt x="2108" y="3218"/>
                </a:lnTo>
                <a:lnTo>
                  <a:pt x="2134" y="3220"/>
                </a:lnTo>
                <a:lnTo>
                  <a:pt x="2159" y="3222"/>
                </a:lnTo>
                <a:lnTo>
                  <a:pt x="2185" y="3223"/>
                </a:lnTo>
                <a:lnTo>
                  <a:pt x="2211" y="3223"/>
                </a:lnTo>
                <a:lnTo>
                  <a:pt x="2237" y="3223"/>
                </a:lnTo>
                <a:lnTo>
                  <a:pt x="2263" y="3222"/>
                </a:lnTo>
                <a:lnTo>
                  <a:pt x="2289" y="3220"/>
                </a:lnTo>
                <a:lnTo>
                  <a:pt x="2314" y="3218"/>
                </a:lnTo>
                <a:lnTo>
                  <a:pt x="2340" y="3215"/>
                </a:lnTo>
                <a:lnTo>
                  <a:pt x="2365" y="3211"/>
                </a:lnTo>
                <a:lnTo>
                  <a:pt x="2415" y="3203"/>
                </a:lnTo>
                <a:lnTo>
                  <a:pt x="2463" y="3191"/>
                </a:lnTo>
                <a:lnTo>
                  <a:pt x="2511" y="3177"/>
                </a:lnTo>
                <a:lnTo>
                  <a:pt x="2558" y="3161"/>
                </a:lnTo>
                <a:lnTo>
                  <a:pt x="2605" y="3143"/>
                </a:lnTo>
                <a:lnTo>
                  <a:pt x="2650" y="3123"/>
                </a:lnTo>
                <a:lnTo>
                  <a:pt x="2693" y="3101"/>
                </a:lnTo>
                <a:lnTo>
                  <a:pt x="2735" y="3077"/>
                </a:lnTo>
                <a:lnTo>
                  <a:pt x="2776" y="3051"/>
                </a:lnTo>
                <a:lnTo>
                  <a:pt x="2816" y="3022"/>
                </a:lnTo>
                <a:lnTo>
                  <a:pt x="2854" y="2992"/>
                </a:lnTo>
                <a:lnTo>
                  <a:pt x="2891" y="2960"/>
                </a:lnTo>
                <a:lnTo>
                  <a:pt x="2926" y="2927"/>
                </a:lnTo>
                <a:lnTo>
                  <a:pt x="2959" y="2892"/>
                </a:lnTo>
                <a:lnTo>
                  <a:pt x="2991" y="2855"/>
                </a:lnTo>
                <a:lnTo>
                  <a:pt x="3021" y="2817"/>
                </a:lnTo>
                <a:lnTo>
                  <a:pt x="3050" y="2777"/>
                </a:lnTo>
                <a:lnTo>
                  <a:pt x="3075" y="2737"/>
                </a:lnTo>
                <a:lnTo>
                  <a:pt x="3100" y="2694"/>
                </a:lnTo>
                <a:lnTo>
                  <a:pt x="3122" y="2651"/>
                </a:lnTo>
                <a:lnTo>
                  <a:pt x="3142" y="2606"/>
                </a:lnTo>
                <a:lnTo>
                  <a:pt x="3161" y="2560"/>
                </a:lnTo>
                <a:lnTo>
                  <a:pt x="3177" y="2512"/>
                </a:lnTo>
                <a:lnTo>
                  <a:pt x="3190" y="2464"/>
                </a:lnTo>
                <a:lnTo>
                  <a:pt x="3202" y="2415"/>
                </a:lnTo>
                <a:lnTo>
                  <a:pt x="3211" y="2366"/>
                </a:lnTo>
                <a:lnTo>
                  <a:pt x="3214" y="2341"/>
                </a:lnTo>
                <a:lnTo>
                  <a:pt x="3217" y="2315"/>
                </a:lnTo>
                <a:lnTo>
                  <a:pt x="3219" y="2290"/>
                </a:lnTo>
                <a:lnTo>
                  <a:pt x="3221" y="2264"/>
                </a:lnTo>
                <a:lnTo>
                  <a:pt x="3221" y="2238"/>
                </a:lnTo>
                <a:lnTo>
                  <a:pt x="3222" y="2212"/>
                </a:lnTo>
                <a:lnTo>
                  <a:pt x="3221" y="2185"/>
                </a:lnTo>
                <a:lnTo>
                  <a:pt x="3221" y="2160"/>
                </a:lnTo>
                <a:lnTo>
                  <a:pt x="3219" y="2134"/>
                </a:lnTo>
                <a:lnTo>
                  <a:pt x="3217" y="2109"/>
                </a:lnTo>
                <a:lnTo>
                  <a:pt x="3214" y="2083"/>
                </a:lnTo>
                <a:lnTo>
                  <a:pt x="3211" y="2058"/>
                </a:lnTo>
                <a:lnTo>
                  <a:pt x="3202" y="2009"/>
                </a:lnTo>
                <a:lnTo>
                  <a:pt x="3190" y="1960"/>
                </a:lnTo>
                <a:lnTo>
                  <a:pt x="3177" y="1911"/>
                </a:lnTo>
                <a:lnTo>
                  <a:pt x="3161" y="1864"/>
                </a:lnTo>
                <a:lnTo>
                  <a:pt x="3142" y="1818"/>
                </a:lnTo>
                <a:lnTo>
                  <a:pt x="3122" y="1774"/>
                </a:lnTo>
                <a:lnTo>
                  <a:pt x="3100" y="1730"/>
                </a:lnTo>
                <a:lnTo>
                  <a:pt x="3075" y="1687"/>
                </a:lnTo>
                <a:lnTo>
                  <a:pt x="3050" y="1647"/>
                </a:lnTo>
                <a:lnTo>
                  <a:pt x="3021" y="1607"/>
                </a:lnTo>
                <a:lnTo>
                  <a:pt x="2991" y="1569"/>
                </a:lnTo>
                <a:lnTo>
                  <a:pt x="2959" y="1532"/>
                </a:lnTo>
                <a:lnTo>
                  <a:pt x="2926" y="1497"/>
                </a:lnTo>
                <a:lnTo>
                  <a:pt x="2891" y="1464"/>
                </a:lnTo>
                <a:lnTo>
                  <a:pt x="2854" y="1432"/>
                </a:lnTo>
                <a:lnTo>
                  <a:pt x="2816" y="1402"/>
                </a:lnTo>
                <a:lnTo>
                  <a:pt x="2776" y="1373"/>
                </a:lnTo>
                <a:lnTo>
                  <a:pt x="2735" y="1347"/>
                </a:lnTo>
                <a:lnTo>
                  <a:pt x="2693" y="1323"/>
                </a:lnTo>
                <a:lnTo>
                  <a:pt x="2650" y="1301"/>
                </a:lnTo>
                <a:lnTo>
                  <a:pt x="2605" y="1281"/>
                </a:lnTo>
                <a:lnTo>
                  <a:pt x="2558" y="1263"/>
                </a:lnTo>
                <a:lnTo>
                  <a:pt x="2511" y="1247"/>
                </a:lnTo>
                <a:lnTo>
                  <a:pt x="2463" y="1233"/>
                </a:lnTo>
                <a:lnTo>
                  <a:pt x="2415" y="1221"/>
                </a:lnTo>
                <a:lnTo>
                  <a:pt x="2365" y="1213"/>
                </a:lnTo>
                <a:lnTo>
                  <a:pt x="2340" y="1209"/>
                </a:lnTo>
                <a:lnTo>
                  <a:pt x="2314" y="1206"/>
                </a:lnTo>
                <a:lnTo>
                  <a:pt x="2289" y="1204"/>
                </a:lnTo>
                <a:lnTo>
                  <a:pt x="2263" y="1202"/>
                </a:lnTo>
                <a:lnTo>
                  <a:pt x="2237" y="1201"/>
                </a:lnTo>
                <a:lnTo>
                  <a:pt x="2211" y="1201"/>
                </a:lnTo>
                <a:close/>
                <a:moveTo>
                  <a:pt x="2706" y="1717"/>
                </a:moveTo>
                <a:lnTo>
                  <a:pt x="2706" y="1717"/>
                </a:lnTo>
                <a:lnTo>
                  <a:pt x="2682" y="1694"/>
                </a:lnTo>
                <a:lnTo>
                  <a:pt x="2656" y="1672"/>
                </a:lnTo>
                <a:lnTo>
                  <a:pt x="2630" y="1651"/>
                </a:lnTo>
                <a:lnTo>
                  <a:pt x="2602" y="1632"/>
                </a:lnTo>
                <a:lnTo>
                  <a:pt x="2574" y="1614"/>
                </a:lnTo>
                <a:lnTo>
                  <a:pt x="2544" y="1597"/>
                </a:lnTo>
                <a:lnTo>
                  <a:pt x="2515" y="1581"/>
                </a:lnTo>
                <a:lnTo>
                  <a:pt x="2484" y="1567"/>
                </a:lnTo>
                <a:lnTo>
                  <a:pt x="2452" y="1554"/>
                </a:lnTo>
                <a:lnTo>
                  <a:pt x="2419" y="1544"/>
                </a:lnTo>
                <a:lnTo>
                  <a:pt x="2386" y="1534"/>
                </a:lnTo>
                <a:lnTo>
                  <a:pt x="2352" y="1527"/>
                </a:lnTo>
                <a:lnTo>
                  <a:pt x="2318" y="1520"/>
                </a:lnTo>
                <a:lnTo>
                  <a:pt x="2283" y="1516"/>
                </a:lnTo>
                <a:lnTo>
                  <a:pt x="2247" y="1513"/>
                </a:lnTo>
                <a:lnTo>
                  <a:pt x="2211" y="1513"/>
                </a:lnTo>
                <a:lnTo>
                  <a:pt x="2175" y="1513"/>
                </a:lnTo>
                <a:lnTo>
                  <a:pt x="2140" y="1516"/>
                </a:lnTo>
                <a:lnTo>
                  <a:pt x="2105" y="1520"/>
                </a:lnTo>
                <a:lnTo>
                  <a:pt x="2070" y="1527"/>
                </a:lnTo>
                <a:lnTo>
                  <a:pt x="2036" y="1534"/>
                </a:lnTo>
                <a:lnTo>
                  <a:pt x="2003" y="1544"/>
                </a:lnTo>
                <a:lnTo>
                  <a:pt x="1971" y="1554"/>
                </a:lnTo>
                <a:lnTo>
                  <a:pt x="1939" y="1567"/>
                </a:lnTo>
                <a:lnTo>
                  <a:pt x="1908" y="1581"/>
                </a:lnTo>
                <a:lnTo>
                  <a:pt x="1877" y="1597"/>
                </a:lnTo>
                <a:lnTo>
                  <a:pt x="1848" y="1614"/>
                </a:lnTo>
                <a:lnTo>
                  <a:pt x="1820" y="1632"/>
                </a:lnTo>
                <a:lnTo>
                  <a:pt x="1792" y="1651"/>
                </a:lnTo>
                <a:lnTo>
                  <a:pt x="1766" y="1672"/>
                </a:lnTo>
                <a:lnTo>
                  <a:pt x="1741" y="1694"/>
                </a:lnTo>
                <a:lnTo>
                  <a:pt x="1716" y="1717"/>
                </a:lnTo>
                <a:lnTo>
                  <a:pt x="1693" y="1742"/>
                </a:lnTo>
                <a:lnTo>
                  <a:pt x="1671" y="1767"/>
                </a:lnTo>
                <a:lnTo>
                  <a:pt x="1650" y="1794"/>
                </a:lnTo>
                <a:lnTo>
                  <a:pt x="1631" y="1820"/>
                </a:lnTo>
                <a:lnTo>
                  <a:pt x="1613" y="1849"/>
                </a:lnTo>
                <a:lnTo>
                  <a:pt x="1596" y="1879"/>
                </a:lnTo>
                <a:lnTo>
                  <a:pt x="1580" y="1909"/>
                </a:lnTo>
                <a:lnTo>
                  <a:pt x="1566" y="1940"/>
                </a:lnTo>
                <a:lnTo>
                  <a:pt x="1554" y="1971"/>
                </a:lnTo>
                <a:lnTo>
                  <a:pt x="1543" y="2003"/>
                </a:lnTo>
                <a:lnTo>
                  <a:pt x="1533" y="2037"/>
                </a:lnTo>
                <a:lnTo>
                  <a:pt x="1526" y="2070"/>
                </a:lnTo>
                <a:lnTo>
                  <a:pt x="1520" y="2106"/>
                </a:lnTo>
                <a:lnTo>
                  <a:pt x="1515" y="2141"/>
                </a:lnTo>
                <a:lnTo>
                  <a:pt x="1512" y="2176"/>
                </a:lnTo>
                <a:lnTo>
                  <a:pt x="1511" y="2212"/>
                </a:lnTo>
                <a:lnTo>
                  <a:pt x="1512" y="2248"/>
                </a:lnTo>
                <a:lnTo>
                  <a:pt x="1515" y="2283"/>
                </a:lnTo>
                <a:lnTo>
                  <a:pt x="1520" y="2318"/>
                </a:lnTo>
                <a:lnTo>
                  <a:pt x="1526" y="2353"/>
                </a:lnTo>
                <a:lnTo>
                  <a:pt x="1533" y="2387"/>
                </a:lnTo>
                <a:lnTo>
                  <a:pt x="1543" y="2420"/>
                </a:lnTo>
                <a:lnTo>
                  <a:pt x="1554" y="2453"/>
                </a:lnTo>
                <a:lnTo>
                  <a:pt x="1566" y="2485"/>
                </a:lnTo>
                <a:lnTo>
                  <a:pt x="1580" y="2515"/>
                </a:lnTo>
                <a:lnTo>
                  <a:pt x="1596" y="2545"/>
                </a:lnTo>
                <a:lnTo>
                  <a:pt x="1613" y="2575"/>
                </a:lnTo>
                <a:lnTo>
                  <a:pt x="1631" y="2604"/>
                </a:lnTo>
                <a:lnTo>
                  <a:pt x="1650" y="2630"/>
                </a:lnTo>
                <a:lnTo>
                  <a:pt x="1671" y="2657"/>
                </a:lnTo>
                <a:lnTo>
                  <a:pt x="1693" y="2682"/>
                </a:lnTo>
                <a:lnTo>
                  <a:pt x="1716" y="2707"/>
                </a:lnTo>
                <a:lnTo>
                  <a:pt x="1741" y="2730"/>
                </a:lnTo>
                <a:lnTo>
                  <a:pt x="1766" y="2752"/>
                </a:lnTo>
                <a:lnTo>
                  <a:pt x="1792" y="2773"/>
                </a:lnTo>
                <a:lnTo>
                  <a:pt x="1820" y="2792"/>
                </a:lnTo>
                <a:lnTo>
                  <a:pt x="1848" y="2810"/>
                </a:lnTo>
                <a:lnTo>
                  <a:pt x="1877" y="2827"/>
                </a:lnTo>
                <a:lnTo>
                  <a:pt x="1908" y="2843"/>
                </a:lnTo>
                <a:lnTo>
                  <a:pt x="1939" y="2857"/>
                </a:lnTo>
                <a:lnTo>
                  <a:pt x="1971" y="2870"/>
                </a:lnTo>
                <a:lnTo>
                  <a:pt x="2003" y="2880"/>
                </a:lnTo>
                <a:lnTo>
                  <a:pt x="2036" y="2890"/>
                </a:lnTo>
                <a:lnTo>
                  <a:pt x="2070" y="2897"/>
                </a:lnTo>
                <a:lnTo>
                  <a:pt x="2105" y="2904"/>
                </a:lnTo>
                <a:lnTo>
                  <a:pt x="2140" y="2908"/>
                </a:lnTo>
                <a:lnTo>
                  <a:pt x="2175" y="2911"/>
                </a:lnTo>
                <a:lnTo>
                  <a:pt x="2211" y="2911"/>
                </a:lnTo>
                <a:lnTo>
                  <a:pt x="2247" y="2911"/>
                </a:lnTo>
                <a:lnTo>
                  <a:pt x="2283" y="2908"/>
                </a:lnTo>
                <a:lnTo>
                  <a:pt x="2318" y="2904"/>
                </a:lnTo>
                <a:lnTo>
                  <a:pt x="2352" y="2897"/>
                </a:lnTo>
                <a:lnTo>
                  <a:pt x="2386" y="2890"/>
                </a:lnTo>
                <a:lnTo>
                  <a:pt x="2419" y="2880"/>
                </a:lnTo>
                <a:lnTo>
                  <a:pt x="2452" y="2870"/>
                </a:lnTo>
                <a:lnTo>
                  <a:pt x="2484" y="2857"/>
                </a:lnTo>
                <a:lnTo>
                  <a:pt x="2515" y="2843"/>
                </a:lnTo>
                <a:lnTo>
                  <a:pt x="2544" y="2827"/>
                </a:lnTo>
                <a:lnTo>
                  <a:pt x="2574" y="2810"/>
                </a:lnTo>
                <a:lnTo>
                  <a:pt x="2602" y="2792"/>
                </a:lnTo>
                <a:lnTo>
                  <a:pt x="2630" y="2773"/>
                </a:lnTo>
                <a:lnTo>
                  <a:pt x="2656" y="2752"/>
                </a:lnTo>
                <a:lnTo>
                  <a:pt x="2682" y="2730"/>
                </a:lnTo>
                <a:lnTo>
                  <a:pt x="2706" y="2707"/>
                </a:lnTo>
                <a:lnTo>
                  <a:pt x="2728" y="2682"/>
                </a:lnTo>
                <a:lnTo>
                  <a:pt x="2751" y="2657"/>
                </a:lnTo>
                <a:lnTo>
                  <a:pt x="2772" y="2630"/>
                </a:lnTo>
                <a:lnTo>
                  <a:pt x="2791" y="2604"/>
                </a:lnTo>
                <a:lnTo>
                  <a:pt x="2809" y="2575"/>
                </a:lnTo>
                <a:lnTo>
                  <a:pt x="2826" y="2545"/>
                </a:lnTo>
                <a:lnTo>
                  <a:pt x="2841" y="2515"/>
                </a:lnTo>
                <a:lnTo>
                  <a:pt x="2856" y="2485"/>
                </a:lnTo>
                <a:lnTo>
                  <a:pt x="2868" y="2453"/>
                </a:lnTo>
                <a:lnTo>
                  <a:pt x="2880" y="2420"/>
                </a:lnTo>
                <a:lnTo>
                  <a:pt x="2888" y="2387"/>
                </a:lnTo>
                <a:lnTo>
                  <a:pt x="2897" y="2353"/>
                </a:lnTo>
                <a:lnTo>
                  <a:pt x="2903" y="2318"/>
                </a:lnTo>
                <a:lnTo>
                  <a:pt x="2907" y="2283"/>
                </a:lnTo>
                <a:lnTo>
                  <a:pt x="2909" y="2248"/>
                </a:lnTo>
                <a:lnTo>
                  <a:pt x="2910" y="2212"/>
                </a:lnTo>
                <a:lnTo>
                  <a:pt x="2909" y="2176"/>
                </a:lnTo>
                <a:lnTo>
                  <a:pt x="2907" y="2141"/>
                </a:lnTo>
                <a:lnTo>
                  <a:pt x="2903" y="2106"/>
                </a:lnTo>
                <a:lnTo>
                  <a:pt x="2897" y="2070"/>
                </a:lnTo>
                <a:lnTo>
                  <a:pt x="2888" y="2037"/>
                </a:lnTo>
                <a:lnTo>
                  <a:pt x="2880" y="2003"/>
                </a:lnTo>
                <a:lnTo>
                  <a:pt x="2868" y="1971"/>
                </a:lnTo>
                <a:lnTo>
                  <a:pt x="2856" y="1940"/>
                </a:lnTo>
                <a:lnTo>
                  <a:pt x="2841" y="1909"/>
                </a:lnTo>
                <a:lnTo>
                  <a:pt x="2826" y="1879"/>
                </a:lnTo>
                <a:lnTo>
                  <a:pt x="2809" y="1849"/>
                </a:lnTo>
                <a:lnTo>
                  <a:pt x="2791" y="1820"/>
                </a:lnTo>
                <a:lnTo>
                  <a:pt x="2772" y="1794"/>
                </a:lnTo>
                <a:lnTo>
                  <a:pt x="2751" y="1767"/>
                </a:lnTo>
                <a:lnTo>
                  <a:pt x="2728" y="1742"/>
                </a:lnTo>
                <a:lnTo>
                  <a:pt x="2706" y="1717"/>
                </a:lnTo>
                <a:close/>
                <a:moveTo>
                  <a:pt x="3187" y="1235"/>
                </a:moveTo>
                <a:lnTo>
                  <a:pt x="3187" y="1235"/>
                </a:lnTo>
                <a:lnTo>
                  <a:pt x="3164" y="1213"/>
                </a:lnTo>
                <a:lnTo>
                  <a:pt x="3139" y="1189"/>
                </a:lnTo>
                <a:lnTo>
                  <a:pt x="3115" y="1168"/>
                </a:lnTo>
                <a:lnTo>
                  <a:pt x="3089" y="1147"/>
                </a:lnTo>
                <a:lnTo>
                  <a:pt x="3064" y="1125"/>
                </a:lnTo>
                <a:lnTo>
                  <a:pt x="3037" y="1105"/>
                </a:lnTo>
                <a:lnTo>
                  <a:pt x="3011" y="1086"/>
                </a:lnTo>
                <a:lnTo>
                  <a:pt x="2983" y="1067"/>
                </a:lnTo>
                <a:lnTo>
                  <a:pt x="2955" y="1049"/>
                </a:lnTo>
                <a:lnTo>
                  <a:pt x="2927" y="1031"/>
                </a:lnTo>
                <a:lnTo>
                  <a:pt x="2899" y="1014"/>
                </a:lnTo>
                <a:lnTo>
                  <a:pt x="2869" y="998"/>
                </a:lnTo>
                <a:lnTo>
                  <a:pt x="2840" y="982"/>
                </a:lnTo>
                <a:lnTo>
                  <a:pt x="2809" y="967"/>
                </a:lnTo>
                <a:lnTo>
                  <a:pt x="2780" y="953"/>
                </a:lnTo>
                <a:lnTo>
                  <a:pt x="2749" y="939"/>
                </a:lnTo>
                <a:lnTo>
                  <a:pt x="2718" y="926"/>
                </a:lnTo>
                <a:lnTo>
                  <a:pt x="2686" y="915"/>
                </a:lnTo>
                <a:lnTo>
                  <a:pt x="2654" y="904"/>
                </a:lnTo>
                <a:lnTo>
                  <a:pt x="2622" y="893"/>
                </a:lnTo>
                <a:lnTo>
                  <a:pt x="2589" y="884"/>
                </a:lnTo>
                <a:lnTo>
                  <a:pt x="2556" y="874"/>
                </a:lnTo>
                <a:lnTo>
                  <a:pt x="2523" y="867"/>
                </a:lnTo>
                <a:lnTo>
                  <a:pt x="2489" y="859"/>
                </a:lnTo>
                <a:lnTo>
                  <a:pt x="2455" y="853"/>
                </a:lnTo>
                <a:lnTo>
                  <a:pt x="2421" y="846"/>
                </a:lnTo>
                <a:lnTo>
                  <a:pt x="2387" y="842"/>
                </a:lnTo>
                <a:lnTo>
                  <a:pt x="2352" y="838"/>
                </a:lnTo>
                <a:lnTo>
                  <a:pt x="2318" y="835"/>
                </a:lnTo>
                <a:lnTo>
                  <a:pt x="2283" y="833"/>
                </a:lnTo>
                <a:lnTo>
                  <a:pt x="2246" y="832"/>
                </a:lnTo>
                <a:lnTo>
                  <a:pt x="2211" y="831"/>
                </a:lnTo>
                <a:lnTo>
                  <a:pt x="2175" y="832"/>
                </a:lnTo>
                <a:lnTo>
                  <a:pt x="2140" y="833"/>
                </a:lnTo>
                <a:lnTo>
                  <a:pt x="2105" y="835"/>
                </a:lnTo>
                <a:lnTo>
                  <a:pt x="2070" y="838"/>
                </a:lnTo>
                <a:lnTo>
                  <a:pt x="2035" y="842"/>
                </a:lnTo>
                <a:lnTo>
                  <a:pt x="2001" y="846"/>
                </a:lnTo>
                <a:lnTo>
                  <a:pt x="1966" y="853"/>
                </a:lnTo>
                <a:lnTo>
                  <a:pt x="1932" y="859"/>
                </a:lnTo>
                <a:lnTo>
                  <a:pt x="1899" y="867"/>
                </a:lnTo>
                <a:lnTo>
                  <a:pt x="1865" y="874"/>
                </a:lnTo>
                <a:lnTo>
                  <a:pt x="1832" y="884"/>
                </a:lnTo>
                <a:lnTo>
                  <a:pt x="1800" y="893"/>
                </a:lnTo>
                <a:lnTo>
                  <a:pt x="1769" y="904"/>
                </a:lnTo>
                <a:lnTo>
                  <a:pt x="1737" y="915"/>
                </a:lnTo>
                <a:lnTo>
                  <a:pt x="1705" y="926"/>
                </a:lnTo>
                <a:lnTo>
                  <a:pt x="1674" y="939"/>
                </a:lnTo>
                <a:lnTo>
                  <a:pt x="1643" y="953"/>
                </a:lnTo>
                <a:lnTo>
                  <a:pt x="1612" y="967"/>
                </a:lnTo>
                <a:lnTo>
                  <a:pt x="1582" y="982"/>
                </a:lnTo>
                <a:lnTo>
                  <a:pt x="1552" y="998"/>
                </a:lnTo>
                <a:lnTo>
                  <a:pt x="1524" y="1014"/>
                </a:lnTo>
                <a:lnTo>
                  <a:pt x="1495" y="1031"/>
                </a:lnTo>
                <a:lnTo>
                  <a:pt x="1466" y="1049"/>
                </a:lnTo>
                <a:lnTo>
                  <a:pt x="1439" y="1067"/>
                </a:lnTo>
                <a:lnTo>
                  <a:pt x="1411" y="1086"/>
                </a:lnTo>
                <a:lnTo>
                  <a:pt x="1384" y="1105"/>
                </a:lnTo>
                <a:lnTo>
                  <a:pt x="1359" y="1125"/>
                </a:lnTo>
                <a:lnTo>
                  <a:pt x="1332" y="1147"/>
                </a:lnTo>
                <a:lnTo>
                  <a:pt x="1307" y="1168"/>
                </a:lnTo>
                <a:lnTo>
                  <a:pt x="1282" y="1189"/>
                </a:lnTo>
                <a:lnTo>
                  <a:pt x="1258" y="1213"/>
                </a:lnTo>
                <a:lnTo>
                  <a:pt x="1234" y="1235"/>
                </a:lnTo>
                <a:lnTo>
                  <a:pt x="1211" y="1259"/>
                </a:lnTo>
                <a:lnTo>
                  <a:pt x="1189" y="1283"/>
                </a:lnTo>
                <a:lnTo>
                  <a:pt x="1167" y="1308"/>
                </a:lnTo>
                <a:lnTo>
                  <a:pt x="1145" y="1334"/>
                </a:lnTo>
                <a:lnTo>
                  <a:pt x="1125" y="1359"/>
                </a:lnTo>
                <a:lnTo>
                  <a:pt x="1104" y="1386"/>
                </a:lnTo>
                <a:lnTo>
                  <a:pt x="1084" y="1413"/>
                </a:lnTo>
                <a:lnTo>
                  <a:pt x="1066" y="1439"/>
                </a:lnTo>
                <a:lnTo>
                  <a:pt x="1048" y="1468"/>
                </a:lnTo>
                <a:lnTo>
                  <a:pt x="1030" y="1496"/>
                </a:lnTo>
                <a:lnTo>
                  <a:pt x="1013" y="1524"/>
                </a:lnTo>
                <a:lnTo>
                  <a:pt x="997" y="1553"/>
                </a:lnTo>
                <a:lnTo>
                  <a:pt x="981" y="1583"/>
                </a:lnTo>
                <a:lnTo>
                  <a:pt x="966" y="1613"/>
                </a:lnTo>
                <a:lnTo>
                  <a:pt x="952" y="1644"/>
                </a:lnTo>
                <a:lnTo>
                  <a:pt x="938" y="1675"/>
                </a:lnTo>
                <a:lnTo>
                  <a:pt x="926" y="1705"/>
                </a:lnTo>
                <a:lnTo>
                  <a:pt x="914" y="1737"/>
                </a:lnTo>
                <a:lnTo>
                  <a:pt x="902" y="1769"/>
                </a:lnTo>
                <a:lnTo>
                  <a:pt x="892" y="1801"/>
                </a:lnTo>
                <a:lnTo>
                  <a:pt x="882" y="1834"/>
                </a:lnTo>
                <a:lnTo>
                  <a:pt x="874" y="1867"/>
                </a:lnTo>
                <a:lnTo>
                  <a:pt x="865" y="1900"/>
                </a:lnTo>
                <a:lnTo>
                  <a:pt x="859" y="1933"/>
                </a:lnTo>
                <a:lnTo>
                  <a:pt x="851" y="1967"/>
                </a:lnTo>
                <a:lnTo>
                  <a:pt x="846" y="2001"/>
                </a:lnTo>
                <a:lnTo>
                  <a:pt x="842" y="2036"/>
                </a:lnTo>
                <a:lnTo>
                  <a:pt x="837" y="2070"/>
                </a:lnTo>
                <a:lnTo>
                  <a:pt x="834" y="2106"/>
                </a:lnTo>
                <a:lnTo>
                  <a:pt x="832" y="2141"/>
                </a:lnTo>
                <a:lnTo>
                  <a:pt x="831" y="2176"/>
                </a:lnTo>
                <a:lnTo>
                  <a:pt x="830" y="2212"/>
                </a:lnTo>
                <a:lnTo>
                  <a:pt x="831" y="2247"/>
                </a:lnTo>
                <a:lnTo>
                  <a:pt x="832" y="2283"/>
                </a:lnTo>
                <a:lnTo>
                  <a:pt x="834" y="2318"/>
                </a:lnTo>
                <a:lnTo>
                  <a:pt x="837" y="2354"/>
                </a:lnTo>
                <a:lnTo>
                  <a:pt x="842" y="2388"/>
                </a:lnTo>
                <a:lnTo>
                  <a:pt x="846" y="2423"/>
                </a:lnTo>
                <a:lnTo>
                  <a:pt x="851" y="2457"/>
                </a:lnTo>
                <a:lnTo>
                  <a:pt x="859" y="2491"/>
                </a:lnTo>
                <a:lnTo>
                  <a:pt x="865" y="2524"/>
                </a:lnTo>
                <a:lnTo>
                  <a:pt x="874" y="2557"/>
                </a:lnTo>
                <a:lnTo>
                  <a:pt x="882" y="2590"/>
                </a:lnTo>
                <a:lnTo>
                  <a:pt x="892" y="2623"/>
                </a:lnTo>
                <a:lnTo>
                  <a:pt x="902" y="2655"/>
                </a:lnTo>
                <a:lnTo>
                  <a:pt x="914" y="2687"/>
                </a:lnTo>
                <a:lnTo>
                  <a:pt x="926" y="2719"/>
                </a:lnTo>
                <a:lnTo>
                  <a:pt x="938" y="2750"/>
                </a:lnTo>
                <a:lnTo>
                  <a:pt x="952" y="2780"/>
                </a:lnTo>
                <a:lnTo>
                  <a:pt x="966" y="2811"/>
                </a:lnTo>
                <a:lnTo>
                  <a:pt x="981" y="2841"/>
                </a:lnTo>
                <a:lnTo>
                  <a:pt x="997" y="2871"/>
                </a:lnTo>
                <a:lnTo>
                  <a:pt x="1013" y="2900"/>
                </a:lnTo>
                <a:lnTo>
                  <a:pt x="1030" y="2928"/>
                </a:lnTo>
                <a:lnTo>
                  <a:pt x="1048" y="2956"/>
                </a:lnTo>
                <a:lnTo>
                  <a:pt x="1066" y="2985"/>
                </a:lnTo>
                <a:lnTo>
                  <a:pt x="1084" y="3011"/>
                </a:lnTo>
                <a:lnTo>
                  <a:pt x="1104" y="3038"/>
                </a:lnTo>
                <a:lnTo>
                  <a:pt x="1125" y="3065"/>
                </a:lnTo>
                <a:lnTo>
                  <a:pt x="1145" y="3090"/>
                </a:lnTo>
                <a:lnTo>
                  <a:pt x="1167" y="3116"/>
                </a:lnTo>
                <a:lnTo>
                  <a:pt x="1189" y="3141"/>
                </a:lnTo>
                <a:lnTo>
                  <a:pt x="1211" y="3165"/>
                </a:lnTo>
                <a:lnTo>
                  <a:pt x="1234" y="3189"/>
                </a:lnTo>
                <a:lnTo>
                  <a:pt x="1258" y="3211"/>
                </a:lnTo>
                <a:lnTo>
                  <a:pt x="1282" y="3235"/>
                </a:lnTo>
                <a:lnTo>
                  <a:pt x="1307" y="3256"/>
                </a:lnTo>
                <a:lnTo>
                  <a:pt x="1332" y="3277"/>
                </a:lnTo>
                <a:lnTo>
                  <a:pt x="1359" y="3299"/>
                </a:lnTo>
                <a:lnTo>
                  <a:pt x="1384" y="3319"/>
                </a:lnTo>
                <a:lnTo>
                  <a:pt x="1411" y="3338"/>
                </a:lnTo>
                <a:lnTo>
                  <a:pt x="1439" y="3357"/>
                </a:lnTo>
                <a:lnTo>
                  <a:pt x="1466" y="3375"/>
                </a:lnTo>
                <a:lnTo>
                  <a:pt x="1495" y="3393"/>
                </a:lnTo>
                <a:lnTo>
                  <a:pt x="1524" y="3410"/>
                </a:lnTo>
                <a:lnTo>
                  <a:pt x="1552" y="3426"/>
                </a:lnTo>
                <a:lnTo>
                  <a:pt x="1582" y="3442"/>
                </a:lnTo>
                <a:lnTo>
                  <a:pt x="1612" y="3457"/>
                </a:lnTo>
                <a:lnTo>
                  <a:pt x="1643" y="3471"/>
                </a:lnTo>
                <a:lnTo>
                  <a:pt x="1674" y="3485"/>
                </a:lnTo>
                <a:lnTo>
                  <a:pt x="1705" y="3498"/>
                </a:lnTo>
                <a:lnTo>
                  <a:pt x="1737" y="3509"/>
                </a:lnTo>
                <a:lnTo>
                  <a:pt x="1769" y="3520"/>
                </a:lnTo>
                <a:lnTo>
                  <a:pt x="1800" y="3531"/>
                </a:lnTo>
                <a:lnTo>
                  <a:pt x="1832" y="3540"/>
                </a:lnTo>
                <a:lnTo>
                  <a:pt x="1865" y="3550"/>
                </a:lnTo>
                <a:lnTo>
                  <a:pt x="1899" y="3557"/>
                </a:lnTo>
                <a:lnTo>
                  <a:pt x="1932" y="3565"/>
                </a:lnTo>
                <a:lnTo>
                  <a:pt x="1966" y="3571"/>
                </a:lnTo>
                <a:lnTo>
                  <a:pt x="2001" y="3578"/>
                </a:lnTo>
                <a:lnTo>
                  <a:pt x="2035" y="3582"/>
                </a:lnTo>
                <a:lnTo>
                  <a:pt x="2070" y="3586"/>
                </a:lnTo>
                <a:lnTo>
                  <a:pt x="2105" y="3589"/>
                </a:lnTo>
                <a:lnTo>
                  <a:pt x="2140" y="3591"/>
                </a:lnTo>
                <a:lnTo>
                  <a:pt x="2175" y="3592"/>
                </a:lnTo>
                <a:lnTo>
                  <a:pt x="2211" y="3594"/>
                </a:lnTo>
                <a:lnTo>
                  <a:pt x="2246" y="3592"/>
                </a:lnTo>
                <a:lnTo>
                  <a:pt x="2283" y="3591"/>
                </a:lnTo>
                <a:lnTo>
                  <a:pt x="2318" y="3589"/>
                </a:lnTo>
                <a:lnTo>
                  <a:pt x="2352" y="3586"/>
                </a:lnTo>
                <a:lnTo>
                  <a:pt x="2387" y="3582"/>
                </a:lnTo>
                <a:lnTo>
                  <a:pt x="2421" y="3578"/>
                </a:lnTo>
                <a:lnTo>
                  <a:pt x="2455" y="3571"/>
                </a:lnTo>
                <a:lnTo>
                  <a:pt x="2489" y="3565"/>
                </a:lnTo>
                <a:lnTo>
                  <a:pt x="2523" y="3557"/>
                </a:lnTo>
                <a:lnTo>
                  <a:pt x="2556" y="3550"/>
                </a:lnTo>
                <a:lnTo>
                  <a:pt x="2589" y="3540"/>
                </a:lnTo>
                <a:lnTo>
                  <a:pt x="2622" y="3531"/>
                </a:lnTo>
                <a:lnTo>
                  <a:pt x="2654" y="3520"/>
                </a:lnTo>
                <a:lnTo>
                  <a:pt x="2686" y="3509"/>
                </a:lnTo>
                <a:lnTo>
                  <a:pt x="2718" y="3498"/>
                </a:lnTo>
                <a:lnTo>
                  <a:pt x="2749" y="3485"/>
                </a:lnTo>
                <a:lnTo>
                  <a:pt x="2780" y="3471"/>
                </a:lnTo>
                <a:lnTo>
                  <a:pt x="2809" y="3457"/>
                </a:lnTo>
                <a:lnTo>
                  <a:pt x="2840" y="3442"/>
                </a:lnTo>
                <a:lnTo>
                  <a:pt x="2869" y="3426"/>
                </a:lnTo>
                <a:lnTo>
                  <a:pt x="2899" y="3410"/>
                </a:lnTo>
                <a:lnTo>
                  <a:pt x="2927" y="3393"/>
                </a:lnTo>
                <a:lnTo>
                  <a:pt x="2955" y="3375"/>
                </a:lnTo>
                <a:lnTo>
                  <a:pt x="2983" y="3357"/>
                </a:lnTo>
                <a:lnTo>
                  <a:pt x="3011" y="3338"/>
                </a:lnTo>
                <a:lnTo>
                  <a:pt x="3037" y="3319"/>
                </a:lnTo>
                <a:lnTo>
                  <a:pt x="3064" y="3299"/>
                </a:lnTo>
                <a:lnTo>
                  <a:pt x="3089" y="3277"/>
                </a:lnTo>
                <a:lnTo>
                  <a:pt x="3115" y="3256"/>
                </a:lnTo>
                <a:lnTo>
                  <a:pt x="3139" y="3235"/>
                </a:lnTo>
                <a:lnTo>
                  <a:pt x="3164" y="3211"/>
                </a:lnTo>
                <a:lnTo>
                  <a:pt x="3187" y="3189"/>
                </a:lnTo>
                <a:lnTo>
                  <a:pt x="3211" y="3165"/>
                </a:lnTo>
                <a:lnTo>
                  <a:pt x="3233" y="3141"/>
                </a:lnTo>
                <a:lnTo>
                  <a:pt x="3255" y="3116"/>
                </a:lnTo>
                <a:lnTo>
                  <a:pt x="3277" y="3090"/>
                </a:lnTo>
                <a:lnTo>
                  <a:pt x="3298" y="3065"/>
                </a:lnTo>
                <a:lnTo>
                  <a:pt x="3318" y="3038"/>
                </a:lnTo>
                <a:lnTo>
                  <a:pt x="3337" y="3011"/>
                </a:lnTo>
                <a:lnTo>
                  <a:pt x="3356" y="2985"/>
                </a:lnTo>
                <a:lnTo>
                  <a:pt x="3374" y="2956"/>
                </a:lnTo>
                <a:lnTo>
                  <a:pt x="3393" y="2928"/>
                </a:lnTo>
                <a:lnTo>
                  <a:pt x="3409" y="2900"/>
                </a:lnTo>
                <a:lnTo>
                  <a:pt x="3426" y="2871"/>
                </a:lnTo>
                <a:lnTo>
                  <a:pt x="3440" y="2841"/>
                </a:lnTo>
                <a:lnTo>
                  <a:pt x="3455" y="2811"/>
                </a:lnTo>
                <a:lnTo>
                  <a:pt x="3470" y="2780"/>
                </a:lnTo>
                <a:lnTo>
                  <a:pt x="3483" y="2750"/>
                </a:lnTo>
                <a:lnTo>
                  <a:pt x="3496" y="2719"/>
                </a:lnTo>
                <a:lnTo>
                  <a:pt x="3509" y="2687"/>
                </a:lnTo>
                <a:lnTo>
                  <a:pt x="3519" y="2655"/>
                </a:lnTo>
                <a:lnTo>
                  <a:pt x="3530" y="2623"/>
                </a:lnTo>
                <a:lnTo>
                  <a:pt x="3539" y="2590"/>
                </a:lnTo>
                <a:lnTo>
                  <a:pt x="3549" y="2557"/>
                </a:lnTo>
                <a:lnTo>
                  <a:pt x="3556" y="2524"/>
                </a:lnTo>
                <a:lnTo>
                  <a:pt x="3564" y="2491"/>
                </a:lnTo>
                <a:lnTo>
                  <a:pt x="3570" y="2457"/>
                </a:lnTo>
                <a:lnTo>
                  <a:pt x="3576" y="2423"/>
                </a:lnTo>
                <a:lnTo>
                  <a:pt x="3581" y="2388"/>
                </a:lnTo>
                <a:lnTo>
                  <a:pt x="3585" y="2354"/>
                </a:lnTo>
                <a:lnTo>
                  <a:pt x="3588" y="2318"/>
                </a:lnTo>
                <a:lnTo>
                  <a:pt x="3591" y="2283"/>
                </a:lnTo>
                <a:lnTo>
                  <a:pt x="3592" y="2247"/>
                </a:lnTo>
                <a:lnTo>
                  <a:pt x="3592" y="2212"/>
                </a:lnTo>
                <a:lnTo>
                  <a:pt x="3592" y="2176"/>
                </a:lnTo>
                <a:lnTo>
                  <a:pt x="3591" y="2141"/>
                </a:lnTo>
                <a:lnTo>
                  <a:pt x="3588" y="2106"/>
                </a:lnTo>
                <a:lnTo>
                  <a:pt x="3585" y="2070"/>
                </a:lnTo>
                <a:lnTo>
                  <a:pt x="3581" y="2036"/>
                </a:lnTo>
                <a:lnTo>
                  <a:pt x="3576" y="2001"/>
                </a:lnTo>
                <a:lnTo>
                  <a:pt x="3570" y="1967"/>
                </a:lnTo>
                <a:lnTo>
                  <a:pt x="3564" y="1933"/>
                </a:lnTo>
                <a:lnTo>
                  <a:pt x="3556" y="1900"/>
                </a:lnTo>
                <a:lnTo>
                  <a:pt x="3549" y="1867"/>
                </a:lnTo>
                <a:lnTo>
                  <a:pt x="3539" y="1834"/>
                </a:lnTo>
                <a:lnTo>
                  <a:pt x="3530" y="1801"/>
                </a:lnTo>
                <a:lnTo>
                  <a:pt x="3519" y="1769"/>
                </a:lnTo>
                <a:lnTo>
                  <a:pt x="3509" y="1737"/>
                </a:lnTo>
                <a:lnTo>
                  <a:pt x="3496" y="1705"/>
                </a:lnTo>
                <a:lnTo>
                  <a:pt x="3483" y="1675"/>
                </a:lnTo>
                <a:lnTo>
                  <a:pt x="3470" y="1644"/>
                </a:lnTo>
                <a:lnTo>
                  <a:pt x="3455" y="1613"/>
                </a:lnTo>
                <a:lnTo>
                  <a:pt x="3440" y="1583"/>
                </a:lnTo>
                <a:lnTo>
                  <a:pt x="3426" y="1553"/>
                </a:lnTo>
                <a:lnTo>
                  <a:pt x="3409" y="1524"/>
                </a:lnTo>
                <a:lnTo>
                  <a:pt x="3393" y="1496"/>
                </a:lnTo>
                <a:lnTo>
                  <a:pt x="3374" y="1468"/>
                </a:lnTo>
                <a:lnTo>
                  <a:pt x="3356" y="1439"/>
                </a:lnTo>
                <a:lnTo>
                  <a:pt x="3337" y="1413"/>
                </a:lnTo>
                <a:lnTo>
                  <a:pt x="3318" y="1386"/>
                </a:lnTo>
                <a:lnTo>
                  <a:pt x="3298" y="1359"/>
                </a:lnTo>
                <a:lnTo>
                  <a:pt x="3277" y="1334"/>
                </a:lnTo>
                <a:lnTo>
                  <a:pt x="3255" y="1308"/>
                </a:lnTo>
                <a:lnTo>
                  <a:pt x="3233" y="1283"/>
                </a:lnTo>
                <a:lnTo>
                  <a:pt x="3211" y="1259"/>
                </a:lnTo>
                <a:lnTo>
                  <a:pt x="3187" y="1235"/>
                </a:lnTo>
                <a:close/>
              </a:path>
            </a:pathLst>
          </a:custGeom>
          <a:solidFill>
            <a:srgbClr val="2D4C79"/>
          </a:soli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文本框 7"/>
          <p:cNvSpPr>
            <a:spLocks noChangeArrowheads="1"/>
          </p:cNvSpPr>
          <p:nvPr/>
        </p:nvSpPr>
        <p:spPr bwMode="auto">
          <a:xfrm>
            <a:off x="7869238" y="-55563"/>
            <a:ext cx="2268537"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700">
                <a:solidFill>
                  <a:srgbClr val="E39A1D"/>
                </a:solidFill>
                <a:latin typeface="Impact" panose="020B0806030902050204" pitchFamily="34" charset="0"/>
                <a:sym typeface="Impact" panose="020B0806030902050204" pitchFamily="34" charset="0"/>
              </a:rPr>
              <a:t>4</a:t>
            </a:r>
            <a:endParaRPr lang="zh-CN" altLang="en-US" sz="28700">
              <a:solidFill>
                <a:srgbClr val="E39A1D"/>
              </a:solidFill>
              <a:latin typeface="Impact" panose="020B0806030902050204" pitchFamily="34" charset="0"/>
              <a:sym typeface="Impact" panose="020B0806030902050204" pitchFamily="34" charset="0"/>
            </a:endParaRPr>
          </a:p>
        </p:txBody>
      </p:sp>
      <p:sp>
        <p:nvSpPr>
          <p:cNvPr id="16388" name="文本框 9"/>
          <p:cNvSpPr>
            <a:spLocks noChangeArrowheads="1"/>
          </p:cNvSpPr>
          <p:nvPr/>
        </p:nvSpPr>
        <p:spPr bwMode="auto">
          <a:xfrm>
            <a:off x="5940425" y="3041650"/>
            <a:ext cx="2054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600">
                <a:solidFill>
                  <a:srgbClr val="BDA16D"/>
                </a:solidFill>
                <a:latin typeface="Impact" panose="020B0806030902050204" pitchFamily="34" charset="0"/>
                <a:ea typeface="华文隶书" panose="02010800040101010101" pitchFamily="2" charset="-122"/>
                <a:sym typeface="Microsoft New Tai Lue" panose="020B0502040204020203" pitchFamily="34" charset="0"/>
              </a:rPr>
              <a:t>Chapter</a:t>
            </a:r>
            <a:endParaRPr lang="zh-CN" altLang="en-US" sz="3600">
              <a:solidFill>
                <a:srgbClr val="BDA16D"/>
              </a:solidFill>
              <a:latin typeface="Impact" panose="020B0806030902050204" pitchFamily="34" charset="0"/>
              <a:ea typeface="华文隶书" panose="02010800040101010101" pitchFamily="2" charset="-122"/>
              <a:sym typeface="Microsoft New Tai Lue" panose="020B0502040204020203" pitchFamily="34" charset="0"/>
            </a:endParaRPr>
          </a:p>
        </p:txBody>
      </p:sp>
      <p:sp>
        <p:nvSpPr>
          <p:cNvPr id="16389" name="直接连接符 10"/>
          <p:cNvSpPr>
            <a:spLocks noChangeShapeType="1"/>
          </p:cNvSpPr>
          <p:nvPr/>
        </p:nvSpPr>
        <p:spPr bwMode="auto">
          <a:xfrm>
            <a:off x="2316163" y="3897313"/>
            <a:ext cx="7559675" cy="25400"/>
          </a:xfrm>
          <a:prstGeom prst="line">
            <a:avLst/>
          </a:prstGeom>
          <a:noFill/>
          <a:ln w="38100">
            <a:solidFill>
              <a:srgbClr val="E39A1D"/>
            </a:solidFill>
            <a:round/>
          </a:ln>
          <a:extLst>
            <a:ext uri="{909E8E84-426E-40DD-AFC4-6F175D3DCCD1}">
              <a14:hiddenFill xmlns:a14="http://schemas.microsoft.com/office/drawing/2010/main">
                <a:noFill/>
              </a14:hiddenFill>
            </a:ext>
          </a:extLst>
        </p:spPr>
        <p:txBody>
          <a:bodyPr/>
          <a:lstStyle/>
          <a:p>
            <a:endParaRPr lang="zh-CN" altLang="en-US"/>
          </a:p>
        </p:txBody>
      </p:sp>
      <p:sp>
        <p:nvSpPr>
          <p:cNvPr id="16390" name="矩形 11"/>
          <p:cNvSpPr>
            <a:spLocks noChangeArrowheads="1"/>
          </p:cNvSpPr>
          <p:nvPr/>
        </p:nvSpPr>
        <p:spPr bwMode="auto">
          <a:xfrm>
            <a:off x="2913063" y="3171825"/>
            <a:ext cx="22367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40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研究方法</a:t>
            </a:r>
            <a:endParaRPr lang="en-US" altLang="zh-CN" sz="40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91" name="矩形 12"/>
          <p:cNvSpPr>
            <a:spLocks noChangeArrowheads="1"/>
          </p:cNvSpPr>
          <p:nvPr/>
        </p:nvSpPr>
        <p:spPr bwMode="auto">
          <a:xfrm>
            <a:off x="6337300" y="4616450"/>
            <a:ext cx="45354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a:solidFill>
                <a:srgbClr val="BDA16D"/>
              </a:solidFill>
              <a:latin typeface="Calibri" panose="020F0502020204030204" pitchFamily="34" charset="0"/>
              <a:sym typeface="宋体" panose="02010600030101010101" pitchFamily="2" charset="-122"/>
            </a:endParaRPr>
          </a:p>
        </p:txBody>
      </p:sp>
      <p:sp>
        <p:nvSpPr>
          <p:cNvPr id="16392" name="TextBox 4"/>
          <p:cNvSpPr>
            <a:spLocks noChangeArrowheads="1"/>
          </p:cNvSpPr>
          <p:nvPr/>
        </p:nvSpPr>
        <p:spPr bwMode="auto">
          <a:xfrm>
            <a:off x="6249988" y="4057650"/>
            <a:ext cx="171608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b="1">
                <a:solidFill>
                  <a:srgbClr val="E39A1D"/>
                </a:solidFill>
                <a:latin typeface="Franklin Gothic Book" pitchFamily="34" charset="0"/>
                <a:ea typeface="微软雅黑" panose="020B0503020204020204" pitchFamily="34" charset="-122"/>
                <a:sym typeface="Franklin Gothic Book" pitchFamily="34" charset="0"/>
              </a:rPr>
              <a:t>点击添加标题</a:t>
            </a:r>
            <a:endParaRPr lang="en-US" altLang="zh-CN" b="1">
              <a:solidFill>
                <a:srgbClr val="E39A1D"/>
              </a:solidFill>
              <a:latin typeface="Franklin Gothic Book" pitchFamily="34" charset="0"/>
              <a:ea typeface="微软雅黑" panose="020B0503020204020204" pitchFamily="34" charset="-122"/>
              <a:sym typeface="Franklin Gothic Book" pitchFamily="34" charset="0"/>
            </a:endParaRPr>
          </a:p>
        </p:txBody>
      </p:sp>
      <p:sp>
        <p:nvSpPr>
          <p:cNvPr id="16393" name="矩形 14"/>
          <p:cNvSpPr>
            <a:spLocks noChangeArrowheads="1"/>
          </p:cNvSpPr>
          <p:nvPr/>
        </p:nvSpPr>
        <p:spPr bwMode="auto">
          <a:xfrm>
            <a:off x="2978150" y="4083050"/>
            <a:ext cx="2079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Research process</a:t>
            </a:r>
            <a:endParaRPr lang="en-US" altLang="zh-CN" sz="16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图表 1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981075"/>
            <a:ext cx="2881312" cy="303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图表 1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9800" y="925513"/>
            <a:ext cx="2881313" cy="303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图表 1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9625" y="869950"/>
            <a:ext cx="2881313" cy="303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15"/>
          <p:cNvSpPr>
            <a:spLocks noChangeArrowheads="1"/>
          </p:cNvSpPr>
          <p:nvPr/>
        </p:nvSpPr>
        <p:spPr bwMode="auto">
          <a:xfrm>
            <a:off x="2117725" y="4946650"/>
            <a:ext cx="804227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4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
        <p:nvSpPr>
          <p:cNvPr id="17415" name="矩形 20"/>
          <p:cNvSpPr>
            <a:spLocks noChangeArrowheads="1"/>
          </p:cNvSpPr>
          <p:nvPr/>
        </p:nvSpPr>
        <p:spPr bwMode="auto">
          <a:xfrm>
            <a:off x="3754438" y="4283075"/>
            <a:ext cx="4699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3200" b="1">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3200" b="1">
              <a:solidFill>
                <a:srgbClr val="BDA16D"/>
              </a:solidFill>
              <a:latin typeface="Calibri" panose="020F0502020204030204" pitchFamily="34" charset="0"/>
              <a:sym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矩形 42"/>
          <p:cNvSpPr>
            <a:spLocks noChangeArrowheads="1"/>
          </p:cNvSpPr>
          <p:nvPr/>
        </p:nvSpPr>
        <p:spPr bwMode="auto">
          <a:xfrm>
            <a:off x="593725" y="4657725"/>
            <a:ext cx="4533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a:solidFill>
                <a:schemeClr val="bg1"/>
              </a:solidFill>
              <a:latin typeface="Calibri" panose="020F0502020204030204" pitchFamily="34" charset="0"/>
              <a:sym typeface="宋体" panose="02010600030101010101" pitchFamily="2" charset="-122"/>
            </a:endParaRPr>
          </a:p>
        </p:txBody>
      </p:sp>
      <p:sp>
        <p:nvSpPr>
          <p:cNvPr id="18436" name="TextBox 4"/>
          <p:cNvSpPr>
            <a:spLocks noChangeArrowheads="1"/>
          </p:cNvSpPr>
          <p:nvPr/>
        </p:nvSpPr>
        <p:spPr bwMode="auto">
          <a:xfrm>
            <a:off x="593725" y="1443038"/>
            <a:ext cx="171608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b="1">
                <a:solidFill>
                  <a:srgbClr val="BDA16D"/>
                </a:solidFill>
                <a:latin typeface="Franklin Gothic Book" pitchFamily="34" charset="0"/>
                <a:ea typeface="微软雅黑" panose="020B0503020204020204" pitchFamily="34" charset="-122"/>
                <a:sym typeface="Franklin Gothic Book" pitchFamily="34" charset="0"/>
              </a:rPr>
              <a:t>点击添加标题</a:t>
            </a:r>
            <a:endParaRPr lang="en-US" altLang="zh-CN" b="1">
              <a:solidFill>
                <a:srgbClr val="BDA16D"/>
              </a:solidFill>
              <a:latin typeface="Franklin Gothic Book" pitchFamily="34" charset="0"/>
              <a:ea typeface="微软雅黑" panose="020B0503020204020204" pitchFamily="34" charset="-122"/>
              <a:sym typeface="Franklin Gothic Book" pitchFamily="34" charset="0"/>
            </a:endParaRPr>
          </a:p>
        </p:txBody>
      </p:sp>
      <p:grpSp>
        <p:nvGrpSpPr>
          <p:cNvPr id="18437" name="组合 7"/>
          <p:cNvGrpSpPr/>
          <p:nvPr/>
        </p:nvGrpSpPr>
        <p:grpSpPr bwMode="auto">
          <a:xfrm>
            <a:off x="5781675" y="2095500"/>
            <a:ext cx="5594350" cy="542925"/>
            <a:chOff x="0" y="0"/>
            <a:chExt cx="5594888" cy="542441"/>
          </a:xfrm>
        </p:grpSpPr>
        <p:sp>
          <p:nvSpPr>
            <p:cNvPr id="18451" name="矩形 3"/>
            <p:cNvSpPr>
              <a:spLocks noChangeArrowheads="1"/>
            </p:cNvSpPr>
            <p:nvPr/>
          </p:nvSpPr>
          <p:spPr bwMode="auto">
            <a:xfrm>
              <a:off x="0" y="0"/>
              <a:ext cx="5594888" cy="542441"/>
            </a:xfrm>
            <a:prstGeom prst="rect">
              <a:avLst/>
            </a:prstGeom>
            <a:solidFill>
              <a:srgbClr val="9DC0DC">
                <a:alpha val="50195"/>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8452" name="矩形 4"/>
            <p:cNvSpPr>
              <a:spLocks noChangeArrowheads="1"/>
            </p:cNvSpPr>
            <p:nvPr/>
          </p:nvSpPr>
          <p:spPr bwMode="auto">
            <a:xfrm>
              <a:off x="0" y="0"/>
              <a:ext cx="3006671" cy="542441"/>
            </a:xfrm>
            <a:prstGeom prst="rect">
              <a:avLst/>
            </a:prstGeom>
            <a:solidFill>
              <a:srgbClr val="9DC0DC"/>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18438" name="组合 6"/>
          <p:cNvGrpSpPr/>
          <p:nvPr/>
        </p:nvGrpSpPr>
        <p:grpSpPr bwMode="auto">
          <a:xfrm>
            <a:off x="5781675" y="3367088"/>
            <a:ext cx="5594350" cy="542925"/>
            <a:chOff x="0" y="0"/>
            <a:chExt cx="5594888" cy="542442"/>
          </a:xfrm>
        </p:grpSpPr>
        <p:sp>
          <p:nvSpPr>
            <p:cNvPr id="18449" name="矩形 40"/>
            <p:cNvSpPr>
              <a:spLocks noChangeArrowheads="1"/>
            </p:cNvSpPr>
            <p:nvPr/>
          </p:nvSpPr>
          <p:spPr bwMode="auto">
            <a:xfrm>
              <a:off x="0" y="1"/>
              <a:ext cx="5594888" cy="542441"/>
            </a:xfrm>
            <a:prstGeom prst="rect">
              <a:avLst/>
            </a:prstGeom>
            <a:solidFill>
              <a:srgbClr val="E39A1D">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8450" name="矩形 44"/>
            <p:cNvSpPr>
              <a:spLocks noChangeArrowheads="1"/>
            </p:cNvSpPr>
            <p:nvPr/>
          </p:nvSpPr>
          <p:spPr bwMode="auto">
            <a:xfrm>
              <a:off x="0" y="0"/>
              <a:ext cx="3967567" cy="542441"/>
            </a:xfrm>
            <a:prstGeom prst="rect">
              <a:avLst/>
            </a:prstGeom>
            <a:solidFill>
              <a:srgbClr val="E39A1D"/>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18439" name="组合 5"/>
          <p:cNvGrpSpPr/>
          <p:nvPr/>
        </p:nvGrpSpPr>
        <p:grpSpPr bwMode="auto">
          <a:xfrm>
            <a:off x="5840413" y="4708525"/>
            <a:ext cx="5594350" cy="541338"/>
            <a:chOff x="0" y="0"/>
            <a:chExt cx="5594888" cy="542442"/>
          </a:xfrm>
        </p:grpSpPr>
        <p:sp>
          <p:nvSpPr>
            <p:cNvPr id="18447" name="矩形 34"/>
            <p:cNvSpPr>
              <a:spLocks noChangeArrowheads="1"/>
            </p:cNvSpPr>
            <p:nvPr/>
          </p:nvSpPr>
          <p:spPr bwMode="auto">
            <a:xfrm>
              <a:off x="0" y="1"/>
              <a:ext cx="5594888" cy="542441"/>
            </a:xfrm>
            <a:prstGeom prst="rect">
              <a:avLst/>
            </a:prstGeom>
            <a:solidFill>
              <a:srgbClr val="BDA16D">
                <a:alpha val="50195"/>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latin typeface="宋体" panose="02010600030101010101" pitchFamily="2" charset="-122"/>
                <a:sym typeface="宋体" panose="02010600030101010101" pitchFamily="2" charset="-122"/>
              </a:endParaRPr>
            </a:p>
          </p:txBody>
        </p:sp>
        <p:sp>
          <p:nvSpPr>
            <p:cNvPr id="18448" name="矩形 45"/>
            <p:cNvSpPr>
              <a:spLocks noChangeArrowheads="1"/>
            </p:cNvSpPr>
            <p:nvPr/>
          </p:nvSpPr>
          <p:spPr bwMode="auto">
            <a:xfrm>
              <a:off x="0" y="0"/>
              <a:ext cx="1952787" cy="542441"/>
            </a:xfrm>
            <a:prstGeom prst="rect">
              <a:avLst/>
            </a:prstGeom>
            <a:solidFill>
              <a:srgbClr val="BDA16D"/>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latin typeface="宋体" panose="02010600030101010101" pitchFamily="2" charset="-122"/>
                <a:sym typeface="宋体" panose="02010600030101010101" pitchFamily="2" charset="-122"/>
              </a:endParaRPr>
            </a:p>
          </p:txBody>
        </p:sp>
      </p:grpSp>
      <p:sp>
        <p:nvSpPr>
          <p:cNvPr id="18440" name="TextBox 4"/>
          <p:cNvSpPr>
            <a:spLocks noChangeArrowheads="1"/>
          </p:cNvSpPr>
          <p:nvPr/>
        </p:nvSpPr>
        <p:spPr bwMode="auto">
          <a:xfrm>
            <a:off x="5613400" y="1587500"/>
            <a:ext cx="17176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b="1">
                <a:solidFill>
                  <a:srgbClr val="9DC0DC"/>
                </a:solidFill>
                <a:latin typeface="Franklin Gothic Book" pitchFamily="34" charset="0"/>
                <a:ea typeface="微软雅黑" panose="020B0503020204020204" pitchFamily="34" charset="-122"/>
                <a:sym typeface="Franklin Gothic Book" pitchFamily="34" charset="0"/>
              </a:rPr>
              <a:t>点击添加标题</a:t>
            </a:r>
            <a:endParaRPr lang="en-US" altLang="zh-CN" b="1">
              <a:solidFill>
                <a:srgbClr val="9DC0DC"/>
              </a:solidFill>
              <a:latin typeface="Franklin Gothic Book" pitchFamily="34" charset="0"/>
              <a:ea typeface="微软雅黑" panose="020B0503020204020204" pitchFamily="34" charset="-122"/>
              <a:sym typeface="Franklin Gothic Book" pitchFamily="34" charset="0"/>
            </a:endParaRPr>
          </a:p>
        </p:txBody>
      </p:sp>
      <p:sp>
        <p:nvSpPr>
          <p:cNvPr id="18441" name="TextBox 4"/>
          <p:cNvSpPr>
            <a:spLocks noChangeArrowheads="1"/>
          </p:cNvSpPr>
          <p:nvPr/>
        </p:nvSpPr>
        <p:spPr bwMode="auto">
          <a:xfrm>
            <a:off x="5638800" y="2841625"/>
            <a:ext cx="17176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b="1">
                <a:solidFill>
                  <a:srgbClr val="E39A1D"/>
                </a:solidFill>
                <a:latin typeface="Franklin Gothic Book" pitchFamily="34" charset="0"/>
                <a:ea typeface="微软雅黑" panose="020B0503020204020204" pitchFamily="34" charset="-122"/>
                <a:sym typeface="Franklin Gothic Book" pitchFamily="34" charset="0"/>
              </a:rPr>
              <a:t>点击添加标题</a:t>
            </a:r>
            <a:endParaRPr lang="en-US" altLang="zh-CN" b="1">
              <a:solidFill>
                <a:srgbClr val="E39A1D"/>
              </a:solidFill>
              <a:latin typeface="Franklin Gothic Book" pitchFamily="34" charset="0"/>
              <a:ea typeface="微软雅黑" panose="020B0503020204020204" pitchFamily="34" charset="-122"/>
              <a:sym typeface="Franklin Gothic Book" pitchFamily="34" charset="0"/>
            </a:endParaRPr>
          </a:p>
        </p:txBody>
      </p:sp>
      <p:sp>
        <p:nvSpPr>
          <p:cNvPr id="18442" name="TextBox 4"/>
          <p:cNvSpPr>
            <a:spLocks noChangeArrowheads="1"/>
          </p:cNvSpPr>
          <p:nvPr/>
        </p:nvSpPr>
        <p:spPr bwMode="auto">
          <a:xfrm>
            <a:off x="5654675" y="4130675"/>
            <a:ext cx="171608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b="1">
                <a:solidFill>
                  <a:schemeClr val="bg1"/>
                </a:solidFill>
                <a:latin typeface="Franklin Gothic Book" pitchFamily="34" charset="0"/>
                <a:ea typeface="微软雅黑" panose="020B0503020204020204" pitchFamily="34" charset="-122"/>
                <a:sym typeface="Franklin Gothic Book" pitchFamily="34" charset="0"/>
              </a:rPr>
              <a:t>点击添加标题</a:t>
            </a:r>
            <a:endParaRPr lang="en-US" altLang="zh-CN" b="1">
              <a:solidFill>
                <a:schemeClr val="bg1"/>
              </a:solidFill>
              <a:latin typeface="Franklin Gothic Book" pitchFamily="34" charset="0"/>
              <a:ea typeface="微软雅黑" panose="020B0503020204020204" pitchFamily="34" charset="-122"/>
              <a:sym typeface="Franklin Gothic Book" pitchFamily="34" charset="0"/>
            </a:endParaRPr>
          </a:p>
        </p:txBody>
      </p:sp>
      <p:sp>
        <p:nvSpPr>
          <p:cNvPr id="18443" name="TextBox 4"/>
          <p:cNvSpPr>
            <a:spLocks noChangeArrowheads="1"/>
          </p:cNvSpPr>
          <p:nvPr/>
        </p:nvSpPr>
        <p:spPr bwMode="auto">
          <a:xfrm>
            <a:off x="10529888" y="1384300"/>
            <a:ext cx="8461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en-US" altLang="zh-CN" sz="2800" b="1">
                <a:solidFill>
                  <a:srgbClr val="9DC0DC"/>
                </a:solidFill>
                <a:latin typeface="Franklin Gothic Book" pitchFamily="34" charset="0"/>
                <a:ea typeface="微软雅黑" panose="020B0503020204020204" pitchFamily="34" charset="-122"/>
                <a:sym typeface="Franklin Gothic Book" pitchFamily="34" charset="0"/>
              </a:rPr>
              <a:t>47%</a:t>
            </a:r>
            <a:endParaRPr lang="zh-CN" altLang="en-US"/>
          </a:p>
        </p:txBody>
      </p:sp>
      <p:sp>
        <p:nvSpPr>
          <p:cNvPr id="18444" name="TextBox 4"/>
          <p:cNvSpPr>
            <a:spLocks noChangeArrowheads="1"/>
          </p:cNvSpPr>
          <p:nvPr/>
        </p:nvSpPr>
        <p:spPr bwMode="auto">
          <a:xfrm>
            <a:off x="10588625" y="2684463"/>
            <a:ext cx="846138"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en-US" altLang="zh-CN" sz="2800" b="1">
                <a:solidFill>
                  <a:srgbClr val="E39A1D"/>
                </a:solidFill>
                <a:latin typeface="Franklin Gothic Book" pitchFamily="34" charset="0"/>
                <a:ea typeface="微软雅黑" panose="020B0503020204020204" pitchFamily="34" charset="-122"/>
                <a:sym typeface="Franklin Gothic Book" pitchFamily="34" charset="0"/>
              </a:rPr>
              <a:t>87%</a:t>
            </a:r>
            <a:endParaRPr lang="zh-CN" altLang="en-US"/>
          </a:p>
        </p:txBody>
      </p:sp>
      <p:sp>
        <p:nvSpPr>
          <p:cNvPr id="18445" name="TextBox 4"/>
          <p:cNvSpPr>
            <a:spLocks noChangeArrowheads="1"/>
          </p:cNvSpPr>
          <p:nvPr/>
        </p:nvSpPr>
        <p:spPr bwMode="auto">
          <a:xfrm>
            <a:off x="10529888" y="3919538"/>
            <a:ext cx="912812"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en-US" altLang="zh-CN" sz="2800" b="1">
                <a:solidFill>
                  <a:srgbClr val="BDA16D"/>
                </a:solidFill>
                <a:latin typeface="Franklin Gothic Book" pitchFamily="34" charset="0"/>
                <a:ea typeface="微软雅黑" panose="020B0503020204020204" pitchFamily="34" charset="-122"/>
                <a:sym typeface="Franklin Gothic Book" pitchFamily="34" charset="0"/>
              </a:rPr>
              <a:t>23%</a:t>
            </a:r>
            <a:endParaRPr lang="zh-CN" altLang="en-US"/>
          </a:p>
        </p:txBody>
      </p:sp>
      <p:pic>
        <p:nvPicPr>
          <p:cNvPr id="18446" name="图片 53"/>
          <p:cNvPicPr>
            <a:picLocks noChangeAspect="1" noChangeArrowheads="1"/>
          </p:cNvPicPr>
          <p:nvPr/>
        </p:nvPicPr>
        <p:blipFill>
          <a:blip r:embed="rId3">
            <a:extLst>
              <a:ext uri="{28A0092B-C50C-407E-A947-70E740481C1C}">
                <a14:useLocalDpi xmlns:a14="http://schemas.microsoft.com/office/drawing/2010/main" val="0"/>
              </a:ext>
            </a:extLst>
          </a:blip>
          <a:srcRect r="795" b="4871"/>
          <a:stretch>
            <a:fillRect/>
          </a:stretch>
        </p:blipFill>
        <p:spPr bwMode="auto">
          <a:xfrm>
            <a:off x="636588" y="2089150"/>
            <a:ext cx="385445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KSO_Shape"/>
          <p:cNvSpPr>
            <a:spLocks noChangeArrowheads="1"/>
          </p:cNvSpPr>
          <p:nvPr/>
        </p:nvSpPr>
        <p:spPr bwMode="auto">
          <a:xfrm>
            <a:off x="4910138" y="1285875"/>
            <a:ext cx="2371725" cy="4286250"/>
          </a:xfrm>
          <a:custGeom>
            <a:avLst/>
            <a:gdLst>
              <a:gd name="T0" fmla="*/ 1001506 w 2808312"/>
              <a:gd name="T1" fmla="*/ 3382335 h 5078692"/>
              <a:gd name="T2" fmla="*/ 898787 w 2808312"/>
              <a:gd name="T3" fmla="*/ 3484914 h 5078692"/>
              <a:gd name="T4" fmla="*/ 1001506 w 2808312"/>
              <a:gd name="T5" fmla="*/ 3587494 h 5078692"/>
              <a:gd name="T6" fmla="*/ 1104224 w 2808312"/>
              <a:gd name="T7" fmla="*/ 3484914 h 5078692"/>
              <a:gd name="T8" fmla="*/ 1001506 w 2808312"/>
              <a:gd name="T9" fmla="*/ 3382335 h 5078692"/>
              <a:gd name="T10" fmla="*/ 38627 w 2808312"/>
              <a:gd name="T11" fmla="*/ 265082 h 5078692"/>
              <a:gd name="T12" fmla="*/ 38627 w 2808312"/>
              <a:gd name="T13" fmla="*/ 3352374 h 5078692"/>
              <a:gd name="T14" fmla="*/ 1964384 w 2808312"/>
              <a:gd name="T15" fmla="*/ 3352374 h 5078692"/>
              <a:gd name="T16" fmla="*/ 1964384 w 2808312"/>
              <a:gd name="T17" fmla="*/ 265082 h 5078692"/>
              <a:gd name="T18" fmla="*/ 826047 w 2808312"/>
              <a:gd name="T19" fmla="*/ 119719 h 5078692"/>
              <a:gd name="T20" fmla="*/ 821768 w 2808312"/>
              <a:gd name="T21" fmla="*/ 123993 h 5078692"/>
              <a:gd name="T22" fmla="*/ 821768 w 2808312"/>
              <a:gd name="T23" fmla="*/ 141088 h 5078692"/>
              <a:gd name="T24" fmla="*/ 826047 w 2808312"/>
              <a:gd name="T25" fmla="*/ 145362 h 5078692"/>
              <a:gd name="T26" fmla="*/ 1176964 w 2808312"/>
              <a:gd name="T27" fmla="*/ 145362 h 5078692"/>
              <a:gd name="T28" fmla="*/ 1181243 w 2808312"/>
              <a:gd name="T29" fmla="*/ 141088 h 5078692"/>
              <a:gd name="T30" fmla="*/ 1181243 w 2808312"/>
              <a:gd name="T31" fmla="*/ 123993 h 5078692"/>
              <a:gd name="T32" fmla="*/ 1176964 w 2808312"/>
              <a:gd name="T33" fmla="*/ 119719 h 5078692"/>
              <a:gd name="T34" fmla="*/ 228083 w 2808312"/>
              <a:gd name="T35" fmla="*/ 0 h 5078692"/>
              <a:gd name="T36" fmla="*/ 1774928 w 2808312"/>
              <a:gd name="T37" fmla="*/ 0 h 5078692"/>
              <a:gd name="T38" fmla="*/ 2003011 w 2808312"/>
              <a:gd name="T39" fmla="*/ 227775 h 5078692"/>
              <a:gd name="T40" fmla="*/ 2003011 w 2808312"/>
              <a:gd name="T41" fmla="*/ 3389680 h 5078692"/>
              <a:gd name="T42" fmla="*/ 1774928 w 2808312"/>
              <a:gd name="T43" fmla="*/ 3617455 h 5078692"/>
              <a:gd name="T44" fmla="*/ 228083 w 2808312"/>
              <a:gd name="T45" fmla="*/ 3617455 h 5078692"/>
              <a:gd name="T46" fmla="*/ 0 w 2808312"/>
              <a:gd name="T47" fmla="*/ 3389680 h 5078692"/>
              <a:gd name="T48" fmla="*/ 0 w 2808312"/>
              <a:gd name="T49" fmla="*/ 227775 h 5078692"/>
              <a:gd name="T50" fmla="*/ 228083 w 2808312"/>
              <a:gd name="T51" fmla="*/ 0 h 50786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808312"/>
              <a:gd name="T79" fmla="*/ 0 h 5078692"/>
              <a:gd name="T80" fmla="*/ 2808312 w 2808312"/>
              <a:gd name="T81" fmla="*/ 5078692 h 50786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808312" h="5078692">
                <a:moveTo>
                  <a:pt x="1404156" y="4748597"/>
                </a:moveTo>
                <a:cubicBezTo>
                  <a:pt x="1324618" y="4748597"/>
                  <a:pt x="1260140" y="4813075"/>
                  <a:pt x="1260140" y="4892613"/>
                </a:cubicBezTo>
                <a:cubicBezTo>
                  <a:pt x="1260140" y="4972151"/>
                  <a:pt x="1324618" y="5036629"/>
                  <a:pt x="1404156" y="5036629"/>
                </a:cubicBezTo>
                <a:cubicBezTo>
                  <a:pt x="1483694" y="5036629"/>
                  <a:pt x="1548172" y="4972151"/>
                  <a:pt x="1548172" y="4892613"/>
                </a:cubicBezTo>
                <a:cubicBezTo>
                  <a:pt x="1548172" y="4813075"/>
                  <a:pt x="1483694" y="4748597"/>
                  <a:pt x="1404156" y="4748597"/>
                </a:cubicBezTo>
                <a:close/>
                <a:moveTo>
                  <a:pt x="54156" y="372159"/>
                </a:moveTo>
                <a:lnTo>
                  <a:pt x="54156" y="4706534"/>
                </a:lnTo>
                <a:lnTo>
                  <a:pt x="2754156" y="4706534"/>
                </a:lnTo>
                <a:lnTo>
                  <a:pt x="2754156" y="372159"/>
                </a:lnTo>
                <a:lnTo>
                  <a:pt x="54156" y="372159"/>
                </a:lnTo>
                <a:close/>
                <a:moveTo>
                  <a:pt x="1158156" y="168079"/>
                </a:moveTo>
                <a:cubicBezTo>
                  <a:pt x="1154842" y="168079"/>
                  <a:pt x="1152156" y="170765"/>
                  <a:pt x="1152156" y="174079"/>
                </a:cubicBezTo>
                <a:lnTo>
                  <a:pt x="1152156" y="198079"/>
                </a:lnTo>
                <a:cubicBezTo>
                  <a:pt x="1152156" y="201393"/>
                  <a:pt x="1154842" y="204079"/>
                  <a:pt x="1158156" y="204079"/>
                </a:cubicBezTo>
                <a:lnTo>
                  <a:pt x="1650156" y="204079"/>
                </a:lnTo>
                <a:cubicBezTo>
                  <a:pt x="1653470" y="204079"/>
                  <a:pt x="1656156" y="201393"/>
                  <a:pt x="1656156" y="198079"/>
                </a:cubicBezTo>
                <a:lnTo>
                  <a:pt x="1656156" y="174079"/>
                </a:lnTo>
                <a:cubicBezTo>
                  <a:pt x="1656156" y="170765"/>
                  <a:pt x="1653470" y="168079"/>
                  <a:pt x="1650156" y="168079"/>
                </a:cubicBezTo>
                <a:lnTo>
                  <a:pt x="1158156" y="168079"/>
                </a:lnTo>
                <a:close/>
                <a:moveTo>
                  <a:pt x="319782" y="0"/>
                </a:moveTo>
                <a:lnTo>
                  <a:pt x="2488530" y="0"/>
                </a:lnTo>
                <a:cubicBezTo>
                  <a:pt x="2665141" y="0"/>
                  <a:pt x="2808312" y="143171"/>
                  <a:pt x="2808312" y="319782"/>
                </a:cubicBezTo>
                <a:lnTo>
                  <a:pt x="2808312" y="4758910"/>
                </a:lnTo>
                <a:cubicBezTo>
                  <a:pt x="2808312" y="4935521"/>
                  <a:pt x="2665141" y="5078692"/>
                  <a:pt x="2488530" y="5078692"/>
                </a:cubicBezTo>
                <a:lnTo>
                  <a:pt x="319782" y="5078692"/>
                </a:lnTo>
                <a:cubicBezTo>
                  <a:pt x="143171" y="5078692"/>
                  <a:pt x="0" y="4935521"/>
                  <a:pt x="0" y="4758910"/>
                </a:cubicBezTo>
                <a:lnTo>
                  <a:pt x="0" y="319782"/>
                </a:lnTo>
                <a:cubicBezTo>
                  <a:pt x="0" y="143171"/>
                  <a:pt x="143171" y="0"/>
                  <a:pt x="319782" y="0"/>
                </a:cubicBezTo>
                <a:close/>
              </a:path>
            </a:pathLst>
          </a:custGeom>
          <a:solidFill>
            <a:srgbClr val="E39A1D"/>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19460" name="TextBox 15"/>
          <p:cNvSpPr>
            <a:spLocks noChangeArrowheads="1"/>
          </p:cNvSpPr>
          <p:nvPr/>
        </p:nvSpPr>
        <p:spPr bwMode="auto">
          <a:xfrm>
            <a:off x="5153025" y="1858963"/>
            <a:ext cx="1884363"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200">
                <a:solidFill>
                  <a:srgbClr val="EEDCA3"/>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
        <p:nvSpPr>
          <p:cNvPr id="19461" name="燕尾形 1"/>
          <p:cNvSpPr>
            <a:spLocks noChangeArrowheads="1"/>
          </p:cNvSpPr>
          <p:nvPr/>
        </p:nvSpPr>
        <p:spPr bwMode="auto">
          <a:xfrm>
            <a:off x="7815263" y="1616075"/>
            <a:ext cx="2949575" cy="485775"/>
          </a:xfrm>
          <a:prstGeom prst="chevron">
            <a:avLst>
              <a:gd name="adj" fmla="val 49840"/>
            </a:avLst>
          </a:prstGeom>
          <a:solidFill>
            <a:srgbClr val="BDA16D"/>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BDA16D"/>
              </a:solidFill>
              <a:latin typeface="宋体" panose="02010600030101010101" pitchFamily="2" charset="-122"/>
              <a:sym typeface="宋体" panose="02010600030101010101" pitchFamily="2" charset="-122"/>
            </a:endParaRPr>
          </a:p>
        </p:txBody>
      </p:sp>
      <p:sp>
        <p:nvSpPr>
          <p:cNvPr id="19462" name="燕尾形 50"/>
          <p:cNvSpPr>
            <a:spLocks noChangeArrowheads="1"/>
          </p:cNvSpPr>
          <p:nvPr/>
        </p:nvSpPr>
        <p:spPr bwMode="auto">
          <a:xfrm flipH="1">
            <a:off x="1425575" y="1616075"/>
            <a:ext cx="2951163" cy="485775"/>
          </a:xfrm>
          <a:prstGeom prst="chevron">
            <a:avLst>
              <a:gd name="adj" fmla="val 49867"/>
            </a:avLst>
          </a:prstGeom>
          <a:solidFill>
            <a:srgbClr val="BDA16D"/>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BDA16D"/>
              </a:solidFill>
              <a:latin typeface="宋体" panose="02010600030101010101" pitchFamily="2" charset="-122"/>
              <a:sym typeface="宋体" panose="02010600030101010101" pitchFamily="2" charset="-122"/>
            </a:endParaRPr>
          </a:p>
        </p:txBody>
      </p:sp>
      <p:sp>
        <p:nvSpPr>
          <p:cNvPr id="19463" name="矩形 51"/>
          <p:cNvSpPr>
            <a:spLocks noChangeArrowheads="1"/>
          </p:cNvSpPr>
          <p:nvPr/>
        </p:nvSpPr>
        <p:spPr bwMode="auto">
          <a:xfrm>
            <a:off x="1885950" y="1690688"/>
            <a:ext cx="203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a:t>
            </a:r>
            <a:endParaRPr lang="zh-CN" altLang="en-US" sz="1600" b="1">
              <a:solidFill>
                <a:schemeClr val="bg1"/>
              </a:solidFill>
              <a:latin typeface="Calibri" panose="020F0502020204030204" pitchFamily="34" charset="0"/>
              <a:sym typeface="宋体" panose="02010600030101010101" pitchFamily="2" charset="-122"/>
            </a:endParaRPr>
          </a:p>
        </p:txBody>
      </p:sp>
      <p:sp>
        <p:nvSpPr>
          <p:cNvPr id="19464" name="矩形 52"/>
          <p:cNvSpPr>
            <a:spLocks noChangeArrowheads="1"/>
          </p:cNvSpPr>
          <p:nvPr/>
        </p:nvSpPr>
        <p:spPr bwMode="auto">
          <a:xfrm>
            <a:off x="8274050" y="1690688"/>
            <a:ext cx="203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a:t>
            </a:r>
            <a:endParaRPr lang="zh-CN" altLang="en-US" sz="1600" b="1">
              <a:solidFill>
                <a:schemeClr val="bg1"/>
              </a:solidFill>
              <a:latin typeface="Calibri" panose="020F0502020204030204" pitchFamily="34" charset="0"/>
              <a:sym typeface="宋体" panose="02010600030101010101" pitchFamily="2" charset="-122"/>
            </a:endParaRPr>
          </a:p>
        </p:txBody>
      </p:sp>
      <p:sp>
        <p:nvSpPr>
          <p:cNvPr id="19465" name="TextBox 15"/>
          <p:cNvSpPr>
            <a:spLocks noChangeArrowheads="1"/>
          </p:cNvSpPr>
          <p:nvPr/>
        </p:nvSpPr>
        <p:spPr bwMode="auto">
          <a:xfrm>
            <a:off x="1849438" y="3176588"/>
            <a:ext cx="189706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p>
        </p:txBody>
      </p:sp>
      <p:sp>
        <p:nvSpPr>
          <p:cNvPr id="19466" name="TextBox 15"/>
          <p:cNvSpPr>
            <a:spLocks noChangeArrowheads="1"/>
          </p:cNvSpPr>
          <p:nvPr/>
        </p:nvSpPr>
        <p:spPr bwMode="auto">
          <a:xfrm>
            <a:off x="8237538" y="3176588"/>
            <a:ext cx="189706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p>
        </p:txBody>
      </p:sp>
      <p:sp>
        <p:nvSpPr>
          <p:cNvPr id="19467" name="TextBox 4"/>
          <p:cNvSpPr>
            <a:spLocks noChangeArrowheads="1"/>
          </p:cNvSpPr>
          <p:nvPr/>
        </p:nvSpPr>
        <p:spPr bwMode="auto">
          <a:xfrm>
            <a:off x="1936750" y="2382838"/>
            <a:ext cx="17176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2000" b="1">
                <a:solidFill>
                  <a:srgbClr val="E39A1D"/>
                </a:solidFill>
                <a:latin typeface="Franklin Gothic Book" pitchFamily="34" charset="0"/>
                <a:ea typeface="微软雅黑" panose="020B0503020204020204" pitchFamily="34" charset="-122"/>
                <a:sym typeface="Franklin Gothic Book" pitchFamily="34" charset="0"/>
              </a:rPr>
              <a:t>点击添加标题</a:t>
            </a:r>
            <a:endParaRPr lang="en-US" altLang="zh-CN" sz="2000" b="1">
              <a:solidFill>
                <a:srgbClr val="E39A1D"/>
              </a:solidFill>
              <a:latin typeface="Franklin Gothic Book" pitchFamily="34" charset="0"/>
              <a:ea typeface="微软雅黑" panose="020B0503020204020204" pitchFamily="34" charset="-122"/>
              <a:sym typeface="Franklin Gothic Book" pitchFamily="34" charset="0"/>
            </a:endParaRPr>
          </a:p>
        </p:txBody>
      </p:sp>
      <p:sp>
        <p:nvSpPr>
          <p:cNvPr id="19468" name="TextBox 4"/>
          <p:cNvSpPr>
            <a:spLocks noChangeArrowheads="1"/>
          </p:cNvSpPr>
          <p:nvPr/>
        </p:nvSpPr>
        <p:spPr bwMode="auto">
          <a:xfrm>
            <a:off x="8326438" y="2382838"/>
            <a:ext cx="171608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2000" b="1">
                <a:solidFill>
                  <a:srgbClr val="E39A1D"/>
                </a:solidFill>
                <a:latin typeface="Franklin Gothic Book" pitchFamily="34" charset="0"/>
                <a:ea typeface="微软雅黑" panose="020B0503020204020204" pitchFamily="34" charset="-122"/>
                <a:sym typeface="Franklin Gothic Book" pitchFamily="34" charset="0"/>
              </a:rPr>
              <a:t>点击添加标题</a:t>
            </a:r>
            <a:endParaRPr lang="en-US" altLang="zh-CN" sz="2000" b="1">
              <a:solidFill>
                <a:srgbClr val="E39A1D"/>
              </a:solidFill>
              <a:latin typeface="Franklin Gothic Book" pitchFamily="34" charset="0"/>
              <a:ea typeface="微软雅黑" panose="020B0503020204020204" pitchFamily="34" charset="-122"/>
              <a:sym typeface="Franklin Gothic Book"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Freeform 5"/>
          <p:cNvSpPr>
            <a:spLocks noChangeArrowheads="1"/>
          </p:cNvSpPr>
          <p:nvPr/>
        </p:nvSpPr>
        <p:spPr bwMode="auto">
          <a:xfrm>
            <a:off x="2030413" y="3251200"/>
            <a:ext cx="8131175" cy="987425"/>
          </a:xfrm>
          <a:custGeom>
            <a:avLst/>
            <a:gdLst>
              <a:gd name="T0" fmla="*/ 0 w 5760"/>
              <a:gd name="T1" fmla="*/ 0 h 700"/>
              <a:gd name="T2" fmla="*/ 143481359 w 5760"/>
              <a:gd name="T3" fmla="*/ 75612775 h 700"/>
              <a:gd name="T4" fmla="*/ 392579058 w 5760"/>
              <a:gd name="T5" fmla="*/ 191021598 h 700"/>
              <a:gd name="T6" fmla="*/ 753274311 w 5760"/>
              <a:gd name="T7" fmla="*/ 348216837 h 700"/>
              <a:gd name="T8" fmla="*/ 1221580582 w 5760"/>
              <a:gd name="T9" fmla="*/ 529290833 h 700"/>
              <a:gd name="T10" fmla="*/ 1490606719 w 5760"/>
              <a:gd name="T11" fmla="*/ 624801632 h 700"/>
              <a:gd name="T12" fmla="*/ 1783547826 w 5760"/>
              <a:gd name="T13" fmla="*/ 722301388 h 700"/>
              <a:gd name="T14" fmla="*/ 2098407815 w 5760"/>
              <a:gd name="T15" fmla="*/ 819802553 h 700"/>
              <a:gd name="T16" fmla="*/ 2147483646 w 5760"/>
              <a:gd name="T17" fmla="*/ 911334030 h 700"/>
              <a:gd name="T18" fmla="*/ 2147483646 w 5760"/>
              <a:gd name="T19" fmla="*/ 1002865506 h 700"/>
              <a:gd name="T20" fmla="*/ 2147483646 w 5760"/>
              <a:gd name="T21" fmla="*/ 1088427293 h 700"/>
              <a:gd name="T22" fmla="*/ 2147483646 w 5760"/>
              <a:gd name="T23" fmla="*/ 1166030434 h 700"/>
              <a:gd name="T24" fmla="*/ 2147483646 w 5760"/>
              <a:gd name="T25" fmla="*/ 1235673519 h 700"/>
              <a:gd name="T26" fmla="*/ 2147483646 w 5760"/>
              <a:gd name="T27" fmla="*/ 1295367592 h 700"/>
              <a:gd name="T28" fmla="*/ 2147483646 w 5760"/>
              <a:gd name="T29" fmla="*/ 1341133330 h 700"/>
              <a:gd name="T30" fmla="*/ 2147483646 w 5760"/>
              <a:gd name="T31" fmla="*/ 1374961100 h 700"/>
              <a:gd name="T32" fmla="*/ 2147483646 w 5760"/>
              <a:gd name="T33" fmla="*/ 1390878391 h 700"/>
              <a:gd name="T34" fmla="*/ 2147483646 w 5760"/>
              <a:gd name="T35" fmla="*/ 1390878391 h 700"/>
              <a:gd name="T36" fmla="*/ 2147483646 w 5760"/>
              <a:gd name="T37" fmla="*/ 1372970734 h 700"/>
              <a:gd name="T38" fmla="*/ 2147483646 w 5760"/>
              <a:gd name="T39" fmla="*/ 1333174685 h 700"/>
              <a:gd name="T40" fmla="*/ 2147483646 w 5760"/>
              <a:gd name="T41" fmla="*/ 1289397903 h 700"/>
              <a:gd name="T42" fmla="*/ 2147483646 w 5760"/>
              <a:gd name="T43" fmla="*/ 1251592221 h 700"/>
              <a:gd name="T44" fmla="*/ 2147483646 w 5760"/>
              <a:gd name="T45" fmla="*/ 1209805805 h 700"/>
              <a:gd name="T46" fmla="*/ 2147483646 w 5760"/>
              <a:gd name="T47" fmla="*/ 1160060745 h 700"/>
              <a:gd name="T48" fmla="*/ 2147483646 w 5760"/>
              <a:gd name="T49" fmla="*/ 1104345994 h 700"/>
              <a:gd name="T50" fmla="*/ 2147483646 w 5760"/>
              <a:gd name="T51" fmla="*/ 1040672598 h 700"/>
              <a:gd name="T52" fmla="*/ 2147483646 w 5760"/>
              <a:gd name="T53" fmla="*/ 973018469 h 700"/>
              <a:gd name="T54" fmla="*/ 2147483646 w 5760"/>
              <a:gd name="T55" fmla="*/ 895415328 h 700"/>
              <a:gd name="T56" fmla="*/ 2147483646 w 5760"/>
              <a:gd name="T57" fmla="*/ 811843908 h 700"/>
              <a:gd name="T58" fmla="*/ 2147483646 w 5760"/>
              <a:gd name="T59" fmla="*/ 722301388 h 700"/>
              <a:gd name="T60" fmla="*/ 2147483646 w 5760"/>
              <a:gd name="T61" fmla="*/ 622811266 h 700"/>
              <a:gd name="T62" fmla="*/ 2147483646 w 5760"/>
              <a:gd name="T63" fmla="*/ 515361088 h 700"/>
              <a:gd name="T64" fmla="*/ 2147483646 w 5760"/>
              <a:gd name="T65" fmla="*/ 399952264 h 700"/>
              <a:gd name="T66" fmla="*/ 2147483646 w 5760"/>
              <a:gd name="T67" fmla="*/ 274594429 h 700"/>
              <a:gd name="T68" fmla="*/ 2147483646 w 5760"/>
              <a:gd name="T69" fmla="*/ 143266904 h 700"/>
              <a:gd name="T70" fmla="*/ 2147483646 w 5760"/>
              <a:gd name="T71" fmla="*/ 73622408 h 700"/>
              <a:gd name="T72" fmla="*/ 2147483646 w 5760"/>
              <a:gd name="T73" fmla="*/ 125357836 h 700"/>
              <a:gd name="T74" fmla="*/ 2147483646 w 5760"/>
              <a:gd name="T75" fmla="*/ 183062953 h 700"/>
              <a:gd name="T76" fmla="*/ 2147483646 w 5760"/>
              <a:gd name="T77" fmla="*/ 252706038 h 700"/>
              <a:gd name="T78" fmla="*/ 2147483646 w 5760"/>
              <a:gd name="T79" fmla="*/ 326329856 h 700"/>
              <a:gd name="T80" fmla="*/ 2147483646 w 5760"/>
              <a:gd name="T81" fmla="*/ 403931587 h 700"/>
              <a:gd name="T82" fmla="*/ 2147483646 w 5760"/>
              <a:gd name="T83" fmla="*/ 479544362 h 700"/>
              <a:gd name="T84" fmla="*/ 2147483646 w 5760"/>
              <a:gd name="T85" fmla="*/ 541228802 h 700"/>
              <a:gd name="T86" fmla="*/ 2147483646 w 5760"/>
              <a:gd name="T87" fmla="*/ 579035894 h 700"/>
              <a:gd name="T88" fmla="*/ 2147483646 w 5760"/>
              <a:gd name="T89" fmla="*/ 596943552 h 700"/>
              <a:gd name="T90" fmla="*/ 2147483646 w 5760"/>
              <a:gd name="T91" fmla="*/ 610871887 h 700"/>
              <a:gd name="T92" fmla="*/ 2147483646 w 5760"/>
              <a:gd name="T93" fmla="*/ 616841576 h 700"/>
              <a:gd name="T94" fmla="*/ 2147483646 w 5760"/>
              <a:gd name="T95" fmla="*/ 614852620 h 700"/>
              <a:gd name="T96" fmla="*/ 2147483646 w 5760"/>
              <a:gd name="T97" fmla="*/ 608882931 h 700"/>
              <a:gd name="T98" fmla="*/ 2147483646 w 5760"/>
              <a:gd name="T99" fmla="*/ 590973863 h 700"/>
              <a:gd name="T100" fmla="*/ 2147483646 w 5760"/>
              <a:gd name="T101" fmla="*/ 565106149 h 700"/>
              <a:gd name="T102" fmla="*/ 2147483646 w 5760"/>
              <a:gd name="T103" fmla="*/ 529290833 h 700"/>
              <a:gd name="T104" fmla="*/ 2147483646 w 5760"/>
              <a:gd name="T105" fmla="*/ 481534729 h 700"/>
              <a:gd name="T106" fmla="*/ 2147483646 w 5760"/>
              <a:gd name="T107" fmla="*/ 421840655 h 700"/>
              <a:gd name="T108" fmla="*/ 1789526216 w 5760"/>
              <a:gd name="T109" fmla="*/ 352196160 h 700"/>
              <a:gd name="T110" fmla="*/ 1275386092 w 5760"/>
              <a:gd name="T111" fmla="*/ 270615106 h 700"/>
              <a:gd name="T112" fmla="*/ 763239235 w 5760"/>
              <a:gd name="T113" fmla="*/ 173113940 h 700"/>
              <a:gd name="T114" fmla="*/ 255077501 w 5760"/>
              <a:gd name="T115" fmla="*/ 61684440 h 700"/>
              <a:gd name="T116" fmla="*/ 0 w 5760"/>
              <a:gd name="T117" fmla="*/ 0 h 7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760"/>
              <a:gd name="T178" fmla="*/ 0 h 700"/>
              <a:gd name="T179" fmla="*/ 5760 w 5760"/>
              <a:gd name="T180" fmla="*/ 700 h 7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760" h="700">
                <a:moveTo>
                  <a:pt x="0" y="0"/>
                </a:moveTo>
                <a:lnTo>
                  <a:pt x="0" y="0"/>
                </a:lnTo>
                <a:lnTo>
                  <a:pt x="32" y="17"/>
                </a:lnTo>
                <a:lnTo>
                  <a:pt x="72" y="38"/>
                </a:lnTo>
                <a:lnTo>
                  <a:pt x="128" y="64"/>
                </a:lnTo>
                <a:lnTo>
                  <a:pt x="197" y="96"/>
                </a:lnTo>
                <a:lnTo>
                  <a:pt x="281" y="134"/>
                </a:lnTo>
                <a:lnTo>
                  <a:pt x="378" y="175"/>
                </a:lnTo>
                <a:lnTo>
                  <a:pt x="490" y="219"/>
                </a:lnTo>
                <a:lnTo>
                  <a:pt x="613" y="266"/>
                </a:lnTo>
                <a:lnTo>
                  <a:pt x="679" y="290"/>
                </a:lnTo>
                <a:lnTo>
                  <a:pt x="748" y="314"/>
                </a:lnTo>
                <a:lnTo>
                  <a:pt x="820" y="339"/>
                </a:lnTo>
                <a:lnTo>
                  <a:pt x="895" y="363"/>
                </a:lnTo>
                <a:lnTo>
                  <a:pt x="973" y="387"/>
                </a:lnTo>
                <a:lnTo>
                  <a:pt x="1053" y="412"/>
                </a:lnTo>
                <a:lnTo>
                  <a:pt x="1136" y="436"/>
                </a:lnTo>
                <a:lnTo>
                  <a:pt x="1221" y="458"/>
                </a:lnTo>
                <a:lnTo>
                  <a:pt x="1310" y="482"/>
                </a:lnTo>
                <a:lnTo>
                  <a:pt x="1400" y="504"/>
                </a:lnTo>
                <a:lnTo>
                  <a:pt x="1494" y="526"/>
                </a:lnTo>
                <a:lnTo>
                  <a:pt x="1588" y="547"/>
                </a:lnTo>
                <a:lnTo>
                  <a:pt x="1686" y="568"/>
                </a:lnTo>
                <a:lnTo>
                  <a:pt x="1786" y="586"/>
                </a:lnTo>
                <a:lnTo>
                  <a:pt x="1888" y="604"/>
                </a:lnTo>
                <a:lnTo>
                  <a:pt x="1991" y="621"/>
                </a:lnTo>
                <a:lnTo>
                  <a:pt x="2097" y="636"/>
                </a:lnTo>
                <a:lnTo>
                  <a:pt x="2206" y="651"/>
                </a:lnTo>
                <a:lnTo>
                  <a:pt x="2315" y="664"/>
                </a:lnTo>
                <a:lnTo>
                  <a:pt x="2427" y="674"/>
                </a:lnTo>
                <a:lnTo>
                  <a:pt x="2541" y="683"/>
                </a:lnTo>
                <a:lnTo>
                  <a:pt x="2656" y="691"/>
                </a:lnTo>
                <a:lnTo>
                  <a:pt x="2772" y="695"/>
                </a:lnTo>
                <a:lnTo>
                  <a:pt x="2890" y="699"/>
                </a:lnTo>
                <a:lnTo>
                  <a:pt x="3010" y="700"/>
                </a:lnTo>
                <a:lnTo>
                  <a:pt x="3132" y="699"/>
                </a:lnTo>
                <a:lnTo>
                  <a:pt x="3254" y="695"/>
                </a:lnTo>
                <a:lnTo>
                  <a:pt x="3378" y="690"/>
                </a:lnTo>
                <a:lnTo>
                  <a:pt x="3503" y="681"/>
                </a:lnTo>
                <a:lnTo>
                  <a:pt x="3630" y="670"/>
                </a:lnTo>
                <a:lnTo>
                  <a:pt x="3756" y="656"/>
                </a:lnTo>
                <a:lnTo>
                  <a:pt x="3821" y="648"/>
                </a:lnTo>
                <a:lnTo>
                  <a:pt x="3885" y="638"/>
                </a:lnTo>
                <a:lnTo>
                  <a:pt x="3950" y="629"/>
                </a:lnTo>
                <a:lnTo>
                  <a:pt x="4015" y="619"/>
                </a:lnTo>
                <a:lnTo>
                  <a:pt x="4080" y="608"/>
                </a:lnTo>
                <a:lnTo>
                  <a:pt x="4145" y="596"/>
                </a:lnTo>
                <a:lnTo>
                  <a:pt x="4211" y="583"/>
                </a:lnTo>
                <a:lnTo>
                  <a:pt x="4277" y="569"/>
                </a:lnTo>
                <a:lnTo>
                  <a:pt x="4343" y="555"/>
                </a:lnTo>
                <a:lnTo>
                  <a:pt x="4409" y="539"/>
                </a:lnTo>
                <a:lnTo>
                  <a:pt x="4475" y="523"/>
                </a:lnTo>
                <a:lnTo>
                  <a:pt x="4541" y="506"/>
                </a:lnTo>
                <a:lnTo>
                  <a:pt x="4608" y="489"/>
                </a:lnTo>
                <a:lnTo>
                  <a:pt x="4674" y="470"/>
                </a:lnTo>
                <a:lnTo>
                  <a:pt x="4742" y="450"/>
                </a:lnTo>
                <a:lnTo>
                  <a:pt x="4809" y="430"/>
                </a:lnTo>
                <a:lnTo>
                  <a:pt x="4876" y="408"/>
                </a:lnTo>
                <a:lnTo>
                  <a:pt x="4943" y="386"/>
                </a:lnTo>
                <a:lnTo>
                  <a:pt x="5012" y="363"/>
                </a:lnTo>
                <a:lnTo>
                  <a:pt x="5079" y="338"/>
                </a:lnTo>
                <a:lnTo>
                  <a:pt x="5146" y="313"/>
                </a:lnTo>
                <a:lnTo>
                  <a:pt x="5214" y="286"/>
                </a:lnTo>
                <a:lnTo>
                  <a:pt x="5283" y="259"/>
                </a:lnTo>
                <a:lnTo>
                  <a:pt x="5350" y="231"/>
                </a:lnTo>
                <a:lnTo>
                  <a:pt x="5418" y="201"/>
                </a:lnTo>
                <a:lnTo>
                  <a:pt x="5487" y="170"/>
                </a:lnTo>
                <a:lnTo>
                  <a:pt x="5555" y="138"/>
                </a:lnTo>
                <a:lnTo>
                  <a:pt x="5623" y="106"/>
                </a:lnTo>
                <a:lnTo>
                  <a:pt x="5692" y="72"/>
                </a:lnTo>
                <a:lnTo>
                  <a:pt x="5760" y="37"/>
                </a:lnTo>
                <a:lnTo>
                  <a:pt x="5725" y="44"/>
                </a:lnTo>
                <a:lnTo>
                  <a:pt x="5623" y="63"/>
                </a:lnTo>
                <a:lnTo>
                  <a:pt x="5549" y="77"/>
                </a:lnTo>
                <a:lnTo>
                  <a:pt x="5460" y="92"/>
                </a:lnTo>
                <a:lnTo>
                  <a:pt x="5358" y="109"/>
                </a:lnTo>
                <a:lnTo>
                  <a:pt x="5242" y="127"/>
                </a:lnTo>
                <a:lnTo>
                  <a:pt x="5112" y="145"/>
                </a:lnTo>
                <a:lnTo>
                  <a:pt x="4971" y="164"/>
                </a:lnTo>
                <a:lnTo>
                  <a:pt x="4818" y="184"/>
                </a:lnTo>
                <a:lnTo>
                  <a:pt x="4653" y="203"/>
                </a:lnTo>
                <a:lnTo>
                  <a:pt x="4478" y="223"/>
                </a:lnTo>
                <a:lnTo>
                  <a:pt x="4294" y="241"/>
                </a:lnTo>
                <a:lnTo>
                  <a:pt x="4100" y="257"/>
                </a:lnTo>
                <a:lnTo>
                  <a:pt x="3898" y="272"/>
                </a:lnTo>
                <a:lnTo>
                  <a:pt x="3688" y="285"/>
                </a:lnTo>
                <a:lnTo>
                  <a:pt x="3579" y="291"/>
                </a:lnTo>
                <a:lnTo>
                  <a:pt x="3470" y="296"/>
                </a:lnTo>
                <a:lnTo>
                  <a:pt x="3358" y="300"/>
                </a:lnTo>
                <a:lnTo>
                  <a:pt x="3246" y="303"/>
                </a:lnTo>
                <a:lnTo>
                  <a:pt x="3132" y="307"/>
                </a:lnTo>
                <a:lnTo>
                  <a:pt x="3016" y="309"/>
                </a:lnTo>
                <a:lnTo>
                  <a:pt x="2898" y="310"/>
                </a:lnTo>
                <a:lnTo>
                  <a:pt x="2780" y="310"/>
                </a:lnTo>
                <a:lnTo>
                  <a:pt x="2660" y="309"/>
                </a:lnTo>
                <a:lnTo>
                  <a:pt x="2539" y="308"/>
                </a:lnTo>
                <a:lnTo>
                  <a:pt x="2417" y="306"/>
                </a:lnTo>
                <a:lnTo>
                  <a:pt x="2294" y="302"/>
                </a:lnTo>
                <a:lnTo>
                  <a:pt x="2170" y="297"/>
                </a:lnTo>
                <a:lnTo>
                  <a:pt x="2045" y="291"/>
                </a:lnTo>
                <a:lnTo>
                  <a:pt x="1920" y="284"/>
                </a:lnTo>
                <a:lnTo>
                  <a:pt x="1793" y="275"/>
                </a:lnTo>
                <a:lnTo>
                  <a:pt x="1667" y="266"/>
                </a:lnTo>
                <a:lnTo>
                  <a:pt x="1539" y="254"/>
                </a:lnTo>
                <a:lnTo>
                  <a:pt x="1412" y="242"/>
                </a:lnTo>
                <a:lnTo>
                  <a:pt x="1284" y="228"/>
                </a:lnTo>
                <a:lnTo>
                  <a:pt x="1155" y="212"/>
                </a:lnTo>
                <a:lnTo>
                  <a:pt x="1026" y="196"/>
                </a:lnTo>
                <a:lnTo>
                  <a:pt x="898" y="177"/>
                </a:lnTo>
                <a:lnTo>
                  <a:pt x="769" y="158"/>
                </a:lnTo>
                <a:lnTo>
                  <a:pt x="640" y="136"/>
                </a:lnTo>
                <a:lnTo>
                  <a:pt x="512" y="112"/>
                </a:lnTo>
                <a:lnTo>
                  <a:pt x="383" y="87"/>
                </a:lnTo>
                <a:lnTo>
                  <a:pt x="255" y="60"/>
                </a:lnTo>
                <a:lnTo>
                  <a:pt x="128" y="31"/>
                </a:lnTo>
                <a:lnTo>
                  <a:pt x="0" y="0"/>
                </a:lnTo>
                <a:close/>
              </a:path>
            </a:pathLst>
          </a:custGeom>
          <a:solidFill>
            <a:srgbClr val="9DC0D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484" name="Freeform 11"/>
          <p:cNvSpPr>
            <a:spLocks noChangeArrowheads="1"/>
          </p:cNvSpPr>
          <p:nvPr/>
        </p:nvSpPr>
        <p:spPr bwMode="auto">
          <a:xfrm>
            <a:off x="3232150" y="2682875"/>
            <a:ext cx="1019175" cy="1020763"/>
          </a:xfrm>
          <a:custGeom>
            <a:avLst/>
            <a:gdLst>
              <a:gd name="T0" fmla="*/ 1617940313 w 642"/>
              <a:gd name="T1" fmla="*/ 851813230 h 643"/>
              <a:gd name="T2" fmla="*/ 1600300013 w 642"/>
              <a:gd name="T3" fmla="*/ 972780789 h 643"/>
              <a:gd name="T4" fmla="*/ 1570058138 w 642"/>
              <a:gd name="T5" fmla="*/ 1088708033 h 643"/>
              <a:gd name="T6" fmla="*/ 1519655013 w 642"/>
              <a:gd name="T7" fmla="*/ 1194554648 h 643"/>
              <a:gd name="T8" fmla="*/ 1456650313 w 642"/>
              <a:gd name="T9" fmla="*/ 1295360947 h 643"/>
              <a:gd name="T10" fmla="*/ 1381045625 w 642"/>
              <a:gd name="T11" fmla="*/ 1381046301 h 643"/>
              <a:gd name="T12" fmla="*/ 1292840950 w 642"/>
              <a:gd name="T13" fmla="*/ 1459171977 h 643"/>
              <a:gd name="T14" fmla="*/ 1194554063 w 642"/>
              <a:gd name="T15" fmla="*/ 1522175121 h 643"/>
              <a:gd name="T16" fmla="*/ 1086188138 w 642"/>
              <a:gd name="T17" fmla="*/ 1570058907 h 643"/>
              <a:gd name="T18" fmla="*/ 972780313 w 642"/>
              <a:gd name="T19" fmla="*/ 1602820160 h 643"/>
              <a:gd name="T20" fmla="*/ 849293450 w 642"/>
              <a:gd name="T21" fmla="*/ 1620462056 h 643"/>
              <a:gd name="T22" fmla="*/ 766127500 w 642"/>
              <a:gd name="T23" fmla="*/ 1620462056 h 643"/>
              <a:gd name="T24" fmla="*/ 645160000 w 642"/>
              <a:gd name="T25" fmla="*/ 1602820160 h 643"/>
              <a:gd name="T26" fmla="*/ 529232813 w 642"/>
              <a:gd name="T27" fmla="*/ 1570058907 h 643"/>
              <a:gd name="T28" fmla="*/ 420866888 w 642"/>
              <a:gd name="T29" fmla="*/ 1522175121 h 643"/>
              <a:gd name="T30" fmla="*/ 322580000 w 642"/>
              <a:gd name="T31" fmla="*/ 1459171977 h 643"/>
              <a:gd name="T32" fmla="*/ 234375325 w 642"/>
              <a:gd name="T33" fmla="*/ 1381046301 h 643"/>
              <a:gd name="T34" fmla="*/ 158770638 w 642"/>
              <a:gd name="T35" fmla="*/ 1295360947 h 643"/>
              <a:gd name="T36" fmla="*/ 95765938 w 642"/>
              <a:gd name="T37" fmla="*/ 1194554648 h 643"/>
              <a:gd name="T38" fmla="*/ 47883763 w 642"/>
              <a:gd name="T39" fmla="*/ 1088708033 h 643"/>
              <a:gd name="T40" fmla="*/ 17641888 w 642"/>
              <a:gd name="T41" fmla="*/ 972780789 h 643"/>
              <a:gd name="T42" fmla="*/ 0 w 642"/>
              <a:gd name="T43" fmla="*/ 851813230 h 643"/>
              <a:gd name="T44" fmla="*/ 0 w 642"/>
              <a:gd name="T45" fmla="*/ 766127875 h 643"/>
              <a:gd name="T46" fmla="*/ 17641888 w 642"/>
              <a:gd name="T47" fmla="*/ 645160316 h 643"/>
              <a:gd name="T48" fmla="*/ 47883763 w 642"/>
              <a:gd name="T49" fmla="*/ 531754023 h 643"/>
              <a:gd name="T50" fmla="*/ 95765938 w 642"/>
              <a:gd name="T51" fmla="*/ 425907409 h 643"/>
              <a:gd name="T52" fmla="*/ 158770638 w 642"/>
              <a:gd name="T53" fmla="*/ 325101109 h 643"/>
              <a:gd name="T54" fmla="*/ 234375325 w 642"/>
              <a:gd name="T55" fmla="*/ 239415755 h 643"/>
              <a:gd name="T56" fmla="*/ 322580000 w 642"/>
              <a:gd name="T57" fmla="*/ 161290079 h 643"/>
              <a:gd name="T58" fmla="*/ 420866888 w 642"/>
              <a:gd name="T59" fmla="*/ 98286936 h 643"/>
              <a:gd name="T60" fmla="*/ 529232813 w 642"/>
              <a:gd name="T61" fmla="*/ 47883786 h 643"/>
              <a:gd name="T62" fmla="*/ 645160000 w 642"/>
              <a:gd name="T63" fmla="*/ 17641896 h 643"/>
              <a:gd name="T64" fmla="*/ 766127500 w 642"/>
              <a:gd name="T65" fmla="*/ 0 h 643"/>
              <a:gd name="T66" fmla="*/ 849293450 w 642"/>
              <a:gd name="T67" fmla="*/ 0 h 643"/>
              <a:gd name="T68" fmla="*/ 972780313 w 642"/>
              <a:gd name="T69" fmla="*/ 17641896 h 643"/>
              <a:gd name="T70" fmla="*/ 1086188138 w 642"/>
              <a:gd name="T71" fmla="*/ 47883786 h 643"/>
              <a:gd name="T72" fmla="*/ 1194554063 w 642"/>
              <a:gd name="T73" fmla="*/ 98286936 h 643"/>
              <a:gd name="T74" fmla="*/ 1292840950 w 642"/>
              <a:gd name="T75" fmla="*/ 161290079 h 643"/>
              <a:gd name="T76" fmla="*/ 1381045625 w 642"/>
              <a:gd name="T77" fmla="*/ 239415755 h 643"/>
              <a:gd name="T78" fmla="*/ 1456650313 w 642"/>
              <a:gd name="T79" fmla="*/ 325101109 h 643"/>
              <a:gd name="T80" fmla="*/ 1519655013 w 642"/>
              <a:gd name="T81" fmla="*/ 425907409 h 643"/>
              <a:gd name="T82" fmla="*/ 1570058138 w 642"/>
              <a:gd name="T83" fmla="*/ 531754023 h 643"/>
              <a:gd name="T84" fmla="*/ 1600300013 w 642"/>
              <a:gd name="T85" fmla="*/ 645160316 h 643"/>
              <a:gd name="T86" fmla="*/ 1617940313 w 642"/>
              <a:gd name="T87" fmla="*/ 766127875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2"/>
              <a:gd name="T133" fmla="*/ 0 h 643"/>
              <a:gd name="T134" fmla="*/ 642 w 642"/>
              <a:gd name="T135" fmla="*/ 643 h 6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2" h="643">
                <a:moveTo>
                  <a:pt x="642" y="321"/>
                </a:moveTo>
                <a:lnTo>
                  <a:pt x="642" y="321"/>
                </a:lnTo>
                <a:lnTo>
                  <a:pt x="642" y="338"/>
                </a:lnTo>
                <a:lnTo>
                  <a:pt x="640" y="354"/>
                </a:lnTo>
                <a:lnTo>
                  <a:pt x="639" y="370"/>
                </a:lnTo>
                <a:lnTo>
                  <a:pt x="635" y="386"/>
                </a:lnTo>
                <a:lnTo>
                  <a:pt x="632" y="401"/>
                </a:lnTo>
                <a:lnTo>
                  <a:pt x="627" y="417"/>
                </a:lnTo>
                <a:lnTo>
                  <a:pt x="623" y="432"/>
                </a:lnTo>
                <a:lnTo>
                  <a:pt x="617" y="447"/>
                </a:lnTo>
                <a:lnTo>
                  <a:pt x="610" y="460"/>
                </a:lnTo>
                <a:lnTo>
                  <a:pt x="603" y="474"/>
                </a:lnTo>
                <a:lnTo>
                  <a:pt x="596" y="488"/>
                </a:lnTo>
                <a:lnTo>
                  <a:pt x="588" y="501"/>
                </a:lnTo>
                <a:lnTo>
                  <a:pt x="578" y="514"/>
                </a:lnTo>
                <a:lnTo>
                  <a:pt x="569" y="525"/>
                </a:lnTo>
                <a:lnTo>
                  <a:pt x="559" y="538"/>
                </a:lnTo>
                <a:lnTo>
                  <a:pt x="548" y="548"/>
                </a:lnTo>
                <a:lnTo>
                  <a:pt x="537" y="560"/>
                </a:lnTo>
                <a:lnTo>
                  <a:pt x="525" y="570"/>
                </a:lnTo>
                <a:lnTo>
                  <a:pt x="513" y="579"/>
                </a:lnTo>
                <a:lnTo>
                  <a:pt x="501" y="588"/>
                </a:lnTo>
                <a:lnTo>
                  <a:pt x="487" y="596"/>
                </a:lnTo>
                <a:lnTo>
                  <a:pt x="474" y="604"/>
                </a:lnTo>
                <a:lnTo>
                  <a:pt x="460" y="611"/>
                </a:lnTo>
                <a:lnTo>
                  <a:pt x="446" y="618"/>
                </a:lnTo>
                <a:lnTo>
                  <a:pt x="431" y="623"/>
                </a:lnTo>
                <a:lnTo>
                  <a:pt x="417" y="628"/>
                </a:lnTo>
                <a:lnTo>
                  <a:pt x="401" y="632"/>
                </a:lnTo>
                <a:lnTo>
                  <a:pt x="386" y="636"/>
                </a:lnTo>
                <a:lnTo>
                  <a:pt x="370" y="639"/>
                </a:lnTo>
                <a:lnTo>
                  <a:pt x="354" y="642"/>
                </a:lnTo>
                <a:lnTo>
                  <a:pt x="337" y="643"/>
                </a:lnTo>
                <a:lnTo>
                  <a:pt x="321" y="643"/>
                </a:lnTo>
                <a:lnTo>
                  <a:pt x="304" y="643"/>
                </a:lnTo>
                <a:lnTo>
                  <a:pt x="288" y="642"/>
                </a:lnTo>
                <a:lnTo>
                  <a:pt x="272" y="639"/>
                </a:lnTo>
                <a:lnTo>
                  <a:pt x="256" y="636"/>
                </a:lnTo>
                <a:lnTo>
                  <a:pt x="240" y="632"/>
                </a:lnTo>
                <a:lnTo>
                  <a:pt x="225" y="628"/>
                </a:lnTo>
                <a:lnTo>
                  <a:pt x="210" y="623"/>
                </a:lnTo>
                <a:lnTo>
                  <a:pt x="196" y="618"/>
                </a:lnTo>
                <a:lnTo>
                  <a:pt x="182" y="611"/>
                </a:lnTo>
                <a:lnTo>
                  <a:pt x="167" y="604"/>
                </a:lnTo>
                <a:lnTo>
                  <a:pt x="155" y="596"/>
                </a:lnTo>
                <a:lnTo>
                  <a:pt x="141" y="588"/>
                </a:lnTo>
                <a:lnTo>
                  <a:pt x="128" y="579"/>
                </a:lnTo>
                <a:lnTo>
                  <a:pt x="117" y="570"/>
                </a:lnTo>
                <a:lnTo>
                  <a:pt x="105" y="560"/>
                </a:lnTo>
                <a:lnTo>
                  <a:pt x="93" y="548"/>
                </a:lnTo>
                <a:lnTo>
                  <a:pt x="83" y="538"/>
                </a:lnTo>
                <a:lnTo>
                  <a:pt x="73" y="525"/>
                </a:lnTo>
                <a:lnTo>
                  <a:pt x="63" y="514"/>
                </a:lnTo>
                <a:lnTo>
                  <a:pt x="54" y="501"/>
                </a:lnTo>
                <a:lnTo>
                  <a:pt x="46" y="488"/>
                </a:lnTo>
                <a:lnTo>
                  <a:pt x="38" y="474"/>
                </a:lnTo>
                <a:lnTo>
                  <a:pt x="32" y="460"/>
                </a:lnTo>
                <a:lnTo>
                  <a:pt x="25" y="447"/>
                </a:lnTo>
                <a:lnTo>
                  <a:pt x="19" y="432"/>
                </a:lnTo>
                <a:lnTo>
                  <a:pt x="15" y="417"/>
                </a:lnTo>
                <a:lnTo>
                  <a:pt x="10" y="401"/>
                </a:lnTo>
                <a:lnTo>
                  <a:pt x="7" y="386"/>
                </a:lnTo>
                <a:lnTo>
                  <a:pt x="3" y="370"/>
                </a:lnTo>
                <a:lnTo>
                  <a:pt x="1" y="354"/>
                </a:lnTo>
                <a:lnTo>
                  <a:pt x="0" y="338"/>
                </a:lnTo>
                <a:lnTo>
                  <a:pt x="0" y="321"/>
                </a:lnTo>
                <a:lnTo>
                  <a:pt x="0" y="304"/>
                </a:lnTo>
                <a:lnTo>
                  <a:pt x="1" y="288"/>
                </a:lnTo>
                <a:lnTo>
                  <a:pt x="3" y="272"/>
                </a:lnTo>
                <a:lnTo>
                  <a:pt x="7" y="256"/>
                </a:lnTo>
                <a:lnTo>
                  <a:pt x="10" y="242"/>
                </a:lnTo>
                <a:lnTo>
                  <a:pt x="15" y="226"/>
                </a:lnTo>
                <a:lnTo>
                  <a:pt x="19" y="211"/>
                </a:lnTo>
                <a:lnTo>
                  <a:pt x="25" y="196"/>
                </a:lnTo>
                <a:lnTo>
                  <a:pt x="32" y="182"/>
                </a:lnTo>
                <a:lnTo>
                  <a:pt x="38" y="169"/>
                </a:lnTo>
                <a:lnTo>
                  <a:pt x="46" y="155"/>
                </a:lnTo>
                <a:lnTo>
                  <a:pt x="54" y="141"/>
                </a:lnTo>
                <a:lnTo>
                  <a:pt x="63" y="129"/>
                </a:lnTo>
                <a:lnTo>
                  <a:pt x="73" y="117"/>
                </a:lnTo>
                <a:lnTo>
                  <a:pt x="83" y="105"/>
                </a:lnTo>
                <a:lnTo>
                  <a:pt x="93" y="95"/>
                </a:lnTo>
                <a:lnTo>
                  <a:pt x="105" y="83"/>
                </a:lnTo>
                <a:lnTo>
                  <a:pt x="117" y="73"/>
                </a:lnTo>
                <a:lnTo>
                  <a:pt x="128" y="64"/>
                </a:lnTo>
                <a:lnTo>
                  <a:pt x="141" y="55"/>
                </a:lnTo>
                <a:lnTo>
                  <a:pt x="155" y="47"/>
                </a:lnTo>
                <a:lnTo>
                  <a:pt x="167" y="39"/>
                </a:lnTo>
                <a:lnTo>
                  <a:pt x="182" y="32"/>
                </a:lnTo>
                <a:lnTo>
                  <a:pt x="196" y="25"/>
                </a:lnTo>
                <a:lnTo>
                  <a:pt x="210" y="19"/>
                </a:lnTo>
                <a:lnTo>
                  <a:pt x="225" y="15"/>
                </a:lnTo>
                <a:lnTo>
                  <a:pt x="240" y="10"/>
                </a:lnTo>
                <a:lnTo>
                  <a:pt x="256" y="7"/>
                </a:lnTo>
                <a:lnTo>
                  <a:pt x="272" y="3"/>
                </a:lnTo>
                <a:lnTo>
                  <a:pt x="288" y="1"/>
                </a:lnTo>
                <a:lnTo>
                  <a:pt x="304" y="0"/>
                </a:lnTo>
                <a:lnTo>
                  <a:pt x="321" y="0"/>
                </a:lnTo>
                <a:lnTo>
                  <a:pt x="337" y="0"/>
                </a:lnTo>
                <a:lnTo>
                  <a:pt x="354" y="1"/>
                </a:lnTo>
                <a:lnTo>
                  <a:pt x="370" y="3"/>
                </a:lnTo>
                <a:lnTo>
                  <a:pt x="386" y="7"/>
                </a:lnTo>
                <a:lnTo>
                  <a:pt x="401" y="10"/>
                </a:lnTo>
                <a:lnTo>
                  <a:pt x="417" y="15"/>
                </a:lnTo>
                <a:lnTo>
                  <a:pt x="431" y="19"/>
                </a:lnTo>
                <a:lnTo>
                  <a:pt x="446" y="25"/>
                </a:lnTo>
                <a:lnTo>
                  <a:pt x="460" y="32"/>
                </a:lnTo>
                <a:lnTo>
                  <a:pt x="474" y="39"/>
                </a:lnTo>
                <a:lnTo>
                  <a:pt x="487" y="47"/>
                </a:lnTo>
                <a:lnTo>
                  <a:pt x="501" y="55"/>
                </a:lnTo>
                <a:lnTo>
                  <a:pt x="513" y="64"/>
                </a:lnTo>
                <a:lnTo>
                  <a:pt x="525" y="73"/>
                </a:lnTo>
                <a:lnTo>
                  <a:pt x="537" y="83"/>
                </a:lnTo>
                <a:lnTo>
                  <a:pt x="548" y="95"/>
                </a:lnTo>
                <a:lnTo>
                  <a:pt x="559" y="105"/>
                </a:lnTo>
                <a:lnTo>
                  <a:pt x="569" y="117"/>
                </a:lnTo>
                <a:lnTo>
                  <a:pt x="578" y="129"/>
                </a:lnTo>
                <a:lnTo>
                  <a:pt x="588" y="141"/>
                </a:lnTo>
                <a:lnTo>
                  <a:pt x="596" y="155"/>
                </a:lnTo>
                <a:lnTo>
                  <a:pt x="603" y="169"/>
                </a:lnTo>
                <a:lnTo>
                  <a:pt x="610" y="182"/>
                </a:lnTo>
                <a:lnTo>
                  <a:pt x="617" y="196"/>
                </a:lnTo>
                <a:lnTo>
                  <a:pt x="623" y="211"/>
                </a:lnTo>
                <a:lnTo>
                  <a:pt x="627" y="226"/>
                </a:lnTo>
                <a:lnTo>
                  <a:pt x="632" y="242"/>
                </a:lnTo>
                <a:lnTo>
                  <a:pt x="635" y="256"/>
                </a:lnTo>
                <a:lnTo>
                  <a:pt x="639" y="272"/>
                </a:lnTo>
                <a:lnTo>
                  <a:pt x="640" y="288"/>
                </a:lnTo>
                <a:lnTo>
                  <a:pt x="642" y="304"/>
                </a:lnTo>
                <a:lnTo>
                  <a:pt x="642" y="321"/>
                </a:lnTo>
                <a:close/>
              </a:path>
            </a:pathLst>
          </a:custGeom>
          <a:solidFill>
            <a:srgbClr val="E39A1D"/>
          </a:solidFill>
          <a:ln>
            <a:noFill/>
          </a:ln>
          <a:extLst>
            <a:ext uri="{91240B29-F687-4F45-9708-019B960494DF}">
              <a14:hiddenLine xmlns:a14="http://schemas.microsoft.com/office/drawing/2010/main" w="9525">
                <a:solidFill>
                  <a:srgbClr val="000000"/>
                </a:solidFill>
                <a:bevel/>
              </a14:hiddenLine>
            </a:ext>
          </a:extLst>
        </p:spPr>
        <p:txBody>
          <a:bodyPr anchor="ctr" anchorCtr="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600" b="1">
                <a:solidFill>
                  <a:srgbClr val="2D4C79"/>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20485" name="Freeform 10"/>
          <p:cNvSpPr>
            <a:spLocks noChangeArrowheads="1"/>
          </p:cNvSpPr>
          <p:nvPr/>
        </p:nvSpPr>
        <p:spPr bwMode="auto">
          <a:xfrm>
            <a:off x="4802188" y="2854325"/>
            <a:ext cx="1019175" cy="1020763"/>
          </a:xfrm>
          <a:custGeom>
            <a:avLst/>
            <a:gdLst>
              <a:gd name="T0" fmla="*/ 1617940313 w 642"/>
              <a:gd name="T1" fmla="*/ 854334181 h 643"/>
              <a:gd name="T2" fmla="*/ 1600300013 w 642"/>
              <a:gd name="T3" fmla="*/ 972780789 h 643"/>
              <a:gd name="T4" fmla="*/ 1570058138 w 642"/>
              <a:gd name="T5" fmla="*/ 1088708033 h 643"/>
              <a:gd name="T6" fmla="*/ 1519655013 w 642"/>
              <a:gd name="T7" fmla="*/ 1194554648 h 643"/>
              <a:gd name="T8" fmla="*/ 1456650313 w 642"/>
              <a:gd name="T9" fmla="*/ 1295360947 h 643"/>
              <a:gd name="T10" fmla="*/ 1378526263 w 642"/>
              <a:gd name="T11" fmla="*/ 1381046301 h 643"/>
              <a:gd name="T12" fmla="*/ 1292840950 w 642"/>
              <a:gd name="T13" fmla="*/ 1459171977 h 643"/>
              <a:gd name="T14" fmla="*/ 1192034700 w 642"/>
              <a:gd name="T15" fmla="*/ 1522175121 h 643"/>
              <a:gd name="T16" fmla="*/ 1086188138 w 642"/>
              <a:gd name="T17" fmla="*/ 1570058907 h 643"/>
              <a:gd name="T18" fmla="*/ 972780313 w 642"/>
              <a:gd name="T19" fmla="*/ 1602820160 h 643"/>
              <a:gd name="T20" fmla="*/ 849293450 w 642"/>
              <a:gd name="T21" fmla="*/ 1620462056 h 643"/>
              <a:gd name="T22" fmla="*/ 766127500 w 642"/>
              <a:gd name="T23" fmla="*/ 1620462056 h 643"/>
              <a:gd name="T24" fmla="*/ 645160000 w 642"/>
              <a:gd name="T25" fmla="*/ 1602820160 h 643"/>
              <a:gd name="T26" fmla="*/ 529232813 w 642"/>
              <a:gd name="T27" fmla="*/ 1570058907 h 643"/>
              <a:gd name="T28" fmla="*/ 423386250 w 642"/>
              <a:gd name="T29" fmla="*/ 1522175121 h 643"/>
              <a:gd name="T30" fmla="*/ 322580000 w 642"/>
              <a:gd name="T31" fmla="*/ 1459171977 h 643"/>
              <a:gd name="T32" fmla="*/ 236894688 w 642"/>
              <a:gd name="T33" fmla="*/ 1381046301 h 643"/>
              <a:gd name="T34" fmla="*/ 158770638 w 642"/>
              <a:gd name="T35" fmla="*/ 1295360947 h 643"/>
              <a:gd name="T36" fmla="*/ 95765938 w 642"/>
              <a:gd name="T37" fmla="*/ 1194554648 h 643"/>
              <a:gd name="T38" fmla="*/ 47883763 w 642"/>
              <a:gd name="T39" fmla="*/ 1088708033 h 643"/>
              <a:gd name="T40" fmla="*/ 15120938 w 642"/>
              <a:gd name="T41" fmla="*/ 972780789 h 643"/>
              <a:gd name="T42" fmla="*/ 0 w 642"/>
              <a:gd name="T43" fmla="*/ 854334181 h 643"/>
              <a:gd name="T44" fmla="*/ 0 w 642"/>
              <a:gd name="T45" fmla="*/ 768648827 h 643"/>
              <a:gd name="T46" fmla="*/ 15120938 w 642"/>
              <a:gd name="T47" fmla="*/ 645160316 h 643"/>
              <a:gd name="T48" fmla="*/ 47883763 w 642"/>
              <a:gd name="T49" fmla="*/ 531754023 h 643"/>
              <a:gd name="T50" fmla="*/ 95765938 w 642"/>
              <a:gd name="T51" fmla="*/ 425907409 h 643"/>
              <a:gd name="T52" fmla="*/ 158770638 w 642"/>
              <a:gd name="T53" fmla="*/ 325101109 h 643"/>
              <a:gd name="T54" fmla="*/ 236894688 w 642"/>
              <a:gd name="T55" fmla="*/ 239415755 h 643"/>
              <a:gd name="T56" fmla="*/ 322580000 w 642"/>
              <a:gd name="T57" fmla="*/ 161290079 h 643"/>
              <a:gd name="T58" fmla="*/ 423386250 w 642"/>
              <a:gd name="T59" fmla="*/ 98286936 h 643"/>
              <a:gd name="T60" fmla="*/ 529232813 w 642"/>
              <a:gd name="T61" fmla="*/ 47883786 h 643"/>
              <a:gd name="T62" fmla="*/ 645160000 w 642"/>
              <a:gd name="T63" fmla="*/ 17641896 h 643"/>
              <a:gd name="T64" fmla="*/ 766127500 w 642"/>
              <a:gd name="T65" fmla="*/ 0 h 643"/>
              <a:gd name="T66" fmla="*/ 849293450 w 642"/>
              <a:gd name="T67" fmla="*/ 0 h 643"/>
              <a:gd name="T68" fmla="*/ 972780313 w 642"/>
              <a:gd name="T69" fmla="*/ 17641896 h 643"/>
              <a:gd name="T70" fmla="*/ 1086188138 w 642"/>
              <a:gd name="T71" fmla="*/ 47883786 h 643"/>
              <a:gd name="T72" fmla="*/ 1192034700 w 642"/>
              <a:gd name="T73" fmla="*/ 98286936 h 643"/>
              <a:gd name="T74" fmla="*/ 1292840950 w 642"/>
              <a:gd name="T75" fmla="*/ 161290079 h 643"/>
              <a:gd name="T76" fmla="*/ 1378526263 w 642"/>
              <a:gd name="T77" fmla="*/ 239415755 h 643"/>
              <a:gd name="T78" fmla="*/ 1456650313 w 642"/>
              <a:gd name="T79" fmla="*/ 325101109 h 643"/>
              <a:gd name="T80" fmla="*/ 1519655013 w 642"/>
              <a:gd name="T81" fmla="*/ 425907409 h 643"/>
              <a:gd name="T82" fmla="*/ 1570058138 w 642"/>
              <a:gd name="T83" fmla="*/ 531754023 h 643"/>
              <a:gd name="T84" fmla="*/ 1600300013 w 642"/>
              <a:gd name="T85" fmla="*/ 645160316 h 643"/>
              <a:gd name="T86" fmla="*/ 1617940313 w 642"/>
              <a:gd name="T87" fmla="*/ 768648827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2"/>
              <a:gd name="T133" fmla="*/ 0 h 643"/>
              <a:gd name="T134" fmla="*/ 642 w 642"/>
              <a:gd name="T135" fmla="*/ 643 h 6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2" h="643">
                <a:moveTo>
                  <a:pt x="642" y="321"/>
                </a:moveTo>
                <a:lnTo>
                  <a:pt x="642" y="321"/>
                </a:lnTo>
                <a:lnTo>
                  <a:pt x="642" y="339"/>
                </a:lnTo>
                <a:lnTo>
                  <a:pt x="641" y="354"/>
                </a:lnTo>
                <a:lnTo>
                  <a:pt x="639" y="370"/>
                </a:lnTo>
                <a:lnTo>
                  <a:pt x="635" y="386"/>
                </a:lnTo>
                <a:lnTo>
                  <a:pt x="632" y="402"/>
                </a:lnTo>
                <a:lnTo>
                  <a:pt x="627" y="417"/>
                </a:lnTo>
                <a:lnTo>
                  <a:pt x="623" y="432"/>
                </a:lnTo>
                <a:lnTo>
                  <a:pt x="617" y="447"/>
                </a:lnTo>
                <a:lnTo>
                  <a:pt x="610" y="460"/>
                </a:lnTo>
                <a:lnTo>
                  <a:pt x="603" y="474"/>
                </a:lnTo>
                <a:lnTo>
                  <a:pt x="595" y="488"/>
                </a:lnTo>
                <a:lnTo>
                  <a:pt x="587" y="501"/>
                </a:lnTo>
                <a:lnTo>
                  <a:pt x="578" y="514"/>
                </a:lnTo>
                <a:lnTo>
                  <a:pt x="569" y="525"/>
                </a:lnTo>
                <a:lnTo>
                  <a:pt x="559" y="538"/>
                </a:lnTo>
                <a:lnTo>
                  <a:pt x="547" y="548"/>
                </a:lnTo>
                <a:lnTo>
                  <a:pt x="537" y="560"/>
                </a:lnTo>
                <a:lnTo>
                  <a:pt x="525" y="570"/>
                </a:lnTo>
                <a:lnTo>
                  <a:pt x="513" y="579"/>
                </a:lnTo>
                <a:lnTo>
                  <a:pt x="501" y="588"/>
                </a:lnTo>
                <a:lnTo>
                  <a:pt x="487" y="596"/>
                </a:lnTo>
                <a:lnTo>
                  <a:pt x="473" y="604"/>
                </a:lnTo>
                <a:lnTo>
                  <a:pt x="460" y="611"/>
                </a:lnTo>
                <a:lnTo>
                  <a:pt x="446" y="618"/>
                </a:lnTo>
                <a:lnTo>
                  <a:pt x="431" y="623"/>
                </a:lnTo>
                <a:lnTo>
                  <a:pt x="416" y="628"/>
                </a:lnTo>
                <a:lnTo>
                  <a:pt x="401" y="632"/>
                </a:lnTo>
                <a:lnTo>
                  <a:pt x="386" y="636"/>
                </a:lnTo>
                <a:lnTo>
                  <a:pt x="370" y="639"/>
                </a:lnTo>
                <a:lnTo>
                  <a:pt x="354" y="642"/>
                </a:lnTo>
                <a:lnTo>
                  <a:pt x="337" y="643"/>
                </a:lnTo>
                <a:lnTo>
                  <a:pt x="321" y="643"/>
                </a:lnTo>
                <a:lnTo>
                  <a:pt x="304" y="643"/>
                </a:lnTo>
                <a:lnTo>
                  <a:pt x="288" y="642"/>
                </a:lnTo>
                <a:lnTo>
                  <a:pt x="272" y="639"/>
                </a:lnTo>
                <a:lnTo>
                  <a:pt x="256" y="636"/>
                </a:lnTo>
                <a:lnTo>
                  <a:pt x="240" y="632"/>
                </a:lnTo>
                <a:lnTo>
                  <a:pt x="225" y="628"/>
                </a:lnTo>
                <a:lnTo>
                  <a:pt x="210" y="623"/>
                </a:lnTo>
                <a:lnTo>
                  <a:pt x="195" y="618"/>
                </a:lnTo>
                <a:lnTo>
                  <a:pt x="182" y="611"/>
                </a:lnTo>
                <a:lnTo>
                  <a:pt x="168" y="604"/>
                </a:lnTo>
                <a:lnTo>
                  <a:pt x="154" y="596"/>
                </a:lnTo>
                <a:lnTo>
                  <a:pt x="141" y="588"/>
                </a:lnTo>
                <a:lnTo>
                  <a:pt x="128" y="579"/>
                </a:lnTo>
                <a:lnTo>
                  <a:pt x="117" y="570"/>
                </a:lnTo>
                <a:lnTo>
                  <a:pt x="104" y="560"/>
                </a:lnTo>
                <a:lnTo>
                  <a:pt x="94" y="548"/>
                </a:lnTo>
                <a:lnTo>
                  <a:pt x="83" y="538"/>
                </a:lnTo>
                <a:lnTo>
                  <a:pt x="72" y="525"/>
                </a:lnTo>
                <a:lnTo>
                  <a:pt x="63" y="514"/>
                </a:lnTo>
                <a:lnTo>
                  <a:pt x="54" y="501"/>
                </a:lnTo>
                <a:lnTo>
                  <a:pt x="46" y="488"/>
                </a:lnTo>
                <a:lnTo>
                  <a:pt x="38" y="474"/>
                </a:lnTo>
                <a:lnTo>
                  <a:pt x="31" y="460"/>
                </a:lnTo>
                <a:lnTo>
                  <a:pt x="25" y="447"/>
                </a:lnTo>
                <a:lnTo>
                  <a:pt x="19" y="432"/>
                </a:lnTo>
                <a:lnTo>
                  <a:pt x="14" y="417"/>
                </a:lnTo>
                <a:lnTo>
                  <a:pt x="10" y="402"/>
                </a:lnTo>
                <a:lnTo>
                  <a:pt x="6" y="386"/>
                </a:lnTo>
                <a:lnTo>
                  <a:pt x="3" y="370"/>
                </a:lnTo>
                <a:lnTo>
                  <a:pt x="1" y="354"/>
                </a:lnTo>
                <a:lnTo>
                  <a:pt x="0" y="339"/>
                </a:lnTo>
                <a:lnTo>
                  <a:pt x="0" y="321"/>
                </a:lnTo>
                <a:lnTo>
                  <a:pt x="0" y="305"/>
                </a:lnTo>
                <a:lnTo>
                  <a:pt x="1" y="288"/>
                </a:lnTo>
                <a:lnTo>
                  <a:pt x="3" y="272"/>
                </a:lnTo>
                <a:lnTo>
                  <a:pt x="6" y="256"/>
                </a:lnTo>
                <a:lnTo>
                  <a:pt x="10" y="242"/>
                </a:lnTo>
                <a:lnTo>
                  <a:pt x="14" y="226"/>
                </a:lnTo>
                <a:lnTo>
                  <a:pt x="19" y="211"/>
                </a:lnTo>
                <a:lnTo>
                  <a:pt x="25" y="196"/>
                </a:lnTo>
                <a:lnTo>
                  <a:pt x="31" y="182"/>
                </a:lnTo>
                <a:lnTo>
                  <a:pt x="38" y="169"/>
                </a:lnTo>
                <a:lnTo>
                  <a:pt x="46" y="155"/>
                </a:lnTo>
                <a:lnTo>
                  <a:pt x="54" y="141"/>
                </a:lnTo>
                <a:lnTo>
                  <a:pt x="63" y="129"/>
                </a:lnTo>
                <a:lnTo>
                  <a:pt x="72" y="117"/>
                </a:lnTo>
                <a:lnTo>
                  <a:pt x="83" y="105"/>
                </a:lnTo>
                <a:lnTo>
                  <a:pt x="94" y="95"/>
                </a:lnTo>
                <a:lnTo>
                  <a:pt x="104" y="83"/>
                </a:lnTo>
                <a:lnTo>
                  <a:pt x="117" y="73"/>
                </a:lnTo>
                <a:lnTo>
                  <a:pt x="128" y="64"/>
                </a:lnTo>
                <a:lnTo>
                  <a:pt x="141" y="55"/>
                </a:lnTo>
                <a:lnTo>
                  <a:pt x="154" y="47"/>
                </a:lnTo>
                <a:lnTo>
                  <a:pt x="168" y="39"/>
                </a:lnTo>
                <a:lnTo>
                  <a:pt x="182" y="32"/>
                </a:lnTo>
                <a:lnTo>
                  <a:pt x="195" y="25"/>
                </a:lnTo>
                <a:lnTo>
                  <a:pt x="210" y="19"/>
                </a:lnTo>
                <a:lnTo>
                  <a:pt x="225" y="15"/>
                </a:lnTo>
                <a:lnTo>
                  <a:pt x="240" y="10"/>
                </a:lnTo>
                <a:lnTo>
                  <a:pt x="256" y="7"/>
                </a:lnTo>
                <a:lnTo>
                  <a:pt x="272" y="4"/>
                </a:lnTo>
                <a:lnTo>
                  <a:pt x="288" y="1"/>
                </a:lnTo>
                <a:lnTo>
                  <a:pt x="304" y="0"/>
                </a:lnTo>
                <a:lnTo>
                  <a:pt x="321" y="0"/>
                </a:lnTo>
                <a:lnTo>
                  <a:pt x="337" y="0"/>
                </a:lnTo>
                <a:lnTo>
                  <a:pt x="354" y="1"/>
                </a:lnTo>
                <a:lnTo>
                  <a:pt x="370" y="4"/>
                </a:lnTo>
                <a:lnTo>
                  <a:pt x="386" y="7"/>
                </a:lnTo>
                <a:lnTo>
                  <a:pt x="401" y="10"/>
                </a:lnTo>
                <a:lnTo>
                  <a:pt x="416" y="15"/>
                </a:lnTo>
                <a:lnTo>
                  <a:pt x="431" y="19"/>
                </a:lnTo>
                <a:lnTo>
                  <a:pt x="446" y="25"/>
                </a:lnTo>
                <a:lnTo>
                  <a:pt x="460" y="32"/>
                </a:lnTo>
                <a:lnTo>
                  <a:pt x="473" y="39"/>
                </a:lnTo>
                <a:lnTo>
                  <a:pt x="487" y="47"/>
                </a:lnTo>
                <a:lnTo>
                  <a:pt x="501" y="55"/>
                </a:lnTo>
                <a:lnTo>
                  <a:pt x="513" y="64"/>
                </a:lnTo>
                <a:lnTo>
                  <a:pt x="525" y="73"/>
                </a:lnTo>
                <a:lnTo>
                  <a:pt x="537" y="83"/>
                </a:lnTo>
                <a:lnTo>
                  <a:pt x="547" y="95"/>
                </a:lnTo>
                <a:lnTo>
                  <a:pt x="559" y="105"/>
                </a:lnTo>
                <a:lnTo>
                  <a:pt x="569" y="117"/>
                </a:lnTo>
                <a:lnTo>
                  <a:pt x="578" y="129"/>
                </a:lnTo>
                <a:lnTo>
                  <a:pt x="587" y="141"/>
                </a:lnTo>
                <a:lnTo>
                  <a:pt x="595" y="155"/>
                </a:lnTo>
                <a:lnTo>
                  <a:pt x="603" y="169"/>
                </a:lnTo>
                <a:lnTo>
                  <a:pt x="610" y="182"/>
                </a:lnTo>
                <a:lnTo>
                  <a:pt x="617" y="196"/>
                </a:lnTo>
                <a:lnTo>
                  <a:pt x="623" y="211"/>
                </a:lnTo>
                <a:lnTo>
                  <a:pt x="627" y="226"/>
                </a:lnTo>
                <a:lnTo>
                  <a:pt x="632" y="242"/>
                </a:lnTo>
                <a:lnTo>
                  <a:pt x="635" y="256"/>
                </a:lnTo>
                <a:lnTo>
                  <a:pt x="639" y="272"/>
                </a:lnTo>
                <a:lnTo>
                  <a:pt x="641" y="288"/>
                </a:lnTo>
                <a:lnTo>
                  <a:pt x="642" y="305"/>
                </a:lnTo>
                <a:lnTo>
                  <a:pt x="642" y="321"/>
                </a:lnTo>
                <a:close/>
              </a:path>
            </a:pathLst>
          </a:custGeom>
          <a:solidFill>
            <a:srgbClr val="BDA16D"/>
          </a:solidFill>
          <a:ln>
            <a:noFill/>
          </a:ln>
          <a:extLst>
            <a:ext uri="{91240B29-F687-4F45-9708-019B960494DF}">
              <a14:hiddenLine xmlns:a14="http://schemas.microsoft.com/office/drawing/2010/main" w="9525">
                <a:solidFill>
                  <a:srgbClr val="000000"/>
                </a:solidFill>
                <a:bevel/>
              </a14:hiddenLine>
            </a:ext>
          </a:extLst>
        </p:spPr>
        <p:txBody>
          <a:bodyPr anchor="ctr" anchorCtr="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600" b="1">
                <a:solidFill>
                  <a:srgbClr val="2D4C79"/>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a:p>
        </p:txBody>
      </p:sp>
      <p:sp>
        <p:nvSpPr>
          <p:cNvPr id="20486" name="Freeform 8"/>
          <p:cNvSpPr>
            <a:spLocks noChangeArrowheads="1"/>
          </p:cNvSpPr>
          <p:nvPr/>
        </p:nvSpPr>
        <p:spPr bwMode="auto">
          <a:xfrm>
            <a:off x="7939088" y="2682875"/>
            <a:ext cx="1020762" cy="1020763"/>
          </a:xfrm>
          <a:custGeom>
            <a:avLst/>
            <a:gdLst>
              <a:gd name="T0" fmla="*/ 1620458881 w 643"/>
              <a:gd name="T1" fmla="*/ 854334181 h 643"/>
              <a:gd name="T2" fmla="*/ 1602818590 w 643"/>
              <a:gd name="T3" fmla="*/ 975301740 h 643"/>
              <a:gd name="T4" fmla="*/ 1570055781 w 643"/>
              <a:gd name="T5" fmla="*/ 1088708033 h 643"/>
              <a:gd name="T6" fmla="*/ 1522173629 w 643"/>
              <a:gd name="T7" fmla="*/ 1194554648 h 643"/>
              <a:gd name="T8" fmla="*/ 1459168960 w 643"/>
              <a:gd name="T9" fmla="*/ 1295360947 h 643"/>
              <a:gd name="T10" fmla="*/ 1383564310 w 643"/>
              <a:gd name="T11" fmla="*/ 1383567253 h 643"/>
              <a:gd name="T12" fmla="*/ 1295359678 w 643"/>
              <a:gd name="T13" fmla="*/ 1459171977 h 643"/>
              <a:gd name="T14" fmla="*/ 1197072839 w 643"/>
              <a:gd name="T15" fmla="*/ 1522175121 h 643"/>
              <a:gd name="T16" fmla="*/ 1088706967 w 643"/>
              <a:gd name="T17" fmla="*/ 1572578270 h 643"/>
              <a:gd name="T18" fmla="*/ 972779836 w 643"/>
              <a:gd name="T19" fmla="*/ 1602820160 h 643"/>
              <a:gd name="T20" fmla="*/ 851812395 w 643"/>
              <a:gd name="T21" fmla="*/ 1620462056 h 643"/>
              <a:gd name="T22" fmla="*/ 768646486 w 643"/>
              <a:gd name="T23" fmla="*/ 1620462056 h 643"/>
              <a:gd name="T24" fmla="*/ 645159684 w 643"/>
              <a:gd name="T25" fmla="*/ 1602820160 h 643"/>
              <a:gd name="T26" fmla="*/ 531751915 w 643"/>
              <a:gd name="T27" fmla="*/ 1572578270 h 643"/>
              <a:gd name="T28" fmla="*/ 425905404 w 643"/>
              <a:gd name="T29" fmla="*/ 1522175121 h 643"/>
              <a:gd name="T30" fmla="*/ 325099203 w 643"/>
              <a:gd name="T31" fmla="*/ 1459171977 h 643"/>
              <a:gd name="T32" fmla="*/ 239413933 w 643"/>
              <a:gd name="T33" fmla="*/ 1383567253 h 643"/>
              <a:gd name="T34" fmla="*/ 161289921 w 643"/>
              <a:gd name="T35" fmla="*/ 1295360947 h 643"/>
              <a:gd name="T36" fmla="*/ 98285252 w 643"/>
              <a:gd name="T37" fmla="*/ 1194554648 h 643"/>
              <a:gd name="T38" fmla="*/ 47882152 w 643"/>
              <a:gd name="T39" fmla="*/ 1088708033 h 643"/>
              <a:gd name="T40" fmla="*/ 17640291 w 643"/>
              <a:gd name="T41" fmla="*/ 975301740 h 643"/>
              <a:gd name="T42" fmla="*/ 0 w 643"/>
              <a:gd name="T43" fmla="*/ 854334181 h 643"/>
              <a:gd name="T44" fmla="*/ 0 w 643"/>
              <a:gd name="T45" fmla="*/ 771168190 h 643"/>
              <a:gd name="T46" fmla="*/ 17640291 w 643"/>
              <a:gd name="T47" fmla="*/ 647681267 h 643"/>
              <a:gd name="T48" fmla="*/ 47882152 w 643"/>
              <a:gd name="T49" fmla="*/ 531754023 h 643"/>
              <a:gd name="T50" fmla="*/ 98285252 w 643"/>
              <a:gd name="T51" fmla="*/ 425907409 h 643"/>
              <a:gd name="T52" fmla="*/ 161289921 w 643"/>
              <a:gd name="T53" fmla="*/ 325101109 h 643"/>
              <a:gd name="T54" fmla="*/ 239413933 w 643"/>
              <a:gd name="T55" fmla="*/ 239415755 h 643"/>
              <a:gd name="T56" fmla="*/ 325099203 w 643"/>
              <a:gd name="T57" fmla="*/ 161290079 h 643"/>
              <a:gd name="T58" fmla="*/ 425905404 w 643"/>
              <a:gd name="T59" fmla="*/ 98286936 h 643"/>
              <a:gd name="T60" fmla="*/ 531751915 w 643"/>
              <a:gd name="T61" fmla="*/ 50403150 h 643"/>
              <a:gd name="T62" fmla="*/ 645159684 w 643"/>
              <a:gd name="T63" fmla="*/ 17641896 h 643"/>
              <a:gd name="T64" fmla="*/ 768646486 w 643"/>
              <a:gd name="T65" fmla="*/ 0 h 643"/>
              <a:gd name="T66" fmla="*/ 851812395 w 643"/>
              <a:gd name="T67" fmla="*/ 0 h 643"/>
              <a:gd name="T68" fmla="*/ 972779836 w 643"/>
              <a:gd name="T69" fmla="*/ 17641896 h 643"/>
              <a:gd name="T70" fmla="*/ 1088706967 w 643"/>
              <a:gd name="T71" fmla="*/ 50403150 h 643"/>
              <a:gd name="T72" fmla="*/ 1197072839 w 643"/>
              <a:gd name="T73" fmla="*/ 98286936 h 643"/>
              <a:gd name="T74" fmla="*/ 1295359678 w 643"/>
              <a:gd name="T75" fmla="*/ 161290079 h 643"/>
              <a:gd name="T76" fmla="*/ 1383564310 w 643"/>
              <a:gd name="T77" fmla="*/ 239415755 h 643"/>
              <a:gd name="T78" fmla="*/ 1459168960 w 643"/>
              <a:gd name="T79" fmla="*/ 325101109 h 643"/>
              <a:gd name="T80" fmla="*/ 1522173629 w 643"/>
              <a:gd name="T81" fmla="*/ 425907409 h 643"/>
              <a:gd name="T82" fmla="*/ 1570055781 w 643"/>
              <a:gd name="T83" fmla="*/ 531754023 h 643"/>
              <a:gd name="T84" fmla="*/ 1602818590 w 643"/>
              <a:gd name="T85" fmla="*/ 647681267 h 643"/>
              <a:gd name="T86" fmla="*/ 1620458881 w 643"/>
              <a:gd name="T87" fmla="*/ 771168190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3"/>
              <a:gd name="T133" fmla="*/ 0 h 643"/>
              <a:gd name="T134" fmla="*/ 643 w 643"/>
              <a:gd name="T135" fmla="*/ 643 h 6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close/>
              </a:path>
            </a:pathLst>
          </a:custGeom>
          <a:solidFill>
            <a:srgbClr val="BDA16D"/>
          </a:solidFill>
          <a:ln>
            <a:noFill/>
          </a:ln>
          <a:extLst>
            <a:ext uri="{91240B29-F687-4F45-9708-019B960494DF}">
              <a14:hiddenLine xmlns:a14="http://schemas.microsoft.com/office/drawing/2010/main" w="9525">
                <a:solidFill>
                  <a:srgbClr val="000000"/>
                </a:solidFill>
                <a:bevel/>
              </a14:hiddenLine>
            </a:ext>
          </a:extLst>
        </p:spPr>
        <p:txBody>
          <a:bodyPr anchor="ctr" anchorCtr="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600" b="1">
                <a:solidFill>
                  <a:srgbClr val="2D4C79"/>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a:p>
        </p:txBody>
      </p:sp>
      <p:sp>
        <p:nvSpPr>
          <p:cNvPr id="20487" name="Freeform 9"/>
          <p:cNvSpPr>
            <a:spLocks noChangeArrowheads="1"/>
          </p:cNvSpPr>
          <p:nvPr/>
        </p:nvSpPr>
        <p:spPr bwMode="auto">
          <a:xfrm>
            <a:off x="6367463" y="2844800"/>
            <a:ext cx="1020762" cy="1020763"/>
          </a:xfrm>
          <a:custGeom>
            <a:avLst/>
            <a:gdLst>
              <a:gd name="T0" fmla="*/ 1620458881 w 643"/>
              <a:gd name="T1" fmla="*/ 854334181 h 643"/>
              <a:gd name="T2" fmla="*/ 1602818590 w 643"/>
              <a:gd name="T3" fmla="*/ 975301740 h 643"/>
              <a:gd name="T4" fmla="*/ 1570055781 w 643"/>
              <a:gd name="T5" fmla="*/ 1088708033 h 643"/>
              <a:gd name="T6" fmla="*/ 1522173629 w 643"/>
              <a:gd name="T7" fmla="*/ 1194554648 h 643"/>
              <a:gd name="T8" fmla="*/ 1459168960 w 643"/>
              <a:gd name="T9" fmla="*/ 1295360947 h 643"/>
              <a:gd name="T10" fmla="*/ 1381044949 w 643"/>
              <a:gd name="T11" fmla="*/ 1383567253 h 643"/>
              <a:gd name="T12" fmla="*/ 1295359678 w 643"/>
              <a:gd name="T13" fmla="*/ 1459171977 h 643"/>
              <a:gd name="T14" fmla="*/ 1194553477 w 643"/>
              <a:gd name="T15" fmla="*/ 1522175121 h 643"/>
              <a:gd name="T16" fmla="*/ 1088706967 w 643"/>
              <a:gd name="T17" fmla="*/ 1572578270 h 643"/>
              <a:gd name="T18" fmla="*/ 975299197 w 643"/>
              <a:gd name="T19" fmla="*/ 1602820160 h 643"/>
              <a:gd name="T20" fmla="*/ 854331757 w 643"/>
              <a:gd name="T21" fmla="*/ 1620462056 h 643"/>
              <a:gd name="T22" fmla="*/ 771167435 w 643"/>
              <a:gd name="T23" fmla="*/ 1620462056 h 643"/>
              <a:gd name="T24" fmla="*/ 647679045 w 643"/>
              <a:gd name="T25" fmla="*/ 1602820160 h 643"/>
              <a:gd name="T26" fmla="*/ 531751915 w 643"/>
              <a:gd name="T27" fmla="*/ 1572578270 h 643"/>
              <a:gd name="T28" fmla="*/ 425905404 w 643"/>
              <a:gd name="T29" fmla="*/ 1522175121 h 643"/>
              <a:gd name="T30" fmla="*/ 325099203 w 643"/>
              <a:gd name="T31" fmla="*/ 1459171977 h 643"/>
              <a:gd name="T32" fmla="*/ 239413933 w 643"/>
              <a:gd name="T33" fmla="*/ 1383567253 h 643"/>
              <a:gd name="T34" fmla="*/ 161289921 w 643"/>
              <a:gd name="T35" fmla="*/ 1295360947 h 643"/>
              <a:gd name="T36" fmla="*/ 98285252 w 643"/>
              <a:gd name="T37" fmla="*/ 1194554648 h 643"/>
              <a:gd name="T38" fmla="*/ 50403100 w 643"/>
              <a:gd name="T39" fmla="*/ 1088708033 h 643"/>
              <a:gd name="T40" fmla="*/ 17640291 w 643"/>
              <a:gd name="T41" fmla="*/ 975301740 h 643"/>
              <a:gd name="T42" fmla="*/ 0 w 643"/>
              <a:gd name="T43" fmla="*/ 854334181 h 643"/>
              <a:gd name="T44" fmla="*/ 0 w 643"/>
              <a:gd name="T45" fmla="*/ 771168190 h 643"/>
              <a:gd name="T46" fmla="*/ 17640291 w 643"/>
              <a:gd name="T47" fmla="*/ 647681267 h 643"/>
              <a:gd name="T48" fmla="*/ 50403100 w 643"/>
              <a:gd name="T49" fmla="*/ 531754023 h 643"/>
              <a:gd name="T50" fmla="*/ 98285252 w 643"/>
              <a:gd name="T51" fmla="*/ 425907409 h 643"/>
              <a:gd name="T52" fmla="*/ 161289921 w 643"/>
              <a:gd name="T53" fmla="*/ 325101109 h 643"/>
              <a:gd name="T54" fmla="*/ 239413933 w 643"/>
              <a:gd name="T55" fmla="*/ 239415755 h 643"/>
              <a:gd name="T56" fmla="*/ 325099203 w 643"/>
              <a:gd name="T57" fmla="*/ 161290079 h 643"/>
              <a:gd name="T58" fmla="*/ 425905404 w 643"/>
              <a:gd name="T59" fmla="*/ 98286936 h 643"/>
              <a:gd name="T60" fmla="*/ 531751915 w 643"/>
              <a:gd name="T61" fmla="*/ 50403150 h 643"/>
              <a:gd name="T62" fmla="*/ 647679045 w 643"/>
              <a:gd name="T63" fmla="*/ 17641896 h 643"/>
              <a:gd name="T64" fmla="*/ 771167435 w 643"/>
              <a:gd name="T65" fmla="*/ 0 h 643"/>
              <a:gd name="T66" fmla="*/ 854331757 w 643"/>
              <a:gd name="T67" fmla="*/ 0 h 643"/>
              <a:gd name="T68" fmla="*/ 975299197 w 643"/>
              <a:gd name="T69" fmla="*/ 17641896 h 643"/>
              <a:gd name="T70" fmla="*/ 1088706967 w 643"/>
              <a:gd name="T71" fmla="*/ 50403150 h 643"/>
              <a:gd name="T72" fmla="*/ 1194553477 w 643"/>
              <a:gd name="T73" fmla="*/ 98286936 h 643"/>
              <a:gd name="T74" fmla="*/ 1295359678 w 643"/>
              <a:gd name="T75" fmla="*/ 161290079 h 643"/>
              <a:gd name="T76" fmla="*/ 1381044949 w 643"/>
              <a:gd name="T77" fmla="*/ 239415755 h 643"/>
              <a:gd name="T78" fmla="*/ 1459168960 w 643"/>
              <a:gd name="T79" fmla="*/ 325101109 h 643"/>
              <a:gd name="T80" fmla="*/ 1522173629 w 643"/>
              <a:gd name="T81" fmla="*/ 425907409 h 643"/>
              <a:gd name="T82" fmla="*/ 1570055781 w 643"/>
              <a:gd name="T83" fmla="*/ 531754023 h 643"/>
              <a:gd name="T84" fmla="*/ 1602818590 w 643"/>
              <a:gd name="T85" fmla="*/ 647681267 h 643"/>
              <a:gd name="T86" fmla="*/ 1620458881 w 643"/>
              <a:gd name="T87" fmla="*/ 771168190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3"/>
              <a:gd name="T133" fmla="*/ 0 h 643"/>
              <a:gd name="T134" fmla="*/ 643 w 643"/>
              <a:gd name="T135" fmla="*/ 643 h 6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3" h="643">
                <a:moveTo>
                  <a:pt x="643" y="322"/>
                </a:moveTo>
                <a:lnTo>
                  <a:pt x="643" y="322"/>
                </a:lnTo>
                <a:lnTo>
                  <a:pt x="643" y="339"/>
                </a:lnTo>
                <a:lnTo>
                  <a:pt x="642" y="355"/>
                </a:lnTo>
                <a:lnTo>
                  <a:pt x="639" y="371"/>
                </a:lnTo>
                <a:lnTo>
                  <a:pt x="636" y="387"/>
                </a:lnTo>
                <a:lnTo>
                  <a:pt x="633" y="403"/>
                </a:lnTo>
                <a:lnTo>
                  <a:pt x="628" y="417"/>
                </a:lnTo>
                <a:lnTo>
                  <a:pt x="623" y="432"/>
                </a:lnTo>
                <a:lnTo>
                  <a:pt x="618" y="447"/>
                </a:lnTo>
                <a:lnTo>
                  <a:pt x="611" y="461"/>
                </a:lnTo>
                <a:lnTo>
                  <a:pt x="604" y="474"/>
                </a:lnTo>
                <a:lnTo>
                  <a:pt x="596" y="488"/>
                </a:lnTo>
                <a:lnTo>
                  <a:pt x="588" y="502"/>
                </a:lnTo>
                <a:lnTo>
                  <a:pt x="579" y="514"/>
                </a:lnTo>
                <a:lnTo>
                  <a:pt x="570" y="526"/>
                </a:lnTo>
                <a:lnTo>
                  <a:pt x="560" y="538"/>
                </a:lnTo>
                <a:lnTo>
                  <a:pt x="548" y="549"/>
                </a:lnTo>
                <a:lnTo>
                  <a:pt x="538" y="560"/>
                </a:lnTo>
                <a:lnTo>
                  <a:pt x="526" y="570"/>
                </a:lnTo>
                <a:lnTo>
                  <a:pt x="514" y="579"/>
                </a:lnTo>
                <a:lnTo>
                  <a:pt x="502" y="588"/>
                </a:lnTo>
                <a:lnTo>
                  <a:pt x="488" y="596"/>
                </a:lnTo>
                <a:lnTo>
                  <a:pt x="474" y="604"/>
                </a:lnTo>
                <a:lnTo>
                  <a:pt x="461" y="611"/>
                </a:lnTo>
                <a:lnTo>
                  <a:pt x="447" y="618"/>
                </a:lnTo>
                <a:lnTo>
                  <a:pt x="432" y="624"/>
                </a:lnTo>
                <a:lnTo>
                  <a:pt x="417" y="628"/>
                </a:lnTo>
                <a:lnTo>
                  <a:pt x="402" y="633"/>
                </a:lnTo>
                <a:lnTo>
                  <a:pt x="387" y="636"/>
                </a:lnTo>
                <a:lnTo>
                  <a:pt x="371" y="640"/>
                </a:lnTo>
                <a:lnTo>
                  <a:pt x="355" y="642"/>
                </a:lnTo>
                <a:lnTo>
                  <a:pt x="339" y="643"/>
                </a:lnTo>
                <a:lnTo>
                  <a:pt x="322" y="643"/>
                </a:lnTo>
                <a:lnTo>
                  <a:pt x="306" y="643"/>
                </a:lnTo>
                <a:lnTo>
                  <a:pt x="289" y="642"/>
                </a:lnTo>
                <a:lnTo>
                  <a:pt x="273" y="640"/>
                </a:lnTo>
                <a:lnTo>
                  <a:pt x="257" y="636"/>
                </a:lnTo>
                <a:lnTo>
                  <a:pt x="242" y="633"/>
                </a:lnTo>
                <a:lnTo>
                  <a:pt x="226" y="628"/>
                </a:lnTo>
                <a:lnTo>
                  <a:pt x="211" y="624"/>
                </a:lnTo>
                <a:lnTo>
                  <a:pt x="196" y="618"/>
                </a:lnTo>
                <a:lnTo>
                  <a:pt x="183" y="611"/>
                </a:lnTo>
                <a:lnTo>
                  <a:pt x="169" y="604"/>
                </a:lnTo>
                <a:lnTo>
                  <a:pt x="155" y="596"/>
                </a:lnTo>
                <a:lnTo>
                  <a:pt x="142" y="588"/>
                </a:lnTo>
                <a:lnTo>
                  <a:pt x="129" y="579"/>
                </a:lnTo>
                <a:lnTo>
                  <a:pt x="118" y="570"/>
                </a:lnTo>
                <a:lnTo>
                  <a:pt x="105" y="560"/>
                </a:lnTo>
                <a:lnTo>
                  <a:pt x="95" y="549"/>
                </a:lnTo>
                <a:lnTo>
                  <a:pt x="83" y="538"/>
                </a:lnTo>
                <a:lnTo>
                  <a:pt x="73" y="526"/>
                </a:lnTo>
                <a:lnTo>
                  <a:pt x="64" y="514"/>
                </a:lnTo>
                <a:lnTo>
                  <a:pt x="55" y="502"/>
                </a:lnTo>
                <a:lnTo>
                  <a:pt x="47" y="488"/>
                </a:lnTo>
                <a:lnTo>
                  <a:pt x="39" y="474"/>
                </a:lnTo>
                <a:lnTo>
                  <a:pt x="32" y="461"/>
                </a:lnTo>
                <a:lnTo>
                  <a:pt x="25" y="447"/>
                </a:lnTo>
                <a:lnTo>
                  <a:pt x="20" y="432"/>
                </a:lnTo>
                <a:lnTo>
                  <a:pt x="15" y="417"/>
                </a:lnTo>
                <a:lnTo>
                  <a:pt x="11" y="403"/>
                </a:lnTo>
                <a:lnTo>
                  <a:pt x="7" y="387"/>
                </a:lnTo>
                <a:lnTo>
                  <a:pt x="4" y="371"/>
                </a:lnTo>
                <a:lnTo>
                  <a:pt x="1" y="355"/>
                </a:lnTo>
                <a:lnTo>
                  <a:pt x="0" y="339"/>
                </a:lnTo>
                <a:lnTo>
                  <a:pt x="0" y="322"/>
                </a:lnTo>
                <a:lnTo>
                  <a:pt x="0" y="306"/>
                </a:lnTo>
                <a:lnTo>
                  <a:pt x="1" y="289"/>
                </a:lnTo>
                <a:lnTo>
                  <a:pt x="4" y="273"/>
                </a:lnTo>
                <a:lnTo>
                  <a:pt x="7" y="257"/>
                </a:lnTo>
                <a:lnTo>
                  <a:pt x="11" y="242"/>
                </a:lnTo>
                <a:lnTo>
                  <a:pt x="15" y="226"/>
                </a:lnTo>
                <a:lnTo>
                  <a:pt x="20" y="211"/>
                </a:lnTo>
                <a:lnTo>
                  <a:pt x="25" y="196"/>
                </a:lnTo>
                <a:lnTo>
                  <a:pt x="32" y="183"/>
                </a:lnTo>
                <a:lnTo>
                  <a:pt x="39" y="169"/>
                </a:lnTo>
                <a:lnTo>
                  <a:pt x="47" y="155"/>
                </a:lnTo>
                <a:lnTo>
                  <a:pt x="55" y="142"/>
                </a:lnTo>
                <a:lnTo>
                  <a:pt x="64" y="129"/>
                </a:lnTo>
                <a:lnTo>
                  <a:pt x="73" y="118"/>
                </a:lnTo>
                <a:lnTo>
                  <a:pt x="83" y="105"/>
                </a:lnTo>
                <a:lnTo>
                  <a:pt x="95" y="95"/>
                </a:lnTo>
                <a:lnTo>
                  <a:pt x="105" y="84"/>
                </a:lnTo>
                <a:lnTo>
                  <a:pt x="118" y="73"/>
                </a:lnTo>
                <a:lnTo>
                  <a:pt x="129" y="64"/>
                </a:lnTo>
                <a:lnTo>
                  <a:pt x="142" y="55"/>
                </a:lnTo>
                <a:lnTo>
                  <a:pt x="155" y="47"/>
                </a:lnTo>
                <a:lnTo>
                  <a:pt x="169" y="39"/>
                </a:lnTo>
                <a:lnTo>
                  <a:pt x="183" y="32"/>
                </a:lnTo>
                <a:lnTo>
                  <a:pt x="196" y="26"/>
                </a:lnTo>
                <a:lnTo>
                  <a:pt x="211" y="20"/>
                </a:lnTo>
                <a:lnTo>
                  <a:pt x="226" y="15"/>
                </a:lnTo>
                <a:lnTo>
                  <a:pt x="242" y="11"/>
                </a:lnTo>
                <a:lnTo>
                  <a:pt x="257" y="7"/>
                </a:lnTo>
                <a:lnTo>
                  <a:pt x="273" y="4"/>
                </a:lnTo>
                <a:lnTo>
                  <a:pt x="289" y="2"/>
                </a:lnTo>
                <a:lnTo>
                  <a:pt x="306" y="0"/>
                </a:lnTo>
                <a:lnTo>
                  <a:pt x="322" y="0"/>
                </a:lnTo>
                <a:lnTo>
                  <a:pt x="339" y="0"/>
                </a:lnTo>
                <a:lnTo>
                  <a:pt x="355" y="2"/>
                </a:lnTo>
                <a:lnTo>
                  <a:pt x="371" y="4"/>
                </a:lnTo>
                <a:lnTo>
                  <a:pt x="387" y="7"/>
                </a:lnTo>
                <a:lnTo>
                  <a:pt x="402" y="11"/>
                </a:lnTo>
                <a:lnTo>
                  <a:pt x="417" y="15"/>
                </a:lnTo>
                <a:lnTo>
                  <a:pt x="432" y="20"/>
                </a:lnTo>
                <a:lnTo>
                  <a:pt x="447" y="26"/>
                </a:lnTo>
                <a:lnTo>
                  <a:pt x="461" y="32"/>
                </a:lnTo>
                <a:lnTo>
                  <a:pt x="474" y="39"/>
                </a:lnTo>
                <a:lnTo>
                  <a:pt x="488" y="47"/>
                </a:lnTo>
                <a:lnTo>
                  <a:pt x="502" y="55"/>
                </a:lnTo>
                <a:lnTo>
                  <a:pt x="514" y="64"/>
                </a:lnTo>
                <a:lnTo>
                  <a:pt x="526" y="73"/>
                </a:lnTo>
                <a:lnTo>
                  <a:pt x="538" y="84"/>
                </a:lnTo>
                <a:lnTo>
                  <a:pt x="548" y="95"/>
                </a:lnTo>
                <a:lnTo>
                  <a:pt x="560" y="105"/>
                </a:lnTo>
                <a:lnTo>
                  <a:pt x="570" y="118"/>
                </a:lnTo>
                <a:lnTo>
                  <a:pt x="579" y="129"/>
                </a:lnTo>
                <a:lnTo>
                  <a:pt x="588" y="142"/>
                </a:lnTo>
                <a:lnTo>
                  <a:pt x="596" y="155"/>
                </a:lnTo>
                <a:lnTo>
                  <a:pt x="604" y="169"/>
                </a:lnTo>
                <a:lnTo>
                  <a:pt x="611" y="183"/>
                </a:lnTo>
                <a:lnTo>
                  <a:pt x="618" y="196"/>
                </a:lnTo>
                <a:lnTo>
                  <a:pt x="623" y="211"/>
                </a:lnTo>
                <a:lnTo>
                  <a:pt x="628" y="226"/>
                </a:lnTo>
                <a:lnTo>
                  <a:pt x="633" y="242"/>
                </a:lnTo>
                <a:lnTo>
                  <a:pt x="636" y="257"/>
                </a:lnTo>
                <a:lnTo>
                  <a:pt x="639" y="273"/>
                </a:lnTo>
                <a:lnTo>
                  <a:pt x="642" y="289"/>
                </a:lnTo>
                <a:lnTo>
                  <a:pt x="643" y="306"/>
                </a:lnTo>
                <a:lnTo>
                  <a:pt x="643" y="322"/>
                </a:lnTo>
                <a:close/>
              </a:path>
            </a:pathLst>
          </a:custGeom>
          <a:solidFill>
            <a:srgbClr val="E39A1D"/>
          </a:solidFill>
          <a:ln>
            <a:noFill/>
          </a:ln>
          <a:extLst>
            <a:ext uri="{91240B29-F687-4F45-9708-019B960494DF}">
              <a14:hiddenLine xmlns:a14="http://schemas.microsoft.com/office/drawing/2010/main" w="9525">
                <a:solidFill>
                  <a:srgbClr val="000000"/>
                </a:solidFill>
                <a:bevel/>
              </a14:hiddenLine>
            </a:ext>
          </a:extLst>
        </p:spPr>
        <p:txBody>
          <a:bodyPr anchor="ctr" anchorCtr="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600" b="1">
                <a:solidFill>
                  <a:srgbClr val="2D4C79"/>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a:p>
        </p:txBody>
      </p:sp>
      <p:sp>
        <p:nvSpPr>
          <p:cNvPr id="20488" name="TextBox 15"/>
          <p:cNvSpPr>
            <a:spLocks noChangeArrowheads="1"/>
          </p:cNvSpPr>
          <p:nvPr/>
        </p:nvSpPr>
        <p:spPr bwMode="auto">
          <a:xfrm>
            <a:off x="3114675" y="1001713"/>
            <a:ext cx="12541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p>
        </p:txBody>
      </p:sp>
      <p:sp>
        <p:nvSpPr>
          <p:cNvPr id="20489" name="TextBox 15"/>
          <p:cNvSpPr>
            <a:spLocks noChangeArrowheads="1"/>
          </p:cNvSpPr>
          <p:nvPr/>
        </p:nvSpPr>
        <p:spPr bwMode="auto">
          <a:xfrm>
            <a:off x="4681538" y="1204913"/>
            <a:ext cx="125571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buFont typeface="Arial" panose="020B0604020202020204" pitchFamily="34" charset="0"/>
              <a:buNone/>
            </a:pPr>
            <a:r>
              <a:rPr lang="zh-CN" altLang="en-US"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p>
        </p:txBody>
      </p:sp>
      <p:sp>
        <p:nvSpPr>
          <p:cNvPr id="20490" name="TextBox 15"/>
          <p:cNvSpPr>
            <a:spLocks noChangeArrowheads="1"/>
          </p:cNvSpPr>
          <p:nvPr/>
        </p:nvSpPr>
        <p:spPr bwMode="auto">
          <a:xfrm>
            <a:off x="6249988" y="1204913"/>
            <a:ext cx="125571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p>
        </p:txBody>
      </p:sp>
      <p:sp>
        <p:nvSpPr>
          <p:cNvPr id="20491" name="TextBox 15"/>
          <p:cNvSpPr>
            <a:spLocks noChangeArrowheads="1"/>
          </p:cNvSpPr>
          <p:nvPr/>
        </p:nvSpPr>
        <p:spPr bwMode="auto">
          <a:xfrm>
            <a:off x="7821613" y="1001713"/>
            <a:ext cx="125571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buFont typeface="Arial" panose="020B0604020202020204" pitchFamily="34" charset="0"/>
              <a:buNone/>
            </a:pPr>
            <a:r>
              <a:rPr lang="zh-CN" altLang="en-US"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p>
        </p:txBody>
      </p:sp>
      <p:sp>
        <p:nvSpPr>
          <p:cNvPr id="20492" name="TextBox 15"/>
          <p:cNvSpPr>
            <a:spLocks noChangeArrowheads="1"/>
          </p:cNvSpPr>
          <p:nvPr/>
        </p:nvSpPr>
        <p:spPr bwMode="auto">
          <a:xfrm>
            <a:off x="2346325" y="4806950"/>
            <a:ext cx="804227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MH_Others_1"/>
          <p:cNvSpPr>
            <a:spLocks noChangeShapeType="1"/>
          </p:cNvSpPr>
          <p:nvPr/>
        </p:nvSpPr>
        <p:spPr bwMode="auto">
          <a:xfrm>
            <a:off x="6102350" y="49213"/>
            <a:ext cx="28575" cy="6627812"/>
          </a:xfrm>
          <a:prstGeom prst="line">
            <a:avLst/>
          </a:prstGeom>
          <a:noFill/>
          <a:ln w="25400">
            <a:solidFill>
              <a:srgbClr val="EEDCA3"/>
            </a:solidFill>
            <a:bevel/>
          </a:ln>
          <a:extLst>
            <a:ext uri="{909E8E84-426E-40DD-AFC4-6F175D3DCCD1}">
              <a14:hiddenFill xmlns:a14="http://schemas.microsoft.com/office/drawing/2010/main">
                <a:noFill/>
              </a14:hiddenFill>
            </a:ext>
          </a:extLst>
        </p:spPr>
        <p:txBody>
          <a:bodyPr/>
          <a:lstStyle/>
          <a:p>
            <a:endParaRPr lang="zh-CN" altLang="en-US"/>
          </a:p>
        </p:txBody>
      </p:sp>
      <p:sp>
        <p:nvSpPr>
          <p:cNvPr id="3076" name="MH_Others_2"/>
          <p:cNvSpPr>
            <a:spLocks noChangeArrowheads="1"/>
          </p:cNvSpPr>
          <p:nvPr/>
        </p:nvSpPr>
        <p:spPr bwMode="auto">
          <a:xfrm>
            <a:off x="6011863" y="6573838"/>
            <a:ext cx="241300" cy="207962"/>
          </a:xfrm>
          <a:prstGeom prst="triangle">
            <a:avLst>
              <a:gd name="adj" fmla="val 50000"/>
            </a:avLst>
          </a:prstGeom>
          <a:solidFill>
            <a:srgbClr val="BBD6EE"/>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077" name="MH_Number_1"/>
          <p:cNvSpPr>
            <a:spLocks noChangeArrowheads="1"/>
          </p:cNvSpPr>
          <p:nvPr/>
        </p:nvSpPr>
        <p:spPr bwMode="auto">
          <a:xfrm>
            <a:off x="6135688" y="1050925"/>
            <a:ext cx="693737" cy="606425"/>
          </a:xfrm>
          <a:prstGeom prst="homePlate">
            <a:avLst>
              <a:gd name="adj" fmla="val 28599"/>
            </a:avLst>
          </a:prstGeom>
          <a:solidFill>
            <a:srgbClr val="EEDCA3"/>
          </a:solidFill>
          <a:ln>
            <a:noFill/>
          </a:ln>
          <a:extLst>
            <a:ext uri="{91240B29-F687-4F45-9708-019B960494DF}">
              <a14:hiddenLine xmlns:a14="http://schemas.microsoft.com/office/drawing/2010/main" w="12700">
                <a:solidFill>
                  <a:srgbClr val="42719B"/>
                </a:solidFill>
                <a:bevel/>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800" b="1">
                <a:solidFill>
                  <a:srgbClr val="294166"/>
                </a:solidFill>
                <a:ea typeface="Microsoft YaHei UI" panose="020B0503020204020204" pitchFamily="34" charset="-122"/>
                <a:sym typeface="Times New Roman" panose="02020603050405020304" pitchFamily="18" charset="0"/>
              </a:rPr>
              <a:t>01</a:t>
            </a:r>
            <a:endParaRPr lang="zh-CN" altLang="en-US" sz="2800" b="1">
              <a:solidFill>
                <a:srgbClr val="294166"/>
              </a:solidFill>
              <a:ea typeface="Microsoft YaHei UI" panose="020B0503020204020204" pitchFamily="34" charset="-122"/>
              <a:sym typeface="Times New Roman" panose="02020603050405020304" pitchFamily="18" charset="0"/>
            </a:endParaRPr>
          </a:p>
        </p:txBody>
      </p:sp>
      <p:sp>
        <p:nvSpPr>
          <p:cNvPr id="3078" name="MH_Number_2"/>
          <p:cNvSpPr>
            <a:spLocks noChangeArrowheads="1"/>
          </p:cNvSpPr>
          <p:nvPr/>
        </p:nvSpPr>
        <p:spPr bwMode="auto">
          <a:xfrm flipH="1">
            <a:off x="5413375" y="2012950"/>
            <a:ext cx="693738" cy="606425"/>
          </a:xfrm>
          <a:prstGeom prst="homePlate">
            <a:avLst>
              <a:gd name="adj" fmla="val 28599"/>
            </a:avLst>
          </a:prstGeom>
          <a:solidFill>
            <a:srgbClr val="EEDCA3"/>
          </a:solidFill>
          <a:ln>
            <a:noFill/>
          </a:ln>
          <a:extLst>
            <a:ext uri="{91240B29-F687-4F45-9708-019B960494DF}">
              <a14:hiddenLine xmlns:a14="http://schemas.microsoft.com/office/drawing/2010/main" w="12700">
                <a:solidFill>
                  <a:srgbClr val="42719B"/>
                </a:solidFill>
                <a:bevel/>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800" b="1">
                <a:solidFill>
                  <a:srgbClr val="294166"/>
                </a:solidFill>
                <a:ea typeface="Microsoft YaHei UI" panose="020B0503020204020204" pitchFamily="34" charset="-122"/>
                <a:sym typeface="Times New Roman" panose="02020603050405020304" pitchFamily="18" charset="0"/>
              </a:rPr>
              <a:t>02</a:t>
            </a:r>
            <a:endParaRPr lang="zh-CN" altLang="en-US" sz="2800" b="1">
              <a:solidFill>
                <a:srgbClr val="294166"/>
              </a:solidFill>
              <a:ea typeface="Microsoft YaHei UI" panose="020B0503020204020204" pitchFamily="34" charset="-122"/>
              <a:sym typeface="Times New Roman" panose="02020603050405020304" pitchFamily="18" charset="0"/>
            </a:endParaRPr>
          </a:p>
        </p:txBody>
      </p:sp>
      <p:sp>
        <p:nvSpPr>
          <p:cNvPr id="3079" name="MH_Others_3"/>
          <p:cNvSpPr>
            <a:spLocks noChangeArrowheads="1"/>
          </p:cNvSpPr>
          <p:nvPr/>
        </p:nvSpPr>
        <p:spPr bwMode="auto">
          <a:xfrm flipH="1">
            <a:off x="4092575" y="85725"/>
            <a:ext cx="2019300" cy="849313"/>
          </a:xfrm>
          <a:prstGeom prst="homePlate">
            <a:avLst>
              <a:gd name="adj" fmla="val 59439"/>
            </a:avLst>
          </a:prstGeom>
          <a:solidFill>
            <a:srgbClr val="EEDCA3"/>
          </a:solidFill>
          <a:ln>
            <a:noFill/>
          </a:ln>
          <a:extLst>
            <a:ext uri="{91240B29-F687-4F45-9708-019B960494DF}">
              <a14:hiddenLine xmlns:a14="http://schemas.microsoft.com/office/drawing/2010/main" w="12700">
                <a:solidFill>
                  <a:srgbClr val="42719B"/>
                </a:solidFill>
                <a:bevel/>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4000" b="1">
                <a:solidFill>
                  <a:srgbClr val="294166"/>
                </a:solidFill>
                <a:latin typeface="微软雅黑" panose="020B0503020204020204" pitchFamily="34" charset="-122"/>
                <a:ea typeface="微软雅黑" panose="020B0503020204020204" pitchFamily="34" charset="-122"/>
                <a:sym typeface="微软雅黑" panose="020B0503020204020204" pitchFamily="34" charset="-122"/>
              </a:rPr>
              <a:t>目 录</a:t>
            </a:r>
            <a:endParaRPr lang="zh-CN" altLang="en-US"/>
          </a:p>
        </p:txBody>
      </p:sp>
      <p:sp>
        <p:nvSpPr>
          <p:cNvPr id="3080" name="MH_Number_1"/>
          <p:cNvSpPr>
            <a:spLocks noChangeArrowheads="1"/>
          </p:cNvSpPr>
          <p:nvPr/>
        </p:nvSpPr>
        <p:spPr bwMode="auto">
          <a:xfrm>
            <a:off x="6145213" y="2952750"/>
            <a:ext cx="693737" cy="606425"/>
          </a:xfrm>
          <a:prstGeom prst="homePlate">
            <a:avLst>
              <a:gd name="adj" fmla="val 28599"/>
            </a:avLst>
          </a:prstGeom>
          <a:solidFill>
            <a:srgbClr val="EEDCA3"/>
          </a:solidFill>
          <a:ln>
            <a:noFill/>
          </a:ln>
          <a:extLst>
            <a:ext uri="{91240B29-F687-4F45-9708-019B960494DF}">
              <a14:hiddenLine xmlns:a14="http://schemas.microsoft.com/office/drawing/2010/main" w="12700">
                <a:solidFill>
                  <a:srgbClr val="42719B"/>
                </a:solidFill>
                <a:bevel/>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800" b="1">
                <a:solidFill>
                  <a:srgbClr val="294166"/>
                </a:solidFill>
                <a:ea typeface="Microsoft YaHei UI" panose="020B0503020204020204" pitchFamily="34" charset="-122"/>
                <a:sym typeface="Times New Roman" panose="02020603050405020304" pitchFamily="18" charset="0"/>
              </a:rPr>
              <a:t>03</a:t>
            </a:r>
            <a:endParaRPr lang="zh-CN" altLang="en-US" sz="2800" b="1">
              <a:solidFill>
                <a:srgbClr val="294166"/>
              </a:solidFill>
              <a:ea typeface="Microsoft YaHei UI" panose="020B0503020204020204" pitchFamily="34" charset="-122"/>
              <a:sym typeface="Times New Roman" panose="02020603050405020304" pitchFamily="18" charset="0"/>
            </a:endParaRPr>
          </a:p>
        </p:txBody>
      </p:sp>
      <p:sp>
        <p:nvSpPr>
          <p:cNvPr id="3081" name="MH_Number_2"/>
          <p:cNvSpPr>
            <a:spLocks noChangeArrowheads="1"/>
          </p:cNvSpPr>
          <p:nvPr/>
        </p:nvSpPr>
        <p:spPr bwMode="auto">
          <a:xfrm flipH="1">
            <a:off x="5403850" y="3913188"/>
            <a:ext cx="695325" cy="606425"/>
          </a:xfrm>
          <a:prstGeom prst="homePlate">
            <a:avLst>
              <a:gd name="adj" fmla="val 28665"/>
            </a:avLst>
          </a:prstGeom>
          <a:solidFill>
            <a:srgbClr val="EEDCA3"/>
          </a:solidFill>
          <a:ln>
            <a:noFill/>
          </a:ln>
          <a:extLst>
            <a:ext uri="{91240B29-F687-4F45-9708-019B960494DF}">
              <a14:hiddenLine xmlns:a14="http://schemas.microsoft.com/office/drawing/2010/main" w="12700">
                <a:solidFill>
                  <a:srgbClr val="42719B"/>
                </a:solidFill>
                <a:bevel/>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800" b="1">
                <a:solidFill>
                  <a:srgbClr val="294166"/>
                </a:solidFill>
                <a:ea typeface="Microsoft YaHei UI" panose="020B0503020204020204" pitchFamily="34" charset="-122"/>
                <a:sym typeface="Times New Roman" panose="02020603050405020304" pitchFamily="18" charset="0"/>
              </a:rPr>
              <a:t>04</a:t>
            </a:r>
            <a:endParaRPr lang="zh-CN" altLang="en-US" sz="2800" b="1">
              <a:solidFill>
                <a:srgbClr val="294166"/>
              </a:solidFill>
              <a:ea typeface="Microsoft YaHei UI" panose="020B0503020204020204" pitchFamily="34" charset="-122"/>
              <a:sym typeface="Times New Roman" panose="02020603050405020304" pitchFamily="18" charset="0"/>
            </a:endParaRPr>
          </a:p>
        </p:txBody>
      </p:sp>
      <p:sp>
        <p:nvSpPr>
          <p:cNvPr id="3082" name="MH_Number_1"/>
          <p:cNvSpPr>
            <a:spLocks noChangeArrowheads="1"/>
          </p:cNvSpPr>
          <p:nvPr/>
        </p:nvSpPr>
        <p:spPr bwMode="auto">
          <a:xfrm>
            <a:off x="6148388" y="4854575"/>
            <a:ext cx="693737" cy="606425"/>
          </a:xfrm>
          <a:prstGeom prst="homePlate">
            <a:avLst>
              <a:gd name="adj" fmla="val 28599"/>
            </a:avLst>
          </a:prstGeom>
          <a:solidFill>
            <a:srgbClr val="EEDCA3"/>
          </a:solidFill>
          <a:ln>
            <a:noFill/>
          </a:ln>
          <a:extLst>
            <a:ext uri="{91240B29-F687-4F45-9708-019B960494DF}">
              <a14:hiddenLine xmlns:a14="http://schemas.microsoft.com/office/drawing/2010/main" w="12700">
                <a:solidFill>
                  <a:srgbClr val="42719B"/>
                </a:solidFill>
                <a:bevel/>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800" b="1">
                <a:solidFill>
                  <a:srgbClr val="294166"/>
                </a:solidFill>
                <a:ea typeface="Microsoft YaHei UI" panose="020B0503020204020204" pitchFamily="34" charset="-122"/>
                <a:sym typeface="Times New Roman" panose="02020603050405020304" pitchFamily="18" charset="0"/>
              </a:rPr>
              <a:t>05</a:t>
            </a:r>
            <a:endParaRPr lang="zh-CN" altLang="en-US" sz="2800" b="1">
              <a:solidFill>
                <a:srgbClr val="294166"/>
              </a:solidFill>
              <a:ea typeface="Microsoft YaHei UI" panose="020B0503020204020204" pitchFamily="34" charset="-122"/>
              <a:sym typeface="Times New Roman" panose="02020603050405020304" pitchFamily="18" charset="0"/>
            </a:endParaRPr>
          </a:p>
        </p:txBody>
      </p:sp>
      <p:sp>
        <p:nvSpPr>
          <p:cNvPr id="3083" name="MH_Number_2"/>
          <p:cNvSpPr>
            <a:spLocks noChangeArrowheads="1"/>
          </p:cNvSpPr>
          <p:nvPr/>
        </p:nvSpPr>
        <p:spPr bwMode="auto">
          <a:xfrm flipH="1">
            <a:off x="5416550" y="5819775"/>
            <a:ext cx="695325" cy="606425"/>
          </a:xfrm>
          <a:prstGeom prst="homePlate">
            <a:avLst>
              <a:gd name="adj" fmla="val 28665"/>
            </a:avLst>
          </a:prstGeom>
          <a:solidFill>
            <a:srgbClr val="EEDCA3"/>
          </a:solidFill>
          <a:ln>
            <a:noFill/>
          </a:ln>
          <a:extLst>
            <a:ext uri="{91240B29-F687-4F45-9708-019B960494DF}">
              <a14:hiddenLine xmlns:a14="http://schemas.microsoft.com/office/drawing/2010/main" w="12700">
                <a:solidFill>
                  <a:srgbClr val="42719B"/>
                </a:solidFill>
                <a:bevel/>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800" b="1">
                <a:solidFill>
                  <a:srgbClr val="294166"/>
                </a:solidFill>
                <a:ea typeface="Microsoft YaHei UI" panose="020B0503020204020204" pitchFamily="34" charset="-122"/>
                <a:sym typeface="Times New Roman" panose="02020603050405020304" pitchFamily="18" charset="0"/>
              </a:rPr>
              <a:t>06</a:t>
            </a:r>
            <a:endParaRPr lang="zh-CN" altLang="en-US" sz="2800" b="1">
              <a:solidFill>
                <a:srgbClr val="294166"/>
              </a:solidFill>
              <a:ea typeface="Microsoft YaHei UI" panose="020B0503020204020204" pitchFamily="34" charset="-122"/>
              <a:sym typeface="Times New Roman" panose="02020603050405020304" pitchFamily="18" charset="0"/>
            </a:endParaRPr>
          </a:p>
        </p:txBody>
      </p:sp>
      <p:sp>
        <p:nvSpPr>
          <p:cNvPr id="3084" name="矩形 39"/>
          <p:cNvSpPr>
            <a:spLocks noChangeArrowheads="1"/>
          </p:cNvSpPr>
          <p:nvPr/>
        </p:nvSpPr>
        <p:spPr bwMode="auto">
          <a:xfrm>
            <a:off x="7042150" y="1190625"/>
            <a:ext cx="4533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1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1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Font typeface="Arial" panose="020B0604020202020204" pitchFamily="34" charset="0"/>
              <a:buNone/>
            </a:pPr>
            <a:r>
              <a:rPr lang="zh-CN" altLang="en-US" sz="11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100">
              <a:solidFill>
                <a:srgbClr val="BDA16D"/>
              </a:solidFill>
              <a:latin typeface="Calibri" panose="020F0502020204030204" pitchFamily="34" charset="0"/>
              <a:sym typeface="宋体" panose="02010600030101010101" pitchFamily="2" charset="-122"/>
            </a:endParaRPr>
          </a:p>
        </p:txBody>
      </p:sp>
      <p:sp>
        <p:nvSpPr>
          <p:cNvPr id="3085" name="矩形 41"/>
          <p:cNvSpPr>
            <a:spLocks noChangeArrowheads="1"/>
          </p:cNvSpPr>
          <p:nvPr/>
        </p:nvSpPr>
        <p:spPr bwMode="auto">
          <a:xfrm>
            <a:off x="6999288" y="3138488"/>
            <a:ext cx="45354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1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1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Font typeface="Arial" panose="020B0604020202020204" pitchFamily="34" charset="0"/>
              <a:buNone/>
            </a:pPr>
            <a:r>
              <a:rPr lang="zh-CN" altLang="en-US" sz="11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100">
              <a:solidFill>
                <a:srgbClr val="BDA16D"/>
              </a:solidFill>
              <a:latin typeface="Calibri" panose="020F0502020204030204" pitchFamily="34" charset="0"/>
              <a:sym typeface="宋体" panose="02010600030101010101" pitchFamily="2" charset="-122"/>
            </a:endParaRPr>
          </a:p>
        </p:txBody>
      </p:sp>
      <p:sp>
        <p:nvSpPr>
          <p:cNvPr id="3086" name="矩形 43"/>
          <p:cNvSpPr>
            <a:spLocks noChangeArrowheads="1"/>
          </p:cNvSpPr>
          <p:nvPr/>
        </p:nvSpPr>
        <p:spPr bwMode="auto">
          <a:xfrm>
            <a:off x="7042150" y="5030788"/>
            <a:ext cx="4533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1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1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Font typeface="Arial" panose="020B0604020202020204" pitchFamily="34" charset="0"/>
              <a:buNone/>
            </a:pPr>
            <a:r>
              <a:rPr lang="zh-CN" altLang="en-US" sz="11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100">
              <a:solidFill>
                <a:srgbClr val="BDA16D"/>
              </a:solidFill>
              <a:latin typeface="Calibri" panose="020F0502020204030204" pitchFamily="34" charset="0"/>
              <a:sym typeface="宋体" panose="02010600030101010101" pitchFamily="2" charset="-122"/>
            </a:endParaRPr>
          </a:p>
        </p:txBody>
      </p:sp>
      <p:sp>
        <p:nvSpPr>
          <p:cNvPr id="3087" name="矩形 45"/>
          <p:cNvSpPr>
            <a:spLocks noChangeArrowheads="1"/>
          </p:cNvSpPr>
          <p:nvPr/>
        </p:nvSpPr>
        <p:spPr bwMode="auto">
          <a:xfrm>
            <a:off x="1624013" y="2117725"/>
            <a:ext cx="35798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1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1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Font typeface="Arial" panose="020B0604020202020204" pitchFamily="34" charset="0"/>
              <a:buNone/>
            </a:pPr>
            <a:r>
              <a:rPr lang="zh-CN" altLang="en-US" sz="11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                                  输入简单的文字概述简单的文字</a:t>
            </a:r>
            <a:endParaRPr lang="zh-CN" altLang="en-US" sz="1100">
              <a:solidFill>
                <a:srgbClr val="BDA16D"/>
              </a:solidFill>
              <a:latin typeface="Calibri" panose="020F0502020204030204" pitchFamily="34" charset="0"/>
              <a:sym typeface="宋体" panose="02010600030101010101" pitchFamily="2" charset="-122"/>
            </a:endParaRPr>
          </a:p>
        </p:txBody>
      </p:sp>
      <p:sp>
        <p:nvSpPr>
          <p:cNvPr id="3088" name="矩形 47"/>
          <p:cNvSpPr>
            <a:spLocks noChangeArrowheads="1"/>
          </p:cNvSpPr>
          <p:nvPr/>
        </p:nvSpPr>
        <p:spPr bwMode="auto">
          <a:xfrm>
            <a:off x="1644650" y="3990975"/>
            <a:ext cx="35798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1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1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Font typeface="Arial" panose="020B0604020202020204" pitchFamily="34" charset="0"/>
              <a:buNone/>
            </a:pPr>
            <a:r>
              <a:rPr lang="zh-CN" altLang="en-US" sz="11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                                  输入简单的文字概述简单的文字</a:t>
            </a:r>
            <a:endParaRPr lang="zh-CN" altLang="en-US" sz="1100">
              <a:solidFill>
                <a:srgbClr val="BDA16D"/>
              </a:solidFill>
              <a:latin typeface="Calibri" panose="020F0502020204030204" pitchFamily="34" charset="0"/>
              <a:sym typeface="宋体" panose="02010600030101010101" pitchFamily="2" charset="-122"/>
            </a:endParaRPr>
          </a:p>
        </p:txBody>
      </p:sp>
      <p:sp>
        <p:nvSpPr>
          <p:cNvPr id="3089" name="矩形 51"/>
          <p:cNvSpPr>
            <a:spLocks noChangeArrowheads="1"/>
          </p:cNvSpPr>
          <p:nvPr/>
        </p:nvSpPr>
        <p:spPr bwMode="auto">
          <a:xfrm>
            <a:off x="1684338" y="5937250"/>
            <a:ext cx="35798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1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1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Font typeface="Arial" panose="020B0604020202020204" pitchFamily="34" charset="0"/>
              <a:buNone/>
            </a:pPr>
            <a:r>
              <a:rPr lang="zh-CN" altLang="en-US" sz="11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                                  输入简单的文字概述简单的文字</a:t>
            </a:r>
            <a:endParaRPr lang="zh-CN" altLang="en-US" sz="1100">
              <a:solidFill>
                <a:srgbClr val="BDA16D"/>
              </a:solidFill>
              <a:latin typeface="Calibri" panose="020F0502020204030204" pitchFamily="34" charset="0"/>
              <a:sym typeface="宋体" panose="02010600030101010101" pitchFamily="2" charset="-122"/>
            </a:endParaRPr>
          </a:p>
        </p:txBody>
      </p:sp>
      <p:sp>
        <p:nvSpPr>
          <p:cNvPr id="3090" name="MH_Entry_1"/>
          <p:cNvSpPr>
            <a:spLocks noChangeArrowheads="1"/>
          </p:cNvSpPr>
          <p:nvPr/>
        </p:nvSpPr>
        <p:spPr bwMode="auto">
          <a:xfrm>
            <a:off x="2063750" y="1651000"/>
            <a:ext cx="313848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2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研究背景</a:t>
            </a:r>
            <a:r>
              <a:rPr lang="en-US" altLang="zh-CN" sz="22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3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The Background</a:t>
            </a:r>
            <a:endParaRPr lang="zh-CN" altLang="en-US"/>
          </a:p>
        </p:txBody>
      </p:sp>
      <p:sp>
        <p:nvSpPr>
          <p:cNvPr id="3091" name="MH_Entry_1"/>
          <p:cNvSpPr>
            <a:spLocks noChangeArrowheads="1"/>
          </p:cNvSpPr>
          <p:nvPr/>
        </p:nvSpPr>
        <p:spPr bwMode="auto">
          <a:xfrm>
            <a:off x="6954838" y="2690813"/>
            <a:ext cx="293846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0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研究目的</a:t>
            </a:r>
            <a:r>
              <a:rPr lang="en-US" altLang="zh-CN" sz="20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5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Research Goal</a:t>
            </a:r>
            <a:endParaRPr lang="en-US" altLang="zh-CN" sz="14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92" name="矩形 55"/>
          <p:cNvSpPr>
            <a:spLocks noChangeArrowheads="1"/>
          </p:cNvSpPr>
          <p:nvPr/>
        </p:nvSpPr>
        <p:spPr bwMode="auto">
          <a:xfrm>
            <a:off x="7042150" y="798513"/>
            <a:ext cx="2979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0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课题综述</a:t>
            </a:r>
            <a:r>
              <a:rPr lang="en-US" altLang="zh-CN" sz="20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6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Project Overview</a:t>
            </a:r>
            <a:endParaRPr lang="en-US" altLang="zh-CN" sz="14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93" name="矩形 56"/>
          <p:cNvSpPr>
            <a:spLocks noChangeArrowheads="1"/>
          </p:cNvSpPr>
          <p:nvPr/>
        </p:nvSpPr>
        <p:spPr bwMode="auto">
          <a:xfrm>
            <a:off x="1562100" y="3587750"/>
            <a:ext cx="40195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0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研究方法</a:t>
            </a:r>
            <a:r>
              <a:rPr lang="en-US" altLang="zh-CN" sz="20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5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Research Process</a:t>
            </a:r>
            <a:endParaRPr lang="zh-CN" altLang="en-US"/>
          </a:p>
        </p:txBody>
      </p:sp>
      <p:sp>
        <p:nvSpPr>
          <p:cNvPr id="3094" name="矩形 57"/>
          <p:cNvSpPr>
            <a:spLocks noChangeArrowheads="1"/>
          </p:cNvSpPr>
          <p:nvPr/>
        </p:nvSpPr>
        <p:spPr bwMode="auto">
          <a:xfrm>
            <a:off x="7042150" y="4652963"/>
            <a:ext cx="2524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0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研究结果</a:t>
            </a:r>
            <a:r>
              <a:rPr lang="en-US" altLang="zh-CN" sz="20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5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The Results</a:t>
            </a:r>
            <a:endParaRPr lang="zh-CN" altLang="en-US"/>
          </a:p>
        </p:txBody>
      </p:sp>
      <p:sp>
        <p:nvSpPr>
          <p:cNvPr id="3095" name="矩形 58"/>
          <p:cNvSpPr>
            <a:spLocks noChangeArrowheads="1"/>
          </p:cNvSpPr>
          <p:nvPr/>
        </p:nvSpPr>
        <p:spPr bwMode="auto">
          <a:xfrm>
            <a:off x="2444750" y="5534025"/>
            <a:ext cx="2813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0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参考文献</a:t>
            </a:r>
            <a:r>
              <a:rPr lang="en-US" altLang="zh-CN" sz="20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5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The Reference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文本框 7"/>
          <p:cNvSpPr>
            <a:spLocks noChangeArrowheads="1"/>
          </p:cNvSpPr>
          <p:nvPr/>
        </p:nvSpPr>
        <p:spPr bwMode="auto">
          <a:xfrm>
            <a:off x="7869238" y="-55563"/>
            <a:ext cx="2268537"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700">
                <a:solidFill>
                  <a:srgbClr val="E39A1D"/>
                </a:solidFill>
                <a:latin typeface="Impact" panose="020B0806030902050204" pitchFamily="34" charset="0"/>
                <a:sym typeface="Impact" panose="020B0806030902050204" pitchFamily="34" charset="0"/>
              </a:rPr>
              <a:t>5</a:t>
            </a:r>
            <a:endParaRPr lang="zh-CN" altLang="en-US" sz="28700">
              <a:solidFill>
                <a:srgbClr val="E39A1D"/>
              </a:solidFill>
              <a:latin typeface="Impact" panose="020B0806030902050204" pitchFamily="34" charset="0"/>
              <a:sym typeface="Impact" panose="020B0806030902050204" pitchFamily="34" charset="0"/>
            </a:endParaRPr>
          </a:p>
        </p:txBody>
      </p:sp>
      <p:sp>
        <p:nvSpPr>
          <p:cNvPr id="21508" name="文本框 8"/>
          <p:cNvSpPr>
            <a:spLocks noChangeArrowheads="1"/>
          </p:cNvSpPr>
          <p:nvPr/>
        </p:nvSpPr>
        <p:spPr bwMode="auto">
          <a:xfrm>
            <a:off x="5940425" y="3041650"/>
            <a:ext cx="2054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600">
                <a:solidFill>
                  <a:srgbClr val="BDA16D"/>
                </a:solidFill>
                <a:latin typeface="Impact" panose="020B0806030902050204" pitchFamily="34" charset="0"/>
                <a:ea typeface="华文隶书" panose="02010800040101010101" pitchFamily="2" charset="-122"/>
                <a:sym typeface="Microsoft New Tai Lue" panose="020B0502040204020203" pitchFamily="34" charset="0"/>
              </a:rPr>
              <a:t>Chapter</a:t>
            </a:r>
            <a:endParaRPr lang="zh-CN" altLang="en-US" sz="3600">
              <a:solidFill>
                <a:srgbClr val="BDA16D"/>
              </a:solidFill>
              <a:latin typeface="Impact" panose="020B0806030902050204" pitchFamily="34" charset="0"/>
              <a:ea typeface="华文隶书" panose="02010800040101010101" pitchFamily="2" charset="-122"/>
              <a:sym typeface="Microsoft New Tai Lue" panose="020B0502040204020203" pitchFamily="34" charset="0"/>
            </a:endParaRPr>
          </a:p>
        </p:txBody>
      </p:sp>
      <p:sp>
        <p:nvSpPr>
          <p:cNvPr id="21509" name="直接连接符 9"/>
          <p:cNvSpPr>
            <a:spLocks noChangeShapeType="1"/>
          </p:cNvSpPr>
          <p:nvPr/>
        </p:nvSpPr>
        <p:spPr bwMode="auto">
          <a:xfrm>
            <a:off x="2316163" y="3897313"/>
            <a:ext cx="7559675" cy="25400"/>
          </a:xfrm>
          <a:prstGeom prst="line">
            <a:avLst/>
          </a:prstGeom>
          <a:noFill/>
          <a:ln w="38100">
            <a:solidFill>
              <a:srgbClr val="E39A1D"/>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10" name="矩形 10"/>
          <p:cNvSpPr>
            <a:spLocks noChangeArrowheads="1"/>
          </p:cNvSpPr>
          <p:nvPr/>
        </p:nvSpPr>
        <p:spPr bwMode="auto">
          <a:xfrm>
            <a:off x="2913063" y="3171825"/>
            <a:ext cx="22367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40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研究结果</a:t>
            </a:r>
            <a:endParaRPr lang="en-US" altLang="zh-CN" sz="40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1" name="矩形 11"/>
          <p:cNvSpPr>
            <a:spLocks noChangeArrowheads="1"/>
          </p:cNvSpPr>
          <p:nvPr/>
        </p:nvSpPr>
        <p:spPr bwMode="auto">
          <a:xfrm>
            <a:off x="6337300" y="4616450"/>
            <a:ext cx="45354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a:solidFill>
                <a:srgbClr val="BDA16D"/>
              </a:solidFill>
              <a:latin typeface="Calibri" panose="020F0502020204030204" pitchFamily="34" charset="0"/>
              <a:sym typeface="宋体" panose="02010600030101010101" pitchFamily="2" charset="-122"/>
            </a:endParaRPr>
          </a:p>
        </p:txBody>
      </p:sp>
      <p:sp>
        <p:nvSpPr>
          <p:cNvPr id="21512" name="TextBox 4"/>
          <p:cNvSpPr>
            <a:spLocks noChangeArrowheads="1"/>
          </p:cNvSpPr>
          <p:nvPr/>
        </p:nvSpPr>
        <p:spPr bwMode="auto">
          <a:xfrm>
            <a:off x="6249988" y="4057650"/>
            <a:ext cx="171608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b="1">
                <a:solidFill>
                  <a:srgbClr val="E39A1D"/>
                </a:solidFill>
                <a:latin typeface="Franklin Gothic Book" pitchFamily="34" charset="0"/>
                <a:ea typeface="微软雅黑" panose="020B0503020204020204" pitchFamily="34" charset="-122"/>
                <a:sym typeface="Franklin Gothic Book" pitchFamily="34" charset="0"/>
              </a:rPr>
              <a:t>点击添加标题</a:t>
            </a:r>
            <a:endParaRPr lang="en-US" altLang="zh-CN" b="1">
              <a:solidFill>
                <a:srgbClr val="E39A1D"/>
              </a:solidFill>
              <a:latin typeface="Franklin Gothic Book" pitchFamily="34" charset="0"/>
              <a:ea typeface="微软雅黑" panose="020B0503020204020204" pitchFamily="34" charset="-122"/>
              <a:sym typeface="Franklin Gothic Book" pitchFamily="34" charset="0"/>
            </a:endParaRPr>
          </a:p>
        </p:txBody>
      </p:sp>
      <p:sp>
        <p:nvSpPr>
          <p:cNvPr id="21513" name="矩形 13"/>
          <p:cNvSpPr>
            <a:spLocks noChangeArrowheads="1"/>
          </p:cNvSpPr>
          <p:nvPr/>
        </p:nvSpPr>
        <p:spPr bwMode="auto">
          <a:xfrm>
            <a:off x="3298825" y="4083050"/>
            <a:ext cx="1439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The Results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图片 49"/>
          <p:cNvPicPr>
            <a:picLocks noChangeAspect="1" noChangeArrowheads="1"/>
          </p:cNvPicPr>
          <p:nvPr/>
        </p:nvPicPr>
        <p:blipFill>
          <a:blip r:embed="rId3">
            <a:extLst>
              <a:ext uri="{28A0092B-C50C-407E-A947-70E740481C1C}">
                <a14:useLocalDpi xmlns:a14="http://schemas.microsoft.com/office/drawing/2010/main" val="0"/>
              </a:ext>
            </a:extLst>
          </a:blip>
          <a:srcRect r="795" b="4871"/>
          <a:stretch>
            <a:fillRect/>
          </a:stretch>
        </p:blipFill>
        <p:spPr bwMode="auto">
          <a:xfrm>
            <a:off x="2289175" y="717550"/>
            <a:ext cx="25527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图片 50"/>
          <p:cNvPicPr>
            <a:picLocks noChangeAspect="1" noChangeArrowheads="1"/>
          </p:cNvPicPr>
          <p:nvPr/>
        </p:nvPicPr>
        <p:blipFill>
          <a:blip r:embed="rId4">
            <a:extLst>
              <a:ext uri="{28A0092B-C50C-407E-A947-70E740481C1C}">
                <a14:useLocalDpi xmlns:a14="http://schemas.microsoft.com/office/drawing/2010/main" val="0"/>
              </a:ext>
            </a:extLst>
          </a:blip>
          <a:srcRect r="728" b="4532"/>
          <a:stretch>
            <a:fillRect/>
          </a:stretch>
        </p:blipFill>
        <p:spPr bwMode="auto">
          <a:xfrm>
            <a:off x="7607300" y="717550"/>
            <a:ext cx="25527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图片 51"/>
          <p:cNvPicPr>
            <a:picLocks noChangeAspect="1" noChangeArrowheads="1"/>
          </p:cNvPicPr>
          <p:nvPr/>
        </p:nvPicPr>
        <p:blipFill>
          <a:blip r:embed="rId5">
            <a:extLst>
              <a:ext uri="{28A0092B-C50C-407E-A947-70E740481C1C}">
                <a14:useLocalDpi xmlns:a14="http://schemas.microsoft.com/office/drawing/2010/main" val="0"/>
              </a:ext>
            </a:extLst>
          </a:blip>
          <a:srcRect r="645" b="5499"/>
          <a:stretch>
            <a:fillRect/>
          </a:stretch>
        </p:blipFill>
        <p:spPr bwMode="auto">
          <a:xfrm>
            <a:off x="3565525" y="2438400"/>
            <a:ext cx="2536825"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图片 1"/>
          <p:cNvPicPr>
            <a:picLocks noChangeAspect="1" noChangeArrowheads="1"/>
          </p:cNvPicPr>
          <p:nvPr/>
        </p:nvPicPr>
        <p:blipFill>
          <a:blip r:embed="rId6">
            <a:extLst>
              <a:ext uri="{28A0092B-C50C-407E-A947-70E740481C1C}">
                <a14:useLocalDpi xmlns:a14="http://schemas.microsoft.com/office/drawing/2010/main" val="0"/>
              </a:ext>
            </a:extLst>
          </a:blip>
          <a:srcRect r="2098" b="7594"/>
          <a:stretch>
            <a:fillRect/>
          </a:stretch>
        </p:blipFill>
        <p:spPr bwMode="auto">
          <a:xfrm>
            <a:off x="4946650" y="717550"/>
            <a:ext cx="255587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图片 3"/>
          <p:cNvPicPr>
            <a:picLocks noChangeAspect="1" noChangeArrowheads="1"/>
          </p:cNvPicPr>
          <p:nvPr/>
        </p:nvPicPr>
        <p:blipFill>
          <a:blip r:embed="rId7">
            <a:extLst>
              <a:ext uri="{28A0092B-C50C-407E-A947-70E740481C1C}">
                <a14:useLocalDpi xmlns:a14="http://schemas.microsoft.com/office/drawing/2010/main" val="0"/>
              </a:ext>
            </a:extLst>
          </a:blip>
          <a:srcRect r="577" b="4575"/>
          <a:stretch>
            <a:fillRect/>
          </a:stretch>
        </p:blipFill>
        <p:spPr bwMode="auto">
          <a:xfrm>
            <a:off x="6457950" y="2438400"/>
            <a:ext cx="25542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Box 15"/>
          <p:cNvSpPr>
            <a:spLocks noChangeArrowheads="1"/>
          </p:cNvSpPr>
          <p:nvPr/>
        </p:nvSpPr>
        <p:spPr bwMode="auto">
          <a:xfrm>
            <a:off x="2117725" y="5119688"/>
            <a:ext cx="804227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
        <p:nvSpPr>
          <p:cNvPr id="22537" name="矩形 53"/>
          <p:cNvSpPr>
            <a:spLocks noChangeArrowheads="1"/>
          </p:cNvSpPr>
          <p:nvPr/>
        </p:nvSpPr>
        <p:spPr bwMode="auto">
          <a:xfrm>
            <a:off x="3754438" y="4456113"/>
            <a:ext cx="4699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32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3200" b="1">
              <a:solidFill>
                <a:srgbClr val="E39A1D"/>
              </a:solidFill>
              <a:latin typeface="Calibri" panose="020F0502020204030204" pitchFamily="34" charset="0"/>
              <a:sym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图表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1150" y="409575"/>
            <a:ext cx="9112250" cy="380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15"/>
          <p:cNvSpPr>
            <a:spLocks noChangeArrowheads="1"/>
          </p:cNvSpPr>
          <p:nvPr/>
        </p:nvSpPr>
        <p:spPr bwMode="auto">
          <a:xfrm>
            <a:off x="2147888" y="5211763"/>
            <a:ext cx="8043862"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
        <p:nvSpPr>
          <p:cNvPr id="23557" name="矩形 66"/>
          <p:cNvSpPr>
            <a:spLocks noChangeArrowheads="1"/>
          </p:cNvSpPr>
          <p:nvPr/>
        </p:nvSpPr>
        <p:spPr bwMode="auto">
          <a:xfrm>
            <a:off x="4029075" y="4549775"/>
            <a:ext cx="4133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800" b="1">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2800" b="1">
              <a:solidFill>
                <a:srgbClr val="BDA16D"/>
              </a:solidFill>
              <a:latin typeface="Calibri" panose="020F0502020204030204" pitchFamily="34" charset="0"/>
              <a:sym typeface="宋体"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任意多边形 1"/>
          <p:cNvSpPr>
            <a:spLocks noChangeArrowheads="1"/>
          </p:cNvSpPr>
          <p:nvPr/>
        </p:nvSpPr>
        <p:spPr bwMode="auto">
          <a:xfrm rot="9257144">
            <a:off x="5945188" y="4556125"/>
            <a:ext cx="1797050" cy="509588"/>
          </a:xfrm>
          <a:custGeom>
            <a:avLst/>
            <a:gdLst>
              <a:gd name="T0" fmla="*/ 0 w 2085975"/>
              <a:gd name="T1" fmla="*/ 0 h 590550"/>
              <a:gd name="T2" fmla="*/ 1548144 w 2085975"/>
              <a:gd name="T3" fmla="*/ 0 h 590550"/>
              <a:gd name="T4" fmla="*/ 774072 w 2085975"/>
              <a:gd name="T5" fmla="*/ 439726 h 590550"/>
              <a:gd name="T6" fmla="*/ 0 60000 65536"/>
              <a:gd name="T7" fmla="*/ 0 60000 65536"/>
              <a:gd name="T8" fmla="*/ 0 60000 65536"/>
              <a:gd name="T9" fmla="*/ 0 w 2085975"/>
              <a:gd name="T10" fmla="*/ 0 h 590550"/>
              <a:gd name="T11" fmla="*/ 2085975 w 2085975"/>
              <a:gd name="T12" fmla="*/ 590550 h 590550"/>
            </a:gdLst>
            <a:ahLst/>
            <a:cxnLst>
              <a:cxn ang="T6">
                <a:pos x="T0" y="T1"/>
              </a:cxn>
              <a:cxn ang="T7">
                <a:pos x="T2" y="T3"/>
              </a:cxn>
              <a:cxn ang="T8">
                <a:pos x="T4" y="T5"/>
              </a:cxn>
            </a:cxnLst>
            <a:rect l="T9" t="T10" r="T11" b="T12"/>
            <a:pathLst>
              <a:path w="2085975" h="590550">
                <a:moveTo>
                  <a:pt x="0" y="0"/>
                </a:moveTo>
                <a:lnTo>
                  <a:pt x="2085975" y="0"/>
                </a:lnTo>
                <a:lnTo>
                  <a:pt x="1042988" y="590550"/>
                </a:lnTo>
                <a:lnTo>
                  <a:pt x="0" y="0"/>
                </a:lnTo>
                <a:close/>
              </a:path>
            </a:pathLst>
          </a:custGeom>
          <a:solidFill>
            <a:srgbClr val="BDA16D"/>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24580" name="任意多边形 2"/>
          <p:cNvSpPr>
            <a:spLocks noChangeArrowheads="1"/>
          </p:cNvSpPr>
          <p:nvPr/>
        </p:nvSpPr>
        <p:spPr bwMode="auto">
          <a:xfrm rot="-9257142">
            <a:off x="4549775" y="4556125"/>
            <a:ext cx="1797050" cy="509588"/>
          </a:xfrm>
          <a:custGeom>
            <a:avLst/>
            <a:gdLst>
              <a:gd name="T0" fmla="*/ 0 w 2085975"/>
              <a:gd name="T1" fmla="*/ 0 h 590550"/>
              <a:gd name="T2" fmla="*/ 1548144 w 2085975"/>
              <a:gd name="T3" fmla="*/ 0 h 590550"/>
              <a:gd name="T4" fmla="*/ 774072 w 2085975"/>
              <a:gd name="T5" fmla="*/ 439726 h 590550"/>
              <a:gd name="T6" fmla="*/ 0 60000 65536"/>
              <a:gd name="T7" fmla="*/ 0 60000 65536"/>
              <a:gd name="T8" fmla="*/ 0 60000 65536"/>
              <a:gd name="T9" fmla="*/ 0 w 2085975"/>
              <a:gd name="T10" fmla="*/ 0 h 590550"/>
              <a:gd name="T11" fmla="*/ 2085975 w 2085975"/>
              <a:gd name="T12" fmla="*/ 590550 h 590550"/>
            </a:gdLst>
            <a:ahLst/>
            <a:cxnLst>
              <a:cxn ang="T6">
                <a:pos x="T0" y="T1"/>
              </a:cxn>
              <a:cxn ang="T7">
                <a:pos x="T2" y="T3"/>
              </a:cxn>
              <a:cxn ang="T8">
                <a:pos x="T4" y="T5"/>
              </a:cxn>
            </a:cxnLst>
            <a:rect l="T9" t="T10" r="T11" b="T12"/>
            <a:pathLst>
              <a:path w="2085975" h="590550">
                <a:moveTo>
                  <a:pt x="0" y="0"/>
                </a:moveTo>
                <a:lnTo>
                  <a:pt x="2085975" y="0"/>
                </a:lnTo>
                <a:lnTo>
                  <a:pt x="1042988" y="590550"/>
                </a:lnTo>
                <a:lnTo>
                  <a:pt x="0" y="0"/>
                </a:lnTo>
                <a:close/>
              </a:path>
            </a:pathLst>
          </a:custGeom>
          <a:solidFill>
            <a:srgbClr val="BDA16D"/>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24581" name="任意多边形 3"/>
          <p:cNvSpPr>
            <a:spLocks noChangeArrowheads="1"/>
          </p:cNvSpPr>
          <p:nvPr/>
        </p:nvSpPr>
        <p:spPr bwMode="auto">
          <a:xfrm rot="-6171429">
            <a:off x="3679825" y="3465513"/>
            <a:ext cx="1797050" cy="508000"/>
          </a:xfrm>
          <a:custGeom>
            <a:avLst/>
            <a:gdLst>
              <a:gd name="T0" fmla="*/ 0 w 2085975"/>
              <a:gd name="T1" fmla="*/ 0 h 590550"/>
              <a:gd name="T2" fmla="*/ 1548144 w 2085975"/>
              <a:gd name="T3" fmla="*/ 0 h 590550"/>
              <a:gd name="T4" fmla="*/ 774072 w 2085975"/>
              <a:gd name="T5" fmla="*/ 436989 h 590550"/>
              <a:gd name="T6" fmla="*/ 0 60000 65536"/>
              <a:gd name="T7" fmla="*/ 0 60000 65536"/>
              <a:gd name="T8" fmla="*/ 0 60000 65536"/>
              <a:gd name="T9" fmla="*/ 0 w 2085975"/>
              <a:gd name="T10" fmla="*/ 0 h 590550"/>
              <a:gd name="T11" fmla="*/ 2085975 w 2085975"/>
              <a:gd name="T12" fmla="*/ 590550 h 590550"/>
            </a:gdLst>
            <a:ahLst/>
            <a:cxnLst>
              <a:cxn ang="T6">
                <a:pos x="T0" y="T1"/>
              </a:cxn>
              <a:cxn ang="T7">
                <a:pos x="T2" y="T3"/>
              </a:cxn>
              <a:cxn ang="T8">
                <a:pos x="T4" y="T5"/>
              </a:cxn>
            </a:cxnLst>
            <a:rect l="T9" t="T10" r="T11" b="T12"/>
            <a:pathLst>
              <a:path w="2085975" h="590550">
                <a:moveTo>
                  <a:pt x="0" y="0"/>
                </a:moveTo>
                <a:lnTo>
                  <a:pt x="2085975" y="0"/>
                </a:lnTo>
                <a:lnTo>
                  <a:pt x="1042988" y="590550"/>
                </a:lnTo>
                <a:lnTo>
                  <a:pt x="0" y="0"/>
                </a:lnTo>
                <a:close/>
              </a:path>
            </a:pathLst>
          </a:custGeom>
          <a:solidFill>
            <a:srgbClr val="E39A1D"/>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24582" name="任意多边形 4"/>
          <p:cNvSpPr>
            <a:spLocks noChangeArrowheads="1"/>
          </p:cNvSpPr>
          <p:nvPr/>
        </p:nvSpPr>
        <p:spPr bwMode="auto">
          <a:xfrm rot="-3085714">
            <a:off x="3990181" y="2104232"/>
            <a:ext cx="1795463" cy="508000"/>
          </a:xfrm>
          <a:custGeom>
            <a:avLst/>
            <a:gdLst>
              <a:gd name="T0" fmla="*/ 0 w 2085975"/>
              <a:gd name="T1" fmla="*/ 0 h 590550"/>
              <a:gd name="T2" fmla="*/ 1545410 w 2085975"/>
              <a:gd name="T3" fmla="*/ 0 h 590550"/>
              <a:gd name="T4" fmla="*/ 772706 w 2085975"/>
              <a:gd name="T5" fmla="*/ 436989 h 590550"/>
              <a:gd name="T6" fmla="*/ 0 60000 65536"/>
              <a:gd name="T7" fmla="*/ 0 60000 65536"/>
              <a:gd name="T8" fmla="*/ 0 60000 65536"/>
              <a:gd name="T9" fmla="*/ 0 w 2085975"/>
              <a:gd name="T10" fmla="*/ 0 h 590550"/>
              <a:gd name="T11" fmla="*/ 2085975 w 2085975"/>
              <a:gd name="T12" fmla="*/ 590550 h 590550"/>
            </a:gdLst>
            <a:ahLst/>
            <a:cxnLst>
              <a:cxn ang="T6">
                <a:pos x="T0" y="T1"/>
              </a:cxn>
              <a:cxn ang="T7">
                <a:pos x="T2" y="T3"/>
              </a:cxn>
              <a:cxn ang="T8">
                <a:pos x="T4" y="T5"/>
              </a:cxn>
            </a:cxnLst>
            <a:rect l="T9" t="T10" r="T11" b="T12"/>
            <a:pathLst>
              <a:path w="2085975" h="590550">
                <a:moveTo>
                  <a:pt x="0" y="0"/>
                </a:moveTo>
                <a:lnTo>
                  <a:pt x="2085975" y="0"/>
                </a:lnTo>
                <a:lnTo>
                  <a:pt x="1042988" y="590550"/>
                </a:lnTo>
                <a:lnTo>
                  <a:pt x="0" y="0"/>
                </a:lnTo>
                <a:close/>
              </a:path>
            </a:pathLst>
          </a:custGeom>
          <a:solidFill>
            <a:srgbClr val="BDA16D"/>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24583" name="任意多边形 5"/>
          <p:cNvSpPr>
            <a:spLocks noChangeArrowheads="1"/>
          </p:cNvSpPr>
          <p:nvPr/>
        </p:nvSpPr>
        <p:spPr bwMode="auto">
          <a:xfrm>
            <a:off x="5248275" y="1500188"/>
            <a:ext cx="1795463" cy="508000"/>
          </a:xfrm>
          <a:custGeom>
            <a:avLst/>
            <a:gdLst>
              <a:gd name="T0" fmla="*/ 0 w 2085975"/>
              <a:gd name="T1" fmla="*/ 0 h 590550"/>
              <a:gd name="T2" fmla="*/ 1545410 w 2085975"/>
              <a:gd name="T3" fmla="*/ 0 h 590550"/>
              <a:gd name="T4" fmla="*/ 772706 w 2085975"/>
              <a:gd name="T5" fmla="*/ 436989 h 590550"/>
              <a:gd name="T6" fmla="*/ 0 60000 65536"/>
              <a:gd name="T7" fmla="*/ 0 60000 65536"/>
              <a:gd name="T8" fmla="*/ 0 60000 65536"/>
              <a:gd name="T9" fmla="*/ 0 w 2085975"/>
              <a:gd name="T10" fmla="*/ 0 h 590550"/>
              <a:gd name="T11" fmla="*/ 2085975 w 2085975"/>
              <a:gd name="T12" fmla="*/ 590550 h 590550"/>
            </a:gdLst>
            <a:ahLst/>
            <a:cxnLst>
              <a:cxn ang="T6">
                <a:pos x="T0" y="T1"/>
              </a:cxn>
              <a:cxn ang="T7">
                <a:pos x="T2" y="T3"/>
              </a:cxn>
              <a:cxn ang="T8">
                <a:pos x="T4" y="T5"/>
              </a:cxn>
            </a:cxnLst>
            <a:rect l="T9" t="T10" r="T11" b="T12"/>
            <a:pathLst>
              <a:path w="2085975" h="590550">
                <a:moveTo>
                  <a:pt x="0" y="0"/>
                </a:moveTo>
                <a:lnTo>
                  <a:pt x="2085975" y="0"/>
                </a:lnTo>
                <a:lnTo>
                  <a:pt x="1042988" y="590550"/>
                </a:lnTo>
                <a:lnTo>
                  <a:pt x="0" y="0"/>
                </a:lnTo>
                <a:close/>
              </a:path>
            </a:pathLst>
          </a:custGeom>
          <a:solidFill>
            <a:srgbClr val="E39A1D"/>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24584" name="任意多边形 6"/>
          <p:cNvSpPr>
            <a:spLocks noChangeArrowheads="1"/>
          </p:cNvSpPr>
          <p:nvPr/>
        </p:nvSpPr>
        <p:spPr bwMode="auto">
          <a:xfrm rot="3085714">
            <a:off x="6505575" y="2103438"/>
            <a:ext cx="1795463" cy="509587"/>
          </a:xfrm>
          <a:custGeom>
            <a:avLst/>
            <a:gdLst>
              <a:gd name="T0" fmla="*/ 0 w 2085975"/>
              <a:gd name="T1" fmla="*/ 0 h 590550"/>
              <a:gd name="T2" fmla="*/ 1545410 w 2085975"/>
              <a:gd name="T3" fmla="*/ 0 h 590550"/>
              <a:gd name="T4" fmla="*/ 772706 w 2085975"/>
              <a:gd name="T5" fmla="*/ 439724 h 590550"/>
              <a:gd name="T6" fmla="*/ 0 60000 65536"/>
              <a:gd name="T7" fmla="*/ 0 60000 65536"/>
              <a:gd name="T8" fmla="*/ 0 60000 65536"/>
              <a:gd name="T9" fmla="*/ 0 w 2085975"/>
              <a:gd name="T10" fmla="*/ 0 h 590550"/>
              <a:gd name="T11" fmla="*/ 2085975 w 2085975"/>
              <a:gd name="T12" fmla="*/ 590550 h 590550"/>
            </a:gdLst>
            <a:ahLst/>
            <a:cxnLst>
              <a:cxn ang="T6">
                <a:pos x="T0" y="T1"/>
              </a:cxn>
              <a:cxn ang="T7">
                <a:pos x="T2" y="T3"/>
              </a:cxn>
              <a:cxn ang="T8">
                <a:pos x="T4" y="T5"/>
              </a:cxn>
            </a:cxnLst>
            <a:rect l="T9" t="T10" r="T11" b="T12"/>
            <a:pathLst>
              <a:path w="2085975" h="590550">
                <a:moveTo>
                  <a:pt x="0" y="0"/>
                </a:moveTo>
                <a:lnTo>
                  <a:pt x="2085975" y="0"/>
                </a:lnTo>
                <a:lnTo>
                  <a:pt x="1042988" y="590550"/>
                </a:lnTo>
                <a:lnTo>
                  <a:pt x="0" y="0"/>
                </a:lnTo>
                <a:close/>
              </a:path>
            </a:pathLst>
          </a:custGeom>
          <a:solidFill>
            <a:srgbClr val="BDA16D"/>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24585" name="任意多边形 7"/>
          <p:cNvSpPr>
            <a:spLocks noChangeArrowheads="1"/>
          </p:cNvSpPr>
          <p:nvPr/>
        </p:nvSpPr>
        <p:spPr bwMode="auto">
          <a:xfrm rot="6171428">
            <a:off x="6814344" y="3464719"/>
            <a:ext cx="1797050" cy="509588"/>
          </a:xfrm>
          <a:custGeom>
            <a:avLst/>
            <a:gdLst>
              <a:gd name="T0" fmla="*/ 0 w 2085975"/>
              <a:gd name="T1" fmla="*/ 0 h 590550"/>
              <a:gd name="T2" fmla="*/ 1548144 w 2085975"/>
              <a:gd name="T3" fmla="*/ 0 h 590550"/>
              <a:gd name="T4" fmla="*/ 774072 w 2085975"/>
              <a:gd name="T5" fmla="*/ 439726 h 590550"/>
              <a:gd name="T6" fmla="*/ 0 60000 65536"/>
              <a:gd name="T7" fmla="*/ 0 60000 65536"/>
              <a:gd name="T8" fmla="*/ 0 60000 65536"/>
              <a:gd name="T9" fmla="*/ 0 w 2085975"/>
              <a:gd name="T10" fmla="*/ 0 h 590550"/>
              <a:gd name="T11" fmla="*/ 2085975 w 2085975"/>
              <a:gd name="T12" fmla="*/ 590550 h 590550"/>
            </a:gdLst>
            <a:ahLst/>
            <a:cxnLst>
              <a:cxn ang="T6">
                <a:pos x="T0" y="T1"/>
              </a:cxn>
              <a:cxn ang="T7">
                <a:pos x="T2" y="T3"/>
              </a:cxn>
              <a:cxn ang="T8">
                <a:pos x="T4" y="T5"/>
              </a:cxn>
            </a:cxnLst>
            <a:rect l="T9" t="T10" r="T11" b="T12"/>
            <a:pathLst>
              <a:path w="2085975" h="590550">
                <a:moveTo>
                  <a:pt x="0" y="0"/>
                </a:moveTo>
                <a:lnTo>
                  <a:pt x="2085975" y="0"/>
                </a:lnTo>
                <a:lnTo>
                  <a:pt x="1042988" y="590550"/>
                </a:lnTo>
                <a:lnTo>
                  <a:pt x="0" y="0"/>
                </a:lnTo>
                <a:close/>
              </a:path>
            </a:pathLst>
          </a:custGeom>
          <a:solidFill>
            <a:srgbClr val="E39A1D"/>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24586" name="矩形 3"/>
          <p:cNvSpPr>
            <a:spLocks noChangeArrowheads="1"/>
          </p:cNvSpPr>
          <p:nvPr/>
        </p:nvSpPr>
        <p:spPr bwMode="auto">
          <a:xfrm>
            <a:off x="5164138" y="2997200"/>
            <a:ext cx="2017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2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a:p>
        </p:txBody>
      </p:sp>
      <p:sp>
        <p:nvSpPr>
          <p:cNvPr id="24587" name="矩形 9"/>
          <p:cNvSpPr>
            <a:spLocks noChangeArrowheads="1"/>
          </p:cNvSpPr>
          <p:nvPr/>
        </p:nvSpPr>
        <p:spPr bwMode="auto">
          <a:xfrm>
            <a:off x="5438775" y="768350"/>
            <a:ext cx="1416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6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点击添加文本</a:t>
            </a:r>
          </a:p>
        </p:txBody>
      </p:sp>
      <p:sp>
        <p:nvSpPr>
          <p:cNvPr id="24588" name="矩形 10"/>
          <p:cNvSpPr>
            <a:spLocks noChangeArrowheads="1"/>
          </p:cNvSpPr>
          <p:nvPr/>
        </p:nvSpPr>
        <p:spPr bwMode="auto">
          <a:xfrm>
            <a:off x="8229600" y="1776413"/>
            <a:ext cx="1416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6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24589" name="矩形 11"/>
          <p:cNvSpPr>
            <a:spLocks noChangeArrowheads="1"/>
          </p:cNvSpPr>
          <p:nvPr/>
        </p:nvSpPr>
        <p:spPr bwMode="auto">
          <a:xfrm>
            <a:off x="8589963" y="3643313"/>
            <a:ext cx="1416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6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24590" name="矩形 12"/>
          <p:cNvSpPr>
            <a:spLocks noChangeArrowheads="1"/>
          </p:cNvSpPr>
          <p:nvPr/>
        </p:nvSpPr>
        <p:spPr bwMode="auto">
          <a:xfrm>
            <a:off x="7526338" y="5057775"/>
            <a:ext cx="1416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6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24591" name="矩形 13"/>
          <p:cNvSpPr>
            <a:spLocks noChangeArrowheads="1"/>
          </p:cNvSpPr>
          <p:nvPr/>
        </p:nvSpPr>
        <p:spPr bwMode="auto">
          <a:xfrm>
            <a:off x="3265488" y="5057775"/>
            <a:ext cx="1416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6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24592" name="矩形 14"/>
          <p:cNvSpPr>
            <a:spLocks noChangeArrowheads="1"/>
          </p:cNvSpPr>
          <p:nvPr/>
        </p:nvSpPr>
        <p:spPr bwMode="auto">
          <a:xfrm>
            <a:off x="2276475" y="3643313"/>
            <a:ext cx="1416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6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24593" name="矩形 15"/>
          <p:cNvSpPr>
            <a:spLocks noChangeArrowheads="1"/>
          </p:cNvSpPr>
          <p:nvPr/>
        </p:nvSpPr>
        <p:spPr bwMode="auto">
          <a:xfrm>
            <a:off x="2625725" y="1776413"/>
            <a:ext cx="1416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6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24594" name="矩形 16"/>
          <p:cNvSpPr>
            <a:spLocks noChangeArrowheads="1"/>
          </p:cNvSpPr>
          <p:nvPr/>
        </p:nvSpPr>
        <p:spPr bwMode="auto">
          <a:xfrm>
            <a:off x="2547938" y="2109788"/>
            <a:ext cx="15700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a:t>
            </a:r>
            <a:endParaRPr lang="zh-CN" altLang="en-US" sz="1200">
              <a:solidFill>
                <a:schemeClr val="bg1"/>
              </a:solidFill>
              <a:latin typeface="Calibri" panose="020F0502020204030204" pitchFamily="34" charset="0"/>
              <a:sym typeface="宋体" panose="02010600030101010101" pitchFamily="2" charset="-122"/>
            </a:endParaRPr>
          </a:p>
        </p:txBody>
      </p:sp>
      <p:sp>
        <p:nvSpPr>
          <p:cNvPr id="24595" name="矩形 17"/>
          <p:cNvSpPr>
            <a:spLocks noChangeArrowheads="1"/>
          </p:cNvSpPr>
          <p:nvPr/>
        </p:nvSpPr>
        <p:spPr bwMode="auto">
          <a:xfrm>
            <a:off x="8151813" y="2105025"/>
            <a:ext cx="1570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a:t>
            </a:r>
            <a:endParaRPr lang="zh-CN" altLang="en-US" sz="1200">
              <a:solidFill>
                <a:schemeClr val="bg1"/>
              </a:solidFill>
              <a:latin typeface="Calibri" panose="020F0502020204030204" pitchFamily="34" charset="0"/>
              <a:sym typeface="宋体" panose="02010600030101010101" pitchFamily="2" charset="-122"/>
            </a:endParaRPr>
          </a:p>
        </p:txBody>
      </p:sp>
      <p:sp>
        <p:nvSpPr>
          <p:cNvPr id="24596" name="矩形 18"/>
          <p:cNvSpPr>
            <a:spLocks noChangeArrowheads="1"/>
          </p:cNvSpPr>
          <p:nvPr/>
        </p:nvSpPr>
        <p:spPr bwMode="auto">
          <a:xfrm>
            <a:off x="2200275" y="3970338"/>
            <a:ext cx="15700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a:t>
            </a:r>
            <a:endParaRPr lang="zh-CN" altLang="en-US" sz="1200">
              <a:solidFill>
                <a:schemeClr val="bg1"/>
              </a:solidFill>
              <a:latin typeface="Calibri" panose="020F0502020204030204" pitchFamily="34" charset="0"/>
              <a:sym typeface="宋体" panose="02010600030101010101" pitchFamily="2" charset="-122"/>
            </a:endParaRPr>
          </a:p>
        </p:txBody>
      </p:sp>
      <p:sp>
        <p:nvSpPr>
          <p:cNvPr id="24597" name="矩形 19"/>
          <p:cNvSpPr>
            <a:spLocks noChangeArrowheads="1"/>
          </p:cNvSpPr>
          <p:nvPr/>
        </p:nvSpPr>
        <p:spPr bwMode="auto">
          <a:xfrm>
            <a:off x="8580438" y="3968750"/>
            <a:ext cx="1570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a:t>
            </a:r>
            <a:endParaRPr lang="zh-CN" altLang="en-US" sz="1200">
              <a:solidFill>
                <a:schemeClr val="bg1"/>
              </a:solidFill>
              <a:latin typeface="Calibri" panose="020F0502020204030204" pitchFamily="34" charset="0"/>
              <a:sym typeface="宋体" panose="02010600030101010101" pitchFamily="2" charset="-122"/>
            </a:endParaRPr>
          </a:p>
        </p:txBody>
      </p:sp>
      <p:sp>
        <p:nvSpPr>
          <p:cNvPr id="24598" name="矩形 20"/>
          <p:cNvSpPr>
            <a:spLocks noChangeArrowheads="1"/>
          </p:cNvSpPr>
          <p:nvPr/>
        </p:nvSpPr>
        <p:spPr bwMode="auto">
          <a:xfrm>
            <a:off x="3232150" y="5348288"/>
            <a:ext cx="1570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a:t>
            </a:r>
            <a:endParaRPr lang="zh-CN" altLang="en-US" sz="1200">
              <a:solidFill>
                <a:schemeClr val="bg1"/>
              </a:solidFill>
              <a:latin typeface="Calibri" panose="020F0502020204030204" pitchFamily="34" charset="0"/>
              <a:sym typeface="宋体" panose="02010600030101010101" pitchFamily="2" charset="-122"/>
            </a:endParaRPr>
          </a:p>
        </p:txBody>
      </p:sp>
      <p:sp>
        <p:nvSpPr>
          <p:cNvPr id="24599" name="矩形 21"/>
          <p:cNvSpPr>
            <a:spLocks noChangeArrowheads="1"/>
          </p:cNvSpPr>
          <p:nvPr/>
        </p:nvSpPr>
        <p:spPr bwMode="auto">
          <a:xfrm>
            <a:off x="7454900" y="5391150"/>
            <a:ext cx="15684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a:t>
            </a:r>
            <a:endParaRPr lang="zh-CN" altLang="en-US" sz="1200">
              <a:solidFill>
                <a:schemeClr val="bg1"/>
              </a:solidFill>
              <a:latin typeface="Calibri" panose="020F0502020204030204" pitchFamily="34" charset="0"/>
              <a:sym typeface="宋体" panose="02010600030101010101" pitchFamily="2" charset="-122"/>
            </a:endParaRPr>
          </a:p>
        </p:txBody>
      </p:sp>
      <p:sp>
        <p:nvSpPr>
          <p:cNvPr id="24600" name="矩形 23"/>
          <p:cNvSpPr>
            <a:spLocks noChangeArrowheads="1"/>
          </p:cNvSpPr>
          <p:nvPr/>
        </p:nvSpPr>
        <p:spPr bwMode="auto">
          <a:xfrm>
            <a:off x="5360988" y="1106488"/>
            <a:ext cx="1570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a:t>
            </a:r>
            <a:endParaRPr lang="zh-CN" altLang="en-US" sz="1200">
              <a:solidFill>
                <a:schemeClr val="bg1"/>
              </a:solidFill>
              <a:latin typeface="Calibri" panose="020F0502020204030204" pitchFamily="34" charset="0"/>
              <a:sym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文本框 4"/>
          <p:cNvSpPr>
            <a:spLocks noChangeArrowheads="1"/>
          </p:cNvSpPr>
          <p:nvPr/>
        </p:nvSpPr>
        <p:spPr bwMode="auto">
          <a:xfrm>
            <a:off x="7431088" y="2217738"/>
            <a:ext cx="3868737"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sz="16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6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3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添加内容添加内容添加内容添加内容</a:t>
            </a:r>
          </a:p>
        </p:txBody>
      </p:sp>
      <p:sp>
        <p:nvSpPr>
          <p:cNvPr id="25604" name="文本框 4"/>
          <p:cNvSpPr>
            <a:spLocks noChangeArrowheads="1"/>
          </p:cNvSpPr>
          <p:nvPr/>
        </p:nvSpPr>
        <p:spPr bwMode="auto">
          <a:xfrm>
            <a:off x="7245350" y="2676525"/>
            <a:ext cx="386873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buFont typeface="Arial" panose="020B0604020202020204" pitchFamily="34" charset="0"/>
              <a:buNone/>
            </a:pPr>
            <a:endParaRPr lang="zh-CN" altLang="zh-CN" sz="1000">
              <a:solidFill>
                <a:srgbClr val="5C5C5C"/>
              </a:solidFill>
              <a:ea typeface="微软雅黑" panose="020B0503020204020204" pitchFamily="34" charset="-122"/>
              <a:sym typeface="Arial" panose="020B0604020202020204" pitchFamily="34" charset="0"/>
            </a:endParaRPr>
          </a:p>
        </p:txBody>
      </p:sp>
      <p:sp>
        <p:nvSpPr>
          <p:cNvPr id="25605" name="椭圆 11"/>
          <p:cNvSpPr>
            <a:spLocks noChangeArrowheads="1"/>
          </p:cNvSpPr>
          <p:nvPr/>
        </p:nvSpPr>
        <p:spPr bwMode="auto">
          <a:xfrm>
            <a:off x="6457950" y="3232150"/>
            <a:ext cx="787400" cy="788988"/>
          </a:xfrm>
          <a:prstGeom prst="ellipse">
            <a:avLst/>
          </a:prstGeom>
          <a:solidFill>
            <a:srgbClr val="9DC0DC"/>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EEDCA3"/>
              </a:solidFill>
              <a:latin typeface="宋体" panose="02010600030101010101" pitchFamily="2" charset="-122"/>
              <a:sym typeface="宋体" panose="02010600030101010101" pitchFamily="2" charset="-122"/>
            </a:endParaRPr>
          </a:p>
        </p:txBody>
      </p:sp>
      <p:sp>
        <p:nvSpPr>
          <p:cNvPr id="25606" name="椭圆 13"/>
          <p:cNvSpPr>
            <a:spLocks noChangeArrowheads="1"/>
          </p:cNvSpPr>
          <p:nvPr/>
        </p:nvSpPr>
        <p:spPr bwMode="auto">
          <a:xfrm>
            <a:off x="6457950" y="2255838"/>
            <a:ext cx="787400" cy="785812"/>
          </a:xfrm>
          <a:prstGeom prst="ellipse">
            <a:avLst/>
          </a:prstGeom>
          <a:solidFill>
            <a:srgbClr val="E39A1D"/>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EEDCA3"/>
              </a:solidFill>
              <a:latin typeface="宋体" panose="02010600030101010101" pitchFamily="2" charset="-122"/>
              <a:sym typeface="宋体" panose="02010600030101010101" pitchFamily="2" charset="-122"/>
            </a:endParaRPr>
          </a:p>
        </p:txBody>
      </p:sp>
      <p:sp>
        <p:nvSpPr>
          <p:cNvPr id="25607" name="椭圆 15"/>
          <p:cNvSpPr>
            <a:spLocks noChangeArrowheads="1"/>
          </p:cNvSpPr>
          <p:nvPr/>
        </p:nvSpPr>
        <p:spPr bwMode="auto">
          <a:xfrm>
            <a:off x="6457950" y="4210050"/>
            <a:ext cx="787400" cy="788988"/>
          </a:xfrm>
          <a:prstGeom prst="ellipse">
            <a:avLst/>
          </a:prstGeom>
          <a:solidFill>
            <a:srgbClr val="E39A1D"/>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8BE900"/>
              </a:solidFill>
              <a:latin typeface="宋体" panose="02010600030101010101" pitchFamily="2" charset="-122"/>
              <a:sym typeface="宋体" panose="02010600030101010101" pitchFamily="2" charset="-122"/>
            </a:endParaRPr>
          </a:p>
        </p:txBody>
      </p:sp>
      <p:sp>
        <p:nvSpPr>
          <p:cNvPr id="25608" name="椭圆 17"/>
          <p:cNvSpPr>
            <a:spLocks noChangeArrowheads="1"/>
          </p:cNvSpPr>
          <p:nvPr/>
        </p:nvSpPr>
        <p:spPr bwMode="auto">
          <a:xfrm>
            <a:off x="6457950" y="5187950"/>
            <a:ext cx="787400" cy="787400"/>
          </a:xfrm>
          <a:prstGeom prst="ellipse">
            <a:avLst/>
          </a:prstGeom>
          <a:solidFill>
            <a:srgbClr val="9DC0DC"/>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EEDCA3"/>
              </a:solidFill>
              <a:latin typeface="宋体" panose="02010600030101010101" pitchFamily="2" charset="-122"/>
              <a:sym typeface="宋体" panose="02010600030101010101" pitchFamily="2" charset="-122"/>
            </a:endParaRPr>
          </a:p>
        </p:txBody>
      </p:sp>
      <p:sp>
        <p:nvSpPr>
          <p:cNvPr id="25609" name="TextBox 15"/>
          <p:cNvSpPr>
            <a:spLocks noChangeArrowheads="1"/>
          </p:cNvSpPr>
          <p:nvPr/>
        </p:nvSpPr>
        <p:spPr bwMode="auto">
          <a:xfrm>
            <a:off x="1144588" y="903288"/>
            <a:ext cx="9872662"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pic>
        <p:nvPicPr>
          <p:cNvPr id="25610" name="图片 20"/>
          <p:cNvPicPr>
            <a:picLocks noChangeAspect="1" noChangeArrowheads="1"/>
          </p:cNvPicPr>
          <p:nvPr/>
        </p:nvPicPr>
        <p:blipFill>
          <a:blip r:embed="rId3">
            <a:extLst>
              <a:ext uri="{28A0092B-C50C-407E-A947-70E740481C1C}">
                <a14:useLocalDpi xmlns:a14="http://schemas.microsoft.com/office/drawing/2010/main" val="0"/>
              </a:ext>
            </a:extLst>
          </a:blip>
          <a:srcRect r="635" b="10454"/>
          <a:stretch>
            <a:fillRect/>
          </a:stretch>
        </p:blipFill>
        <p:spPr bwMode="auto">
          <a:xfrm>
            <a:off x="1144588" y="2590800"/>
            <a:ext cx="4960937"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1" name="文本框 4"/>
          <p:cNvSpPr>
            <a:spLocks noChangeArrowheads="1"/>
          </p:cNvSpPr>
          <p:nvPr/>
        </p:nvSpPr>
        <p:spPr bwMode="auto">
          <a:xfrm>
            <a:off x="7431088" y="3259138"/>
            <a:ext cx="3868737"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sz="1600">
                <a:solidFill>
                  <a:srgbClr val="9DC0DC"/>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600">
              <a:solidFill>
                <a:srgbClr val="9DC0DC"/>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3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添加内容添加内容添加内容添加内容</a:t>
            </a:r>
          </a:p>
        </p:txBody>
      </p:sp>
      <p:sp>
        <p:nvSpPr>
          <p:cNvPr id="25612" name="文本框 4"/>
          <p:cNvSpPr>
            <a:spLocks noChangeArrowheads="1"/>
          </p:cNvSpPr>
          <p:nvPr/>
        </p:nvSpPr>
        <p:spPr bwMode="auto">
          <a:xfrm>
            <a:off x="7431088" y="4210050"/>
            <a:ext cx="3868737"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sz="16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6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3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添加内容添加内容添加内容添加内容</a:t>
            </a:r>
          </a:p>
        </p:txBody>
      </p:sp>
      <p:sp>
        <p:nvSpPr>
          <p:cNvPr id="25613" name="文本框 4"/>
          <p:cNvSpPr>
            <a:spLocks noChangeArrowheads="1"/>
          </p:cNvSpPr>
          <p:nvPr/>
        </p:nvSpPr>
        <p:spPr bwMode="auto">
          <a:xfrm>
            <a:off x="7431088" y="5187950"/>
            <a:ext cx="3868737"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sz="1600">
                <a:solidFill>
                  <a:srgbClr val="9DC0DC"/>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600">
              <a:solidFill>
                <a:srgbClr val="9DC0DC"/>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3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添加内容添加内容添加内容添加内容</a:t>
            </a:r>
          </a:p>
        </p:txBody>
      </p:sp>
      <p:sp>
        <p:nvSpPr>
          <p:cNvPr id="25614" name="矩形 1"/>
          <p:cNvSpPr>
            <a:spLocks noChangeArrowheads="1"/>
          </p:cNvSpPr>
          <p:nvPr/>
        </p:nvSpPr>
        <p:spPr bwMode="auto">
          <a:xfrm>
            <a:off x="6594475" y="2384425"/>
            <a:ext cx="5127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800">
                <a:solidFill>
                  <a:schemeClr val="bg1"/>
                </a:solidFill>
                <a:latin typeface="Impact" panose="020B0806030902050204" pitchFamily="34" charset="0"/>
                <a:sym typeface="Impact" panose="020B0806030902050204" pitchFamily="34" charset="0"/>
              </a:rPr>
              <a:t>01</a:t>
            </a:r>
            <a:endParaRPr lang="zh-CN" altLang="en-US" sz="2800">
              <a:solidFill>
                <a:schemeClr val="bg1"/>
              </a:solidFill>
              <a:latin typeface="Impact" panose="020B0806030902050204" pitchFamily="34" charset="0"/>
              <a:sym typeface="Impact" panose="020B0806030902050204" pitchFamily="34" charset="0"/>
            </a:endParaRPr>
          </a:p>
        </p:txBody>
      </p:sp>
      <p:sp>
        <p:nvSpPr>
          <p:cNvPr id="25615" name="矩形 14"/>
          <p:cNvSpPr>
            <a:spLocks noChangeArrowheads="1"/>
          </p:cNvSpPr>
          <p:nvPr/>
        </p:nvSpPr>
        <p:spPr bwMode="auto">
          <a:xfrm>
            <a:off x="6572250" y="3365500"/>
            <a:ext cx="5572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800">
                <a:solidFill>
                  <a:schemeClr val="bg1"/>
                </a:solidFill>
                <a:latin typeface="Impact" panose="020B0806030902050204" pitchFamily="34" charset="0"/>
                <a:sym typeface="Impact" panose="020B0806030902050204" pitchFamily="34" charset="0"/>
              </a:rPr>
              <a:t>02</a:t>
            </a:r>
            <a:endParaRPr lang="zh-CN" altLang="en-US" sz="2800">
              <a:solidFill>
                <a:schemeClr val="bg1"/>
              </a:solidFill>
              <a:latin typeface="Impact" panose="020B0806030902050204" pitchFamily="34" charset="0"/>
              <a:sym typeface="Impact" panose="020B0806030902050204" pitchFamily="34" charset="0"/>
            </a:endParaRPr>
          </a:p>
        </p:txBody>
      </p:sp>
      <p:sp>
        <p:nvSpPr>
          <p:cNvPr id="25616" name="矩形 16"/>
          <p:cNvSpPr>
            <a:spLocks noChangeArrowheads="1"/>
          </p:cNvSpPr>
          <p:nvPr/>
        </p:nvSpPr>
        <p:spPr bwMode="auto">
          <a:xfrm>
            <a:off x="6562725" y="4343400"/>
            <a:ext cx="5667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800">
                <a:solidFill>
                  <a:schemeClr val="bg1"/>
                </a:solidFill>
                <a:latin typeface="Impact" panose="020B0806030902050204" pitchFamily="34" charset="0"/>
                <a:sym typeface="Impact" panose="020B0806030902050204" pitchFamily="34" charset="0"/>
              </a:rPr>
              <a:t>03</a:t>
            </a:r>
            <a:endParaRPr lang="zh-CN" altLang="en-US" sz="2800">
              <a:solidFill>
                <a:schemeClr val="bg1"/>
              </a:solidFill>
              <a:latin typeface="Impact" panose="020B0806030902050204" pitchFamily="34" charset="0"/>
              <a:sym typeface="Impact" panose="020B0806030902050204" pitchFamily="34" charset="0"/>
            </a:endParaRPr>
          </a:p>
        </p:txBody>
      </p:sp>
      <p:sp>
        <p:nvSpPr>
          <p:cNvPr id="25617" name="矩形 18"/>
          <p:cNvSpPr>
            <a:spLocks noChangeArrowheads="1"/>
          </p:cNvSpPr>
          <p:nvPr/>
        </p:nvSpPr>
        <p:spPr bwMode="auto">
          <a:xfrm>
            <a:off x="6572250" y="5332413"/>
            <a:ext cx="5572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800">
                <a:solidFill>
                  <a:schemeClr val="bg1"/>
                </a:solidFill>
                <a:latin typeface="Impact" panose="020B0806030902050204" pitchFamily="34" charset="0"/>
                <a:sym typeface="Impact" panose="020B0806030902050204" pitchFamily="34" charset="0"/>
              </a:rPr>
              <a:t>04</a:t>
            </a:r>
            <a:endParaRPr lang="zh-CN" altLang="en-US" sz="2800">
              <a:solidFill>
                <a:schemeClr val="bg1"/>
              </a:solidFill>
              <a:latin typeface="Impact" panose="020B0806030902050204" pitchFamily="34" charset="0"/>
              <a:sym typeface="Impact" panose="020B080603090205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文本框 7"/>
          <p:cNvSpPr>
            <a:spLocks noChangeArrowheads="1"/>
          </p:cNvSpPr>
          <p:nvPr/>
        </p:nvSpPr>
        <p:spPr bwMode="auto">
          <a:xfrm>
            <a:off x="7869238" y="-55563"/>
            <a:ext cx="2268537"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700">
                <a:solidFill>
                  <a:srgbClr val="E39A1D"/>
                </a:solidFill>
                <a:latin typeface="Impact" panose="020B0806030902050204" pitchFamily="34" charset="0"/>
                <a:sym typeface="Impact" panose="020B0806030902050204" pitchFamily="34" charset="0"/>
              </a:rPr>
              <a:t>6</a:t>
            </a:r>
            <a:endParaRPr lang="zh-CN" altLang="en-US" sz="28700">
              <a:solidFill>
                <a:srgbClr val="E39A1D"/>
              </a:solidFill>
              <a:latin typeface="Impact" panose="020B0806030902050204" pitchFamily="34" charset="0"/>
              <a:sym typeface="Impact" panose="020B0806030902050204" pitchFamily="34" charset="0"/>
            </a:endParaRPr>
          </a:p>
        </p:txBody>
      </p:sp>
      <p:sp>
        <p:nvSpPr>
          <p:cNvPr id="26628" name="文本框 8"/>
          <p:cNvSpPr>
            <a:spLocks noChangeArrowheads="1"/>
          </p:cNvSpPr>
          <p:nvPr/>
        </p:nvSpPr>
        <p:spPr bwMode="auto">
          <a:xfrm>
            <a:off x="5940425" y="3041650"/>
            <a:ext cx="2054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600">
                <a:solidFill>
                  <a:srgbClr val="BDA16D"/>
                </a:solidFill>
                <a:latin typeface="Impact" panose="020B0806030902050204" pitchFamily="34" charset="0"/>
                <a:ea typeface="华文隶书" panose="02010800040101010101" pitchFamily="2" charset="-122"/>
                <a:sym typeface="Microsoft New Tai Lue" panose="020B0502040204020203" pitchFamily="34" charset="0"/>
              </a:rPr>
              <a:t>Chapter</a:t>
            </a:r>
            <a:endParaRPr lang="zh-CN" altLang="en-US" sz="3600">
              <a:solidFill>
                <a:srgbClr val="BDA16D"/>
              </a:solidFill>
              <a:latin typeface="Impact" panose="020B0806030902050204" pitchFamily="34" charset="0"/>
              <a:ea typeface="华文隶书" panose="02010800040101010101" pitchFamily="2" charset="-122"/>
              <a:sym typeface="Microsoft New Tai Lue" panose="020B0502040204020203" pitchFamily="34" charset="0"/>
            </a:endParaRPr>
          </a:p>
        </p:txBody>
      </p:sp>
      <p:sp>
        <p:nvSpPr>
          <p:cNvPr id="26629" name="直接连接符 15"/>
          <p:cNvSpPr>
            <a:spLocks noChangeShapeType="1"/>
          </p:cNvSpPr>
          <p:nvPr/>
        </p:nvSpPr>
        <p:spPr bwMode="auto">
          <a:xfrm>
            <a:off x="2316163" y="3897313"/>
            <a:ext cx="7559675" cy="25400"/>
          </a:xfrm>
          <a:prstGeom prst="line">
            <a:avLst/>
          </a:prstGeom>
          <a:noFill/>
          <a:ln w="38100">
            <a:solidFill>
              <a:srgbClr val="E39A1D"/>
            </a:solidFill>
            <a:round/>
          </a:ln>
          <a:extLst>
            <a:ext uri="{909E8E84-426E-40DD-AFC4-6F175D3DCCD1}">
              <a14:hiddenFill xmlns:a14="http://schemas.microsoft.com/office/drawing/2010/main">
                <a:noFill/>
              </a14:hiddenFill>
            </a:ext>
          </a:extLst>
        </p:spPr>
        <p:txBody>
          <a:bodyPr/>
          <a:lstStyle/>
          <a:p>
            <a:endParaRPr lang="zh-CN" altLang="en-US"/>
          </a:p>
        </p:txBody>
      </p:sp>
      <p:sp>
        <p:nvSpPr>
          <p:cNvPr id="26630" name="矩形 16"/>
          <p:cNvSpPr>
            <a:spLocks noChangeArrowheads="1"/>
          </p:cNvSpPr>
          <p:nvPr/>
        </p:nvSpPr>
        <p:spPr bwMode="auto">
          <a:xfrm>
            <a:off x="2913063" y="3171825"/>
            <a:ext cx="22367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40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参考文献</a:t>
            </a:r>
            <a:endParaRPr lang="en-US" altLang="zh-CN" sz="40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31" name="矩形 17"/>
          <p:cNvSpPr>
            <a:spLocks noChangeArrowheads="1"/>
          </p:cNvSpPr>
          <p:nvPr/>
        </p:nvSpPr>
        <p:spPr bwMode="auto">
          <a:xfrm>
            <a:off x="6337300" y="4616450"/>
            <a:ext cx="45354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a:solidFill>
                <a:srgbClr val="BDA16D"/>
              </a:solidFill>
              <a:latin typeface="Calibri" panose="020F0502020204030204" pitchFamily="34" charset="0"/>
              <a:sym typeface="宋体" panose="02010600030101010101" pitchFamily="2" charset="-122"/>
            </a:endParaRPr>
          </a:p>
        </p:txBody>
      </p:sp>
      <p:sp>
        <p:nvSpPr>
          <p:cNvPr id="26632" name="TextBox 4"/>
          <p:cNvSpPr>
            <a:spLocks noChangeArrowheads="1"/>
          </p:cNvSpPr>
          <p:nvPr/>
        </p:nvSpPr>
        <p:spPr bwMode="auto">
          <a:xfrm>
            <a:off x="6249988" y="4057650"/>
            <a:ext cx="171608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b="1">
                <a:solidFill>
                  <a:srgbClr val="E39A1D"/>
                </a:solidFill>
                <a:latin typeface="Franklin Gothic Book" pitchFamily="34" charset="0"/>
                <a:ea typeface="微软雅黑" panose="020B0503020204020204" pitchFamily="34" charset="-122"/>
                <a:sym typeface="Franklin Gothic Book" pitchFamily="34" charset="0"/>
              </a:rPr>
              <a:t>点击添加标题</a:t>
            </a:r>
            <a:endParaRPr lang="en-US" altLang="zh-CN" b="1">
              <a:solidFill>
                <a:srgbClr val="E39A1D"/>
              </a:solidFill>
              <a:latin typeface="Franklin Gothic Book" pitchFamily="34" charset="0"/>
              <a:ea typeface="微软雅黑" panose="020B0503020204020204" pitchFamily="34" charset="-122"/>
              <a:sym typeface="Franklin Gothic Book" pitchFamily="34" charset="0"/>
            </a:endParaRPr>
          </a:p>
        </p:txBody>
      </p:sp>
      <p:sp>
        <p:nvSpPr>
          <p:cNvPr id="26633" name="矩形 19"/>
          <p:cNvSpPr>
            <a:spLocks noChangeArrowheads="1"/>
          </p:cNvSpPr>
          <p:nvPr/>
        </p:nvSpPr>
        <p:spPr bwMode="auto">
          <a:xfrm>
            <a:off x="3052763" y="4083050"/>
            <a:ext cx="193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The Reference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1" name="组合 30"/>
          <p:cNvGrpSpPr/>
          <p:nvPr/>
        </p:nvGrpSpPr>
        <p:grpSpPr bwMode="auto">
          <a:xfrm>
            <a:off x="2270125" y="1795463"/>
            <a:ext cx="7553325" cy="1443037"/>
            <a:chOff x="0" y="0"/>
            <a:chExt cx="6032665" cy="1152128"/>
          </a:xfrm>
        </p:grpSpPr>
        <p:sp>
          <p:nvSpPr>
            <p:cNvPr id="27673" name="直接连接符 31"/>
            <p:cNvSpPr>
              <a:spLocks noChangeShapeType="1"/>
            </p:cNvSpPr>
            <p:nvPr/>
          </p:nvSpPr>
          <p:spPr bwMode="auto">
            <a:xfrm>
              <a:off x="0" y="504056"/>
              <a:ext cx="6032665" cy="1"/>
            </a:xfrm>
            <a:prstGeom prst="line">
              <a:avLst/>
            </a:prstGeom>
            <a:noFill/>
            <a:ln w="6350">
              <a:solidFill>
                <a:srgbClr val="9DC0DC"/>
              </a:solidFill>
              <a:bevel/>
            </a:ln>
            <a:extLst>
              <a:ext uri="{909E8E84-426E-40DD-AFC4-6F175D3DCCD1}">
                <a14:hiddenFill xmlns:a14="http://schemas.microsoft.com/office/drawing/2010/main">
                  <a:noFill/>
                </a14:hiddenFill>
              </a:ext>
            </a:extLst>
          </p:spPr>
          <p:txBody>
            <a:bodyPr/>
            <a:lstStyle/>
            <a:p>
              <a:endParaRPr lang="zh-CN" altLang="en-US"/>
            </a:p>
          </p:txBody>
        </p:sp>
        <p:cxnSp>
          <p:nvCxnSpPr>
            <p:cNvPr id="27674" name="直接箭头连接符 32"/>
            <p:cNvCxnSpPr>
              <a:cxnSpLocks noChangeShapeType="1"/>
            </p:cNvCxnSpPr>
            <p:nvPr/>
          </p:nvCxnSpPr>
          <p:spPr bwMode="auto">
            <a:xfrm>
              <a:off x="0" y="504056"/>
              <a:ext cx="1" cy="648072"/>
            </a:xfrm>
            <a:prstGeom prst="straightConnector1">
              <a:avLst/>
            </a:prstGeom>
            <a:noFill/>
            <a:ln w="6350">
              <a:solidFill>
                <a:srgbClr val="9DC0DC"/>
              </a:solidFill>
              <a:bevel/>
              <a:tailEnd type="arrow" w="med" len="med"/>
            </a:ln>
            <a:extLst>
              <a:ext uri="{909E8E84-426E-40DD-AFC4-6F175D3DCCD1}">
                <a14:hiddenFill xmlns:a14="http://schemas.microsoft.com/office/drawing/2010/main">
                  <a:noFill/>
                </a14:hiddenFill>
              </a:ext>
            </a:extLst>
          </p:spPr>
        </p:cxnSp>
        <p:cxnSp>
          <p:nvCxnSpPr>
            <p:cNvPr id="27675" name="直接箭头连接符 33"/>
            <p:cNvCxnSpPr>
              <a:cxnSpLocks noChangeShapeType="1"/>
            </p:cNvCxnSpPr>
            <p:nvPr/>
          </p:nvCxnSpPr>
          <p:spPr bwMode="auto">
            <a:xfrm>
              <a:off x="2031485" y="504056"/>
              <a:ext cx="1" cy="648072"/>
            </a:xfrm>
            <a:prstGeom prst="straightConnector1">
              <a:avLst/>
            </a:prstGeom>
            <a:noFill/>
            <a:ln w="6350">
              <a:solidFill>
                <a:srgbClr val="9DC0DC"/>
              </a:solidFill>
              <a:bevel/>
              <a:tailEnd type="arrow" w="med" len="med"/>
            </a:ln>
            <a:extLst>
              <a:ext uri="{909E8E84-426E-40DD-AFC4-6F175D3DCCD1}">
                <a14:hiddenFill xmlns:a14="http://schemas.microsoft.com/office/drawing/2010/main">
                  <a:noFill/>
                </a14:hiddenFill>
              </a:ext>
            </a:extLst>
          </p:spPr>
        </p:cxnSp>
        <p:cxnSp>
          <p:nvCxnSpPr>
            <p:cNvPr id="27676" name="直接箭头连接符 34"/>
            <p:cNvCxnSpPr>
              <a:cxnSpLocks noChangeShapeType="1"/>
            </p:cNvCxnSpPr>
            <p:nvPr/>
          </p:nvCxnSpPr>
          <p:spPr bwMode="auto">
            <a:xfrm>
              <a:off x="4144450" y="504056"/>
              <a:ext cx="1" cy="648072"/>
            </a:xfrm>
            <a:prstGeom prst="straightConnector1">
              <a:avLst/>
            </a:prstGeom>
            <a:noFill/>
            <a:ln w="6350">
              <a:solidFill>
                <a:srgbClr val="9DC0DC"/>
              </a:solidFill>
              <a:bevel/>
              <a:tailEnd type="arrow" w="med" len="med"/>
            </a:ln>
            <a:extLst>
              <a:ext uri="{909E8E84-426E-40DD-AFC4-6F175D3DCCD1}">
                <a14:hiddenFill xmlns:a14="http://schemas.microsoft.com/office/drawing/2010/main">
                  <a:noFill/>
                </a14:hiddenFill>
              </a:ext>
            </a:extLst>
          </p:spPr>
        </p:cxnSp>
        <p:cxnSp>
          <p:nvCxnSpPr>
            <p:cNvPr id="27677" name="直接箭头连接符 35"/>
            <p:cNvCxnSpPr>
              <a:cxnSpLocks noChangeShapeType="1"/>
            </p:cNvCxnSpPr>
            <p:nvPr/>
          </p:nvCxnSpPr>
          <p:spPr bwMode="auto">
            <a:xfrm>
              <a:off x="6030758" y="504056"/>
              <a:ext cx="1" cy="648072"/>
            </a:xfrm>
            <a:prstGeom prst="straightConnector1">
              <a:avLst/>
            </a:prstGeom>
            <a:noFill/>
            <a:ln w="6350">
              <a:solidFill>
                <a:srgbClr val="9DC0DC"/>
              </a:solidFill>
              <a:bevel/>
              <a:tailEnd type="arrow" w="med" len="med"/>
            </a:ln>
            <a:extLst>
              <a:ext uri="{909E8E84-426E-40DD-AFC4-6F175D3DCCD1}">
                <a14:hiddenFill xmlns:a14="http://schemas.microsoft.com/office/drawing/2010/main">
                  <a:noFill/>
                </a14:hiddenFill>
              </a:ext>
            </a:extLst>
          </p:spPr>
        </p:cxnSp>
        <p:sp>
          <p:nvSpPr>
            <p:cNvPr id="27678" name="直接连接符 36"/>
            <p:cNvSpPr>
              <a:spLocks noChangeShapeType="1"/>
            </p:cNvSpPr>
            <p:nvPr/>
          </p:nvSpPr>
          <p:spPr bwMode="auto">
            <a:xfrm flipH="1">
              <a:off x="3080337" y="0"/>
              <a:ext cx="1" cy="504056"/>
            </a:xfrm>
            <a:prstGeom prst="line">
              <a:avLst/>
            </a:prstGeom>
            <a:noFill/>
            <a:ln w="6350">
              <a:solidFill>
                <a:srgbClr val="9DC0DC"/>
              </a:solidFill>
              <a:bevel/>
            </a:ln>
            <a:extLst>
              <a:ext uri="{909E8E84-426E-40DD-AFC4-6F175D3DCCD1}">
                <a14:hiddenFill xmlns:a14="http://schemas.microsoft.com/office/drawing/2010/main">
                  <a:noFill/>
                </a14:hiddenFill>
              </a:ext>
            </a:extLst>
          </p:spPr>
          <p:txBody>
            <a:bodyPr/>
            <a:lstStyle/>
            <a:p>
              <a:endParaRPr lang="zh-CN" altLang="en-US"/>
            </a:p>
          </p:txBody>
        </p:sp>
      </p:grpSp>
      <p:sp>
        <p:nvSpPr>
          <p:cNvPr id="27652" name="TextBox 29"/>
          <p:cNvSpPr>
            <a:spLocks noChangeArrowheads="1"/>
          </p:cNvSpPr>
          <p:nvPr/>
        </p:nvSpPr>
        <p:spPr bwMode="auto">
          <a:xfrm>
            <a:off x="927100" y="4035425"/>
            <a:ext cx="25241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14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p>
          <a:p>
            <a:pPr algn="ctr" eaLnBrk="1" hangingPunct="1">
              <a:lnSpc>
                <a:spcPct val="150000"/>
              </a:lnSpc>
              <a:buFont typeface="Arial" panose="020B0604020202020204" pitchFamily="34" charset="0"/>
              <a:buNone/>
            </a:pPr>
            <a:r>
              <a:rPr lang="zh-CN" altLang="en-US" sz="14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a:p>
        </p:txBody>
      </p:sp>
      <p:sp>
        <p:nvSpPr>
          <p:cNvPr id="27653" name="TextBox 30"/>
          <p:cNvSpPr>
            <a:spLocks noChangeArrowheads="1"/>
          </p:cNvSpPr>
          <p:nvPr/>
        </p:nvSpPr>
        <p:spPr bwMode="auto">
          <a:xfrm>
            <a:off x="3451225" y="4035425"/>
            <a:ext cx="25241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p>
          <a:p>
            <a:pPr algn="ctr" eaLnBrk="1" hangingPunct="1">
              <a:lnSpc>
                <a:spcPct val="150000"/>
              </a:lnSpc>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a:p>
        </p:txBody>
      </p:sp>
      <p:sp>
        <p:nvSpPr>
          <p:cNvPr id="27654" name="TextBox 31"/>
          <p:cNvSpPr>
            <a:spLocks noChangeArrowheads="1"/>
          </p:cNvSpPr>
          <p:nvPr/>
        </p:nvSpPr>
        <p:spPr bwMode="auto">
          <a:xfrm>
            <a:off x="6065838" y="4035425"/>
            <a:ext cx="252571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14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p>
          <a:p>
            <a:pPr algn="ctr" eaLnBrk="1" hangingPunct="1">
              <a:lnSpc>
                <a:spcPct val="150000"/>
              </a:lnSpc>
              <a:buFont typeface="Arial" panose="020B0604020202020204" pitchFamily="34" charset="0"/>
              <a:buNone/>
            </a:pPr>
            <a:r>
              <a:rPr lang="zh-CN" altLang="en-US" sz="14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a:p>
        </p:txBody>
      </p:sp>
      <p:sp>
        <p:nvSpPr>
          <p:cNvPr id="27655" name="TextBox 32"/>
          <p:cNvSpPr>
            <a:spLocks noChangeArrowheads="1"/>
          </p:cNvSpPr>
          <p:nvPr/>
        </p:nvSpPr>
        <p:spPr bwMode="auto">
          <a:xfrm>
            <a:off x="8770938" y="4035425"/>
            <a:ext cx="252571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p>
          <a:p>
            <a:pPr algn="ctr" eaLnBrk="1" hangingPunct="1">
              <a:lnSpc>
                <a:spcPct val="150000"/>
              </a:lnSpc>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a:p>
        </p:txBody>
      </p:sp>
      <p:sp>
        <p:nvSpPr>
          <p:cNvPr id="27656" name="等腰三角形 41"/>
          <p:cNvSpPr>
            <a:spLocks noChangeArrowheads="1"/>
          </p:cNvSpPr>
          <p:nvPr/>
        </p:nvSpPr>
        <p:spPr bwMode="auto">
          <a:xfrm rot="5400000">
            <a:off x="3565525" y="5413375"/>
            <a:ext cx="361950" cy="311150"/>
          </a:xfrm>
          <a:prstGeom prst="triangle">
            <a:avLst>
              <a:gd name="adj" fmla="val 50000"/>
            </a:avLst>
          </a:prstGeom>
          <a:solidFill>
            <a:srgbClr val="9DC0DC"/>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9DC0DC"/>
              </a:solidFill>
              <a:latin typeface="宋体" panose="02010600030101010101" pitchFamily="2" charset="-122"/>
              <a:sym typeface="宋体" panose="02010600030101010101" pitchFamily="2" charset="-122"/>
            </a:endParaRPr>
          </a:p>
        </p:txBody>
      </p:sp>
      <p:grpSp>
        <p:nvGrpSpPr>
          <p:cNvPr id="27657" name="组合 43"/>
          <p:cNvGrpSpPr/>
          <p:nvPr/>
        </p:nvGrpSpPr>
        <p:grpSpPr bwMode="auto">
          <a:xfrm>
            <a:off x="4657725" y="1074738"/>
            <a:ext cx="2906713" cy="720725"/>
            <a:chOff x="0" y="0"/>
            <a:chExt cx="2320263" cy="576064"/>
          </a:xfrm>
        </p:grpSpPr>
        <p:sp>
          <p:nvSpPr>
            <p:cNvPr id="27671" name="矩形 44"/>
            <p:cNvSpPr>
              <a:spLocks noChangeArrowheads="1"/>
            </p:cNvSpPr>
            <p:nvPr/>
          </p:nvSpPr>
          <p:spPr bwMode="auto">
            <a:xfrm>
              <a:off x="0" y="0"/>
              <a:ext cx="2320263" cy="576064"/>
            </a:xfrm>
            <a:prstGeom prst="rect">
              <a:avLst/>
            </a:prstGeom>
            <a:solidFill>
              <a:srgbClr val="9DC0DC"/>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7672" name="TextBox 35"/>
            <p:cNvSpPr>
              <a:spLocks noChangeArrowheads="1"/>
            </p:cNvSpPr>
            <p:nvPr/>
          </p:nvSpPr>
          <p:spPr bwMode="auto">
            <a:xfrm>
              <a:off x="370029" y="128274"/>
              <a:ext cx="1560715" cy="319516"/>
            </a:xfrm>
            <a:prstGeom prst="rect">
              <a:avLst/>
            </a:prstGeom>
            <a:solidFill>
              <a:srgbClr val="9DC0D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grpSp>
      <p:grpSp>
        <p:nvGrpSpPr>
          <p:cNvPr id="27658" name="组合 46"/>
          <p:cNvGrpSpPr/>
          <p:nvPr/>
        </p:nvGrpSpPr>
        <p:grpSpPr bwMode="auto">
          <a:xfrm>
            <a:off x="1016000" y="3238500"/>
            <a:ext cx="2384425" cy="720725"/>
            <a:chOff x="0" y="0"/>
            <a:chExt cx="1904222" cy="576064"/>
          </a:xfrm>
        </p:grpSpPr>
        <p:sp>
          <p:nvSpPr>
            <p:cNvPr id="27669" name="矩形 47"/>
            <p:cNvSpPr>
              <a:spLocks noChangeArrowheads="1"/>
            </p:cNvSpPr>
            <p:nvPr/>
          </p:nvSpPr>
          <p:spPr bwMode="auto">
            <a:xfrm>
              <a:off x="0" y="0"/>
              <a:ext cx="1904222" cy="576064"/>
            </a:xfrm>
            <a:prstGeom prst="rect">
              <a:avLst/>
            </a:prstGeom>
            <a:solidFill>
              <a:srgbClr val="E39A1D"/>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2D4C79"/>
                </a:solidFill>
                <a:latin typeface="宋体" panose="02010600030101010101" pitchFamily="2" charset="-122"/>
                <a:sym typeface="宋体" panose="02010600030101010101" pitchFamily="2" charset="-122"/>
              </a:endParaRPr>
            </a:p>
          </p:txBody>
        </p:sp>
        <p:sp>
          <p:nvSpPr>
            <p:cNvPr id="27670" name="TextBox 36"/>
            <p:cNvSpPr>
              <a:spLocks noChangeArrowheads="1"/>
            </p:cNvSpPr>
            <p:nvPr/>
          </p:nvSpPr>
          <p:spPr bwMode="auto">
            <a:xfrm>
              <a:off x="325367" y="140563"/>
              <a:ext cx="1253487" cy="294938"/>
            </a:xfrm>
            <a:prstGeom prst="rect">
              <a:avLst/>
            </a:prstGeom>
            <a:solidFill>
              <a:srgbClr val="E39A1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2D4C79"/>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grpSp>
      <p:grpSp>
        <p:nvGrpSpPr>
          <p:cNvPr id="27659" name="组合 49"/>
          <p:cNvGrpSpPr/>
          <p:nvPr/>
        </p:nvGrpSpPr>
        <p:grpSpPr bwMode="auto">
          <a:xfrm>
            <a:off x="3590925" y="3238500"/>
            <a:ext cx="2384425" cy="720725"/>
            <a:chOff x="0" y="0"/>
            <a:chExt cx="1904222" cy="576064"/>
          </a:xfrm>
        </p:grpSpPr>
        <p:sp>
          <p:nvSpPr>
            <p:cNvPr id="27667" name="矩形 50"/>
            <p:cNvSpPr>
              <a:spLocks noChangeArrowheads="1"/>
            </p:cNvSpPr>
            <p:nvPr/>
          </p:nvSpPr>
          <p:spPr bwMode="auto">
            <a:xfrm>
              <a:off x="0" y="0"/>
              <a:ext cx="1904222" cy="576064"/>
            </a:xfrm>
            <a:prstGeom prst="rect">
              <a:avLst/>
            </a:prstGeom>
            <a:solidFill>
              <a:srgbClr val="BDA16D"/>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2D4C79"/>
                </a:solidFill>
                <a:latin typeface="宋体" panose="02010600030101010101" pitchFamily="2" charset="-122"/>
                <a:sym typeface="宋体" panose="02010600030101010101" pitchFamily="2" charset="-122"/>
              </a:endParaRPr>
            </a:p>
          </p:txBody>
        </p:sp>
        <p:sp>
          <p:nvSpPr>
            <p:cNvPr id="27668" name="TextBox 37"/>
            <p:cNvSpPr>
              <a:spLocks noChangeArrowheads="1"/>
            </p:cNvSpPr>
            <p:nvPr/>
          </p:nvSpPr>
          <p:spPr bwMode="auto">
            <a:xfrm>
              <a:off x="325367" y="140563"/>
              <a:ext cx="1253487" cy="294938"/>
            </a:xfrm>
            <a:prstGeom prst="rect">
              <a:avLst/>
            </a:prstGeom>
            <a:solidFill>
              <a:srgbClr val="BDA16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2D4C79"/>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grpSp>
      <p:grpSp>
        <p:nvGrpSpPr>
          <p:cNvPr id="27660" name="组合 52"/>
          <p:cNvGrpSpPr/>
          <p:nvPr/>
        </p:nvGrpSpPr>
        <p:grpSpPr bwMode="auto">
          <a:xfrm>
            <a:off x="6207125" y="3238500"/>
            <a:ext cx="2384425" cy="720725"/>
            <a:chOff x="0" y="0"/>
            <a:chExt cx="1904222" cy="576064"/>
          </a:xfrm>
        </p:grpSpPr>
        <p:sp>
          <p:nvSpPr>
            <p:cNvPr id="27665" name="矩形 53"/>
            <p:cNvSpPr>
              <a:spLocks noChangeArrowheads="1"/>
            </p:cNvSpPr>
            <p:nvPr/>
          </p:nvSpPr>
          <p:spPr bwMode="auto">
            <a:xfrm>
              <a:off x="0" y="0"/>
              <a:ext cx="1904222" cy="576064"/>
            </a:xfrm>
            <a:prstGeom prst="rect">
              <a:avLst/>
            </a:prstGeom>
            <a:solidFill>
              <a:srgbClr val="E39A1D"/>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2D4C79"/>
                </a:solidFill>
                <a:latin typeface="宋体" panose="02010600030101010101" pitchFamily="2" charset="-122"/>
                <a:sym typeface="宋体" panose="02010600030101010101" pitchFamily="2" charset="-122"/>
              </a:endParaRPr>
            </a:p>
          </p:txBody>
        </p:sp>
        <p:sp>
          <p:nvSpPr>
            <p:cNvPr id="27666" name="TextBox 38"/>
            <p:cNvSpPr>
              <a:spLocks noChangeArrowheads="1"/>
            </p:cNvSpPr>
            <p:nvPr/>
          </p:nvSpPr>
          <p:spPr bwMode="auto">
            <a:xfrm>
              <a:off x="325367" y="140563"/>
              <a:ext cx="1253487" cy="294938"/>
            </a:xfrm>
            <a:prstGeom prst="rect">
              <a:avLst/>
            </a:prstGeom>
            <a:solidFill>
              <a:srgbClr val="E39A1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2D4C79"/>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grpSp>
      <p:grpSp>
        <p:nvGrpSpPr>
          <p:cNvPr id="27661" name="组合 55"/>
          <p:cNvGrpSpPr/>
          <p:nvPr/>
        </p:nvGrpSpPr>
        <p:grpSpPr bwMode="auto">
          <a:xfrm>
            <a:off x="8821738" y="3238500"/>
            <a:ext cx="2384425" cy="720725"/>
            <a:chOff x="0" y="0"/>
            <a:chExt cx="1904222" cy="576064"/>
          </a:xfrm>
        </p:grpSpPr>
        <p:sp>
          <p:nvSpPr>
            <p:cNvPr id="27663" name="矩形 56"/>
            <p:cNvSpPr>
              <a:spLocks noChangeArrowheads="1"/>
            </p:cNvSpPr>
            <p:nvPr/>
          </p:nvSpPr>
          <p:spPr bwMode="auto">
            <a:xfrm>
              <a:off x="0" y="0"/>
              <a:ext cx="1904222" cy="576064"/>
            </a:xfrm>
            <a:prstGeom prst="rect">
              <a:avLst/>
            </a:prstGeom>
            <a:solidFill>
              <a:srgbClr val="BDA16D"/>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2D4C79"/>
                </a:solidFill>
                <a:latin typeface="宋体" panose="02010600030101010101" pitchFamily="2" charset="-122"/>
                <a:sym typeface="宋体" panose="02010600030101010101" pitchFamily="2" charset="-122"/>
              </a:endParaRPr>
            </a:p>
          </p:txBody>
        </p:sp>
        <p:sp>
          <p:nvSpPr>
            <p:cNvPr id="27664" name="TextBox 39"/>
            <p:cNvSpPr>
              <a:spLocks noChangeArrowheads="1"/>
            </p:cNvSpPr>
            <p:nvPr/>
          </p:nvSpPr>
          <p:spPr bwMode="auto">
            <a:xfrm>
              <a:off x="325367" y="140563"/>
              <a:ext cx="1253487" cy="294938"/>
            </a:xfrm>
            <a:prstGeom prst="rect">
              <a:avLst/>
            </a:prstGeom>
            <a:solidFill>
              <a:srgbClr val="BDA16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2D4C79"/>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grpSp>
      <p:sp>
        <p:nvSpPr>
          <p:cNvPr id="27662" name="矩形 29"/>
          <p:cNvSpPr>
            <a:spLocks noChangeArrowheads="1"/>
          </p:cNvSpPr>
          <p:nvPr/>
        </p:nvSpPr>
        <p:spPr bwMode="auto">
          <a:xfrm>
            <a:off x="4119563" y="5307013"/>
            <a:ext cx="45354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a:solidFill>
                <a:schemeClr val="bg1"/>
              </a:solidFill>
              <a:latin typeface="Calibri" panose="020F0502020204030204" pitchFamily="34" charset="0"/>
              <a:sym typeface="宋体" panose="0201060003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等腰三角形 6"/>
          <p:cNvSpPr>
            <a:spLocks noChangeArrowheads="1"/>
          </p:cNvSpPr>
          <p:nvPr/>
        </p:nvSpPr>
        <p:spPr bwMode="auto">
          <a:xfrm>
            <a:off x="1863725" y="514350"/>
            <a:ext cx="1730375" cy="3394075"/>
          </a:xfrm>
          <a:custGeom>
            <a:avLst/>
            <a:gdLst>
              <a:gd name="T0" fmla="*/ 0 w 1992574"/>
              <a:gd name="T1" fmla="*/ 2951350 h 3903212"/>
              <a:gd name="T2" fmla="*/ 792508 w 1992574"/>
              <a:gd name="T3" fmla="*/ 0 h 3903212"/>
              <a:gd name="T4" fmla="*/ 1502678 w 1992574"/>
              <a:gd name="T5" fmla="*/ 2951350 h 3903212"/>
              <a:gd name="T6" fmla="*/ 0 w 1992574"/>
              <a:gd name="T7" fmla="*/ 2951350 h 3903212"/>
              <a:gd name="T8" fmla="*/ 0 60000 65536"/>
              <a:gd name="T9" fmla="*/ 0 60000 65536"/>
              <a:gd name="T10" fmla="*/ 0 60000 65536"/>
              <a:gd name="T11" fmla="*/ 0 60000 65536"/>
              <a:gd name="T12" fmla="*/ 0 w 1992574"/>
              <a:gd name="T13" fmla="*/ 0 h 3903212"/>
              <a:gd name="T14" fmla="*/ 1992574 w 1992574"/>
              <a:gd name="T15" fmla="*/ 3903212 h 3903212"/>
            </a:gdLst>
            <a:ahLst/>
            <a:cxnLst>
              <a:cxn ang="T8">
                <a:pos x="T0" y="T1"/>
              </a:cxn>
              <a:cxn ang="T9">
                <a:pos x="T2" y="T3"/>
              </a:cxn>
              <a:cxn ang="T10">
                <a:pos x="T4" y="T5"/>
              </a:cxn>
              <a:cxn ang="T11">
                <a:pos x="T6" y="T7"/>
              </a:cxn>
            </a:cxnLst>
            <a:rect l="T12" t="T13" r="T14" b="T15"/>
            <a:pathLst>
              <a:path w="1992574" h="3903212">
                <a:moveTo>
                  <a:pt x="0" y="3903212"/>
                </a:moveTo>
                <a:cubicBezTo>
                  <a:pt x="605051" y="2679463"/>
                  <a:pt x="923499" y="1360227"/>
                  <a:pt x="1050878" y="0"/>
                </a:cubicBezTo>
                <a:cubicBezTo>
                  <a:pt x="1178257" y="1360228"/>
                  <a:pt x="1401170" y="2638519"/>
                  <a:pt x="1992574" y="3903212"/>
                </a:cubicBezTo>
                <a:lnTo>
                  <a:pt x="0" y="3903212"/>
                </a:lnTo>
                <a:close/>
              </a:path>
            </a:pathLst>
          </a:custGeom>
          <a:solidFill>
            <a:srgbClr val="E39A1D"/>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28676" name="等腰三角形 6"/>
          <p:cNvSpPr>
            <a:spLocks noChangeArrowheads="1"/>
          </p:cNvSpPr>
          <p:nvPr/>
        </p:nvSpPr>
        <p:spPr bwMode="auto">
          <a:xfrm>
            <a:off x="5294313" y="1079500"/>
            <a:ext cx="1719262" cy="2828925"/>
          </a:xfrm>
          <a:custGeom>
            <a:avLst/>
            <a:gdLst>
              <a:gd name="T0" fmla="*/ 0 w 1992574"/>
              <a:gd name="T1" fmla="*/ 2050316 h 3903212"/>
              <a:gd name="T2" fmla="*/ 782362 w 1992574"/>
              <a:gd name="T3" fmla="*/ 0 h 3903212"/>
              <a:gd name="T4" fmla="*/ 1483439 w 1992574"/>
              <a:gd name="T5" fmla="*/ 2050316 h 3903212"/>
              <a:gd name="T6" fmla="*/ 0 w 1992574"/>
              <a:gd name="T7" fmla="*/ 2050316 h 3903212"/>
              <a:gd name="T8" fmla="*/ 0 60000 65536"/>
              <a:gd name="T9" fmla="*/ 0 60000 65536"/>
              <a:gd name="T10" fmla="*/ 0 60000 65536"/>
              <a:gd name="T11" fmla="*/ 0 60000 65536"/>
              <a:gd name="T12" fmla="*/ 0 w 1992574"/>
              <a:gd name="T13" fmla="*/ 0 h 3903212"/>
              <a:gd name="T14" fmla="*/ 1992574 w 1992574"/>
              <a:gd name="T15" fmla="*/ 3903212 h 3903212"/>
            </a:gdLst>
            <a:ahLst/>
            <a:cxnLst>
              <a:cxn ang="T8">
                <a:pos x="T0" y="T1"/>
              </a:cxn>
              <a:cxn ang="T9">
                <a:pos x="T2" y="T3"/>
              </a:cxn>
              <a:cxn ang="T10">
                <a:pos x="T4" y="T5"/>
              </a:cxn>
              <a:cxn ang="T11">
                <a:pos x="T6" y="T7"/>
              </a:cxn>
            </a:cxnLst>
            <a:rect l="T12" t="T13" r="T14" b="T15"/>
            <a:pathLst>
              <a:path w="1992574" h="3903212">
                <a:moveTo>
                  <a:pt x="0" y="3903212"/>
                </a:moveTo>
                <a:cubicBezTo>
                  <a:pt x="605051" y="2679463"/>
                  <a:pt x="923499" y="1360227"/>
                  <a:pt x="1050878" y="0"/>
                </a:cubicBezTo>
                <a:cubicBezTo>
                  <a:pt x="1178257" y="1360228"/>
                  <a:pt x="1401170" y="2638519"/>
                  <a:pt x="1992574" y="3903212"/>
                </a:cubicBezTo>
                <a:lnTo>
                  <a:pt x="0" y="3903212"/>
                </a:lnTo>
                <a:close/>
              </a:path>
            </a:pathLst>
          </a:custGeom>
          <a:solidFill>
            <a:srgbClr val="E39A1D"/>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28677" name="等腰三角形 6"/>
          <p:cNvSpPr>
            <a:spLocks noChangeArrowheads="1"/>
          </p:cNvSpPr>
          <p:nvPr/>
        </p:nvSpPr>
        <p:spPr bwMode="auto">
          <a:xfrm>
            <a:off x="3584575" y="1666875"/>
            <a:ext cx="1720850" cy="2241550"/>
          </a:xfrm>
          <a:custGeom>
            <a:avLst/>
            <a:gdLst>
              <a:gd name="T0" fmla="*/ 0 w 1992574"/>
              <a:gd name="T1" fmla="*/ 1287285 h 3903212"/>
              <a:gd name="T2" fmla="*/ 783808 w 1992574"/>
              <a:gd name="T3" fmla="*/ 0 h 3903212"/>
              <a:gd name="T4" fmla="*/ 1486181 w 1992574"/>
              <a:gd name="T5" fmla="*/ 1287285 h 3903212"/>
              <a:gd name="T6" fmla="*/ 0 w 1992574"/>
              <a:gd name="T7" fmla="*/ 1287285 h 3903212"/>
              <a:gd name="T8" fmla="*/ 0 60000 65536"/>
              <a:gd name="T9" fmla="*/ 0 60000 65536"/>
              <a:gd name="T10" fmla="*/ 0 60000 65536"/>
              <a:gd name="T11" fmla="*/ 0 60000 65536"/>
              <a:gd name="T12" fmla="*/ 0 w 1992574"/>
              <a:gd name="T13" fmla="*/ 0 h 3903212"/>
              <a:gd name="T14" fmla="*/ 1992574 w 1992574"/>
              <a:gd name="T15" fmla="*/ 3903212 h 3903212"/>
            </a:gdLst>
            <a:ahLst/>
            <a:cxnLst>
              <a:cxn ang="T8">
                <a:pos x="T0" y="T1"/>
              </a:cxn>
              <a:cxn ang="T9">
                <a:pos x="T2" y="T3"/>
              </a:cxn>
              <a:cxn ang="T10">
                <a:pos x="T4" y="T5"/>
              </a:cxn>
              <a:cxn ang="T11">
                <a:pos x="T6" y="T7"/>
              </a:cxn>
            </a:cxnLst>
            <a:rect l="T12" t="T13" r="T14" b="T15"/>
            <a:pathLst>
              <a:path w="1992574" h="3903212">
                <a:moveTo>
                  <a:pt x="0" y="3903212"/>
                </a:moveTo>
                <a:cubicBezTo>
                  <a:pt x="605051" y="2679463"/>
                  <a:pt x="923499" y="1360227"/>
                  <a:pt x="1050878" y="0"/>
                </a:cubicBezTo>
                <a:cubicBezTo>
                  <a:pt x="1178257" y="1360228"/>
                  <a:pt x="1401170" y="2638519"/>
                  <a:pt x="1992574" y="3903212"/>
                </a:cubicBezTo>
                <a:lnTo>
                  <a:pt x="0" y="3903212"/>
                </a:lnTo>
                <a:close/>
              </a:path>
            </a:pathLst>
          </a:custGeom>
          <a:solidFill>
            <a:srgbClr val="E39A1D"/>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28678" name="等腰三角形 6"/>
          <p:cNvSpPr>
            <a:spLocks noChangeArrowheads="1"/>
          </p:cNvSpPr>
          <p:nvPr/>
        </p:nvSpPr>
        <p:spPr bwMode="auto">
          <a:xfrm>
            <a:off x="7019925" y="1354138"/>
            <a:ext cx="1709738" cy="2554287"/>
          </a:xfrm>
          <a:custGeom>
            <a:avLst/>
            <a:gdLst>
              <a:gd name="T0" fmla="*/ 0 w 1992574"/>
              <a:gd name="T1" fmla="*/ 1671542 h 3903212"/>
              <a:gd name="T2" fmla="*/ 773718 w 1992574"/>
              <a:gd name="T3" fmla="*/ 0 h 3903212"/>
              <a:gd name="T4" fmla="*/ 1467049 w 1992574"/>
              <a:gd name="T5" fmla="*/ 1671542 h 3903212"/>
              <a:gd name="T6" fmla="*/ 0 w 1992574"/>
              <a:gd name="T7" fmla="*/ 1671542 h 3903212"/>
              <a:gd name="T8" fmla="*/ 0 60000 65536"/>
              <a:gd name="T9" fmla="*/ 0 60000 65536"/>
              <a:gd name="T10" fmla="*/ 0 60000 65536"/>
              <a:gd name="T11" fmla="*/ 0 60000 65536"/>
              <a:gd name="T12" fmla="*/ 0 w 1992574"/>
              <a:gd name="T13" fmla="*/ 0 h 3903212"/>
              <a:gd name="T14" fmla="*/ 1992574 w 1992574"/>
              <a:gd name="T15" fmla="*/ 3903212 h 3903212"/>
            </a:gdLst>
            <a:ahLst/>
            <a:cxnLst>
              <a:cxn ang="T8">
                <a:pos x="T0" y="T1"/>
              </a:cxn>
              <a:cxn ang="T9">
                <a:pos x="T2" y="T3"/>
              </a:cxn>
              <a:cxn ang="T10">
                <a:pos x="T4" y="T5"/>
              </a:cxn>
              <a:cxn ang="T11">
                <a:pos x="T6" y="T7"/>
              </a:cxn>
            </a:cxnLst>
            <a:rect l="T12" t="T13" r="T14" b="T15"/>
            <a:pathLst>
              <a:path w="1992574" h="3903212">
                <a:moveTo>
                  <a:pt x="0" y="3903212"/>
                </a:moveTo>
                <a:cubicBezTo>
                  <a:pt x="605051" y="2679463"/>
                  <a:pt x="923499" y="1360227"/>
                  <a:pt x="1050878" y="0"/>
                </a:cubicBezTo>
                <a:cubicBezTo>
                  <a:pt x="1178257" y="1360228"/>
                  <a:pt x="1401170" y="2638519"/>
                  <a:pt x="1992574" y="3903212"/>
                </a:cubicBezTo>
                <a:lnTo>
                  <a:pt x="0" y="3903212"/>
                </a:lnTo>
                <a:close/>
              </a:path>
            </a:pathLst>
          </a:custGeom>
          <a:solidFill>
            <a:srgbClr val="E39A1D"/>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28679" name="等腰三角形 6"/>
          <p:cNvSpPr>
            <a:spLocks noChangeArrowheads="1"/>
          </p:cNvSpPr>
          <p:nvPr/>
        </p:nvSpPr>
        <p:spPr bwMode="auto">
          <a:xfrm>
            <a:off x="8729663" y="514350"/>
            <a:ext cx="1704975" cy="3394075"/>
          </a:xfrm>
          <a:custGeom>
            <a:avLst/>
            <a:gdLst>
              <a:gd name="T0" fmla="*/ 0 w 1992574"/>
              <a:gd name="T1" fmla="*/ 2951350 h 3903212"/>
              <a:gd name="T2" fmla="*/ 769413 w 1992574"/>
              <a:gd name="T3" fmla="*/ 0 h 3903212"/>
              <a:gd name="T4" fmla="*/ 1458887 w 1992574"/>
              <a:gd name="T5" fmla="*/ 2951350 h 3903212"/>
              <a:gd name="T6" fmla="*/ 0 w 1992574"/>
              <a:gd name="T7" fmla="*/ 2951350 h 3903212"/>
              <a:gd name="T8" fmla="*/ 0 60000 65536"/>
              <a:gd name="T9" fmla="*/ 0 60000 65536"/>
              <a:gd name="T10" fmla="*/ 0 60000 65536"/>
              <a:gd name="T11" fmla="*/ 0 60000 65536"/>
              <a:gd name="T12" fmla="*/ 0 w 1992574"/>
              <a:gd name="T13" fmla="*/ 0 h 3903212"/>
              <a:gd name="T14" fmla="*/ 1992574 w 1992574"/>
              <a:gd name="T15" fmla="*/ 3903212 h 3903212"/>
            </a:gdLst>
            <a:ahLst/>
            <a:cxnLst>
              <a:cxn ang="T8">
                <a:pos x="T0" y="T1"/>
              </a:cxn>
              <a:cxn ang="T9">
                <a:pos x="T2" y="T3"/>
              </a:cxn>
              <a:cxn ang="T10">
                <a:pos x="T4" y="T5"/>
              </a:cxn>
              <a:cxn ang="T11">
                <a:pos x="T6" y="T7"/>
              </a:cxn>
            </a:cxnLst>
            <a:rect l="T12" t="T13" r="T14" b="T15"/>
            <a:pathLst>
              <a:path w="1992574" h="3903212">
                <a:moveTo>
                  <a:pt x="0" y="3903212"/>
                </a:moveTo>
                <a:cubicBezTo>
                  <a:pt x="605051" y="2679463"/>
                  <a:pt x="923499" y="1360227"/>
                  <a:pt x="1050878" y="0"/>
                </a:cubicBezTo>
                <a:cubicBezTo>
                  <a:pt x="1178257" y="1360228"/>
                  <a:pt x="1401170" y="2638519"/>
                  <a:pt x="1992574" y="3903212"/>
                </a:cubicBezTo>
                <a:lnTo>
                  <a:pt x="0" y="3903212"/>
                </a:lnTo>
                <a:close/>
              </a:path>
            </a:pathLst>
          </a:custGeom>
          <a:solidFill>
            <a:srgbClr val="E39A1D"/>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28680" name="文本框 20"/>
          <p:cNvSpPr>
            <a:spLocks noChangeArrowheads="1"/>
          </p:cNvSpPr>
          <p:nvPr/>
        </p:nvSpPr>
        <p:spPr bwMode="auto">
          <a:xfrm>
            <a:off x="4070350" y="3332163"/>
            <a:ext cx="1076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a:solidFill>
                  <a:srgbClr val="2D4C79"/>
                </a:solidFill>
                <a:latin typeface="微软雅黑" panose="020B0503020204020204" pitchFamily="34" charset="-122"/>
                <a:ea typeface="微软雅黑" panose="020B0503020204020204" pitchFamily="34" charset="-122"/>
                <a:sym typeface="Times New Roman" panose="02020603050405020304" pitchFamily="18" charset="0"/>
              </a:rPr>
              <a:t>26%</a:t>
            </a:r>
            <a:endParaRPr lang="zh-CN" altLang="en-US" sz="2400" b="1">
              <a:solidFill>
                <a:srgbClr val="2D4C79"/>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28681" name="文本框 22"/>
          <p:cNvSpPr>
            <a:spLocks noChangeArrowheads="1"/>
          </p:cNvSpPr>
          <p:nvPr/>
        </p:nvSpPr>
        <p:spPr bwMode="auto">
          <a:xfrm>
            <a:off x="7510463" y="3332163"/>
            <a:ext cx="10779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a:solidFill>
                  <a:srgbClr val="2D4C79"/>
                </a:solidFill>
                <a:latin typeface="微软雅黑" panose="020B0503020204020204" pitchFamily="34" charset="-122"/>
                <a:ea typeface="微软雅黑" panose="020B0503020204020204" pitchFamily="34" charset="-122"/>
                <a:sym typeface="Times New Roman" panose="02020603050405020304" pitchFamily="18" charset="0"/>
              </a:rPr>
              <a:t>31%</a:t>
            </a:r>
            <a:endParaRPr lang="zh-CN" altLang="en-US" sz="2400" b="1">
              <a:solidFill>
                <a:srgbClr val="2D4C79"/>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28682" name="文本框 24"/>
          <p:cNvSpPr>
            <a:spLocks noChangeArrowheads="1"/>
          </p:cNvSpPr>
          <p:nvPr/>
        </p:nvSpPr>
        <p:spPr bwMode="auto">
          <a:xfrm>
            <a:off x="5770563" y="3306763"/>
            <a:ext cx="1076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a:solidFill>
                  <a:srgbClr val="2D4C79"/>
                </a:solidFill>
                <a:latin typeface="微软雅黑" panose="020B0503020204020204" pitchFamily="34" charset="-122"/>
                <a:ea typeface="微软雅黑" panose="020B0503020204020204" pitchFamily="34" charset="-122"/>
                <a:sym typeface="Times New Roman" panose="02020603050405020304" pitchFamily="18" charset="0"/>
              </a:rPr>
              <a:t>43%</a:t>
            </a:r>
            <a:endParaRPr lang="zh-CN" altLang="en-US" sz="2400" b="1">
              <a:solidFill>
                <a:srgbClr val="2D4C79"/>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28683" name="文本框 26"/>
          <p:cNvSpPr>
            <a:spLocks noChangeArrowheads="1"/>
          </p:cNvSpPr>
          <p:nvPr/>
        </p:nvSpPr>
        <p:spPr bwMode="auto">
          <a:xfrm>
            <a:off x="9205913" y="3306763"/>
            <a:ext cx="1076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a:solidFill>
                  <a:srgbClr val="2D4C79"/>
                </a:solidFill>
                <a:latin typeface="微软雅黑" panose="020B0503020204020204" pitchFamily="34" charset="-122"/>
                <a:ea typeface="微软雅黑" panose="020B0503020204020204" pitchFamily="34" charset="-122"/>
                <a:sym typeface="Times New Roman" panose="02020603050405020304" pitchFamily="18" charset="0"/>
              </a:rPr>
              <a:t>51%</a:t>
            </a:r>
            <a:endParaRPr lang="zh-CN" altLang="en-US" sz="2400" b="1">
              <a:solidFill>
                <a:srgbClr val="2D4C79"/>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28684" name="文本框 27"/>
          <p:cNvSpPr>
            <a:spLocks noChangeArrowheads="1"/>
          </p:cNvSpPr>
          <p:nvPr/>
        </p:nvSpPr>
        <p:spPr bwMode="auto">
          <a:xfrm>
            <a:off x="2363788" y="3332163"/>
            <a:ext cx="1076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a:solidFill>
                  <a:srgbClr val="2D4C79"/>
                </a:solidFill>
                <a:latin typeface="微软雅黑" panose="020B0503020204020204" pitchFamily="34" charset="-122"/>
                <a:ea typeface="微软雅黑" panose="020B0503020204020204" pitchFamily="34" charset="-122"/>
                <a:sym typeface="Times New Roman" panose="02020603050405020304" pitchFamily="18" charset="0"/>
              </a:rPr>
              <a:t>62%</a:t>
            </a:r>
            <a:endParaRPr lang="zh-CN" altLang="en-US" sz="2400" b="1">
              <a:solidFill>
                <a:srgbClr val="2D4C79"/>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28685" name="文本框 28"/>
          <p:cNvSpPr>
            <a:spLocks noChangeArrowheads="1"/>
          </p:cNvSpPr>
          <p:nvPr/>
        </p:nvSpPr>
        <p:spPr bwMode="auto">
          <a:xfrm>
            <a:off x="2133600" y="3954463"/>
            <a:ext cx="1149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600">
                <a:solidFill>
                  <a:srgbClr val="BDA16D"/>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en-US" altLang="zh-CN" sz="1600">
              <a:solidFill>
                <a:srgbClr val="BDA16D"/>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8686" name="文本框 29"/>
          <p:cNvSpPr>
            <a:spLocks noChangeArrowheads="1"/>
          </p:cNvSpPr>
          <p:nvPr/>
        </p:nvSpPr>
        <p:spPr bwMode="auto">
          <a:xfrm>
            <a:off x="3859213" y="3954463"/>
            <a:ext cx="1149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600">
                <a:solidFill>
                  <a:srgbClr val="BDA16D"/>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en-US" altLang="zh-CN" sz="1600">
              <a:solidFill>
                <a:srgbClr val="BDA16D"/>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8687" name="文本框 30"/>
          <p:cNvSpPr>
            <a:spLocks noChangeArrowheads="1"/>
          </p:cNvSpPr>
          <p:nvPr/>
        </p:nvSpPr>
        <p:spPr bwMode="auto">
          <a:xfrm>
            <a:off x="5627688" y="3954463"/>
            <a:ext cx="1149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600">
                <a:solidFill>
                  <a:srgbClr val="BDA16D"/>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en-US" altLang="zh-CN" sz="1600">
              <a:solidFill>
                <a:srgbClr val="BDA16D"/>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8688" name="文本框 31"/>
          <p:cNvSpPr>
            <a:spLocks noChangeArrowheads="1"/>
          </p:cNvSpPr>
          <p:nvPr/>
        </p:nvSpPr>
        <p:spPr bwMode="auto">
          <a:xfrm>
            <a:off x="7351713" y="3954463"/>
            <a:ext cx="1149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600">
                <a:solidFill>
                  <a:srgbClr val="BDA16D"/>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en-US" altLang="zh-CN" sz="1600">
              <a:solidFill>
                <a:srgbClr val="BDA16D"/>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8689" name="文本框 32"/>
          <p:cNvSpPr>
            <a:spLocks noChangeArrowheads="1"/>
          </p:cNvSpPr>
          <p:nvPr/>
        </p:nvSpPr>
        <p:spPr bwMode="auto">
          <a:xfrm>
            <a:off x="9077325" y="3938588"/>
            <a:ext cx="1149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600">
                <a:solidFill>
                  <a:srgbClr val="BDA16D"/>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en-US" altLang="zh-CN" sz="1600">
              <a:solidFill>
                <a:srgbClr val="BDA16D"/>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8690" name="TextBox 15"/>
          <p:cNvSpPr>
            <a:spLocks noChangeArrowheads="1"/>
          </p:cNvSpPr>
          <p:nvPr/>
        </p:nvSpPr>
        <p:spPr bwMode="auto">
          <a:xfrm>
            <a:off x="2147888" y="5211763"/>
            <a:ext cx="8043862"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
        <p:nvSpPr>
          <p:cNvPr id="28691" name="矩形 23"/>
          <p:cNvSpPr>
            <a:spLocks noChangeArrowheads="1"/>
          </p:cNvSpPr>
          <p:nvPr/>
        </p:nvSpPr>
        <p:spPr bwMode="auto">
          <a:xfrm>
            <a:off x="3786188" y="4549775"/>
            <a:ext cx="469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3200" b="1">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3200" b="1">
              <a:solidFill>
                <a:srgbClr val="BDA16D"/>
              </a:solidFill>
              <a:latin typeface="Calibri" panose="020F0502020204030204" pitchFamily="34" charset="0"/>
              <a:sym typeface="宋体" panose="0201060003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任意多边形 27"/>
          <p:cNvSpPr>
            <a:spLocks noChangeArrowheads="1"/>
          </p:cNvSpPr>
          <p:nvPr/>
        </p:nvSpPr>
        <p:spPr bwMode="auto">
          <a:xfrm>
            <a:off x="422275" y="4451350"/>
            <a:ext cx="11342688" cy="1517650"/>
          </a:xfrm>
          <a:custGeom>
            <a:avLst/>
            <a:gdLst>
              <a:gd name="T0" fmla="*/ 0 w 11343473"/>
              <a:gd name="T1" fmla="*/ 151775 h 1517550"/>
              <a:gd name="T2" fmla="*/ 151733 w 11343473"/>
              <a:gd name="T3" fmla="*/ 0 h 1517550"/>
              <a:gd name="T4" fmla="*/ 11190170 w 11343473"/>
              <a:gd name="T5" fmla="*/ 0 h 1517550"/>
              <a:gd name="T6" fmla="*/ 11341903 w 11343473"/>
              <a:gd name="T7" fmla="*/ 151775 h 1517550"/>
              <a:gd name="T8" fmla="*/ 11341903 w 11343473"/>
              <a:gd name="T9" fmla="*/ 1365975 h 1517550"/>
              <a:gd name="T10" fmla="*/ 11190170 w 11343473"/>
              <a:gd name="T11" fmla="*/ 1517750 h 1517550"/>
              <a:gd name="T12" fmla="*/ 151733 w 11343473"/>
              <a:gd name="T13" fmla="*/ 1517750 h 1517550"/>
              <a:gd name="T14" fmla="*/ 0 w 11343473"/>
              <a:gd name="T15" fmla="*/ 1365975 h 1517550"/>
              <a:gd name="T16" fmla="*/ 0 w 11343473"/>
              <a:gd name="T17" fmla="*/ 151775 h 15175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43473"/>
              <a:gd name="T28" fmla="*/ 0 h 1517550"/>
              <a:gd name="T29" fmla="*/ 11343473 w 11343473"/>
              <a:gd name="T30" fmla="*/ 1517550 h 15175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9DC0DC">
              <a:alpha val="20000"/>
            </a:srgbClr>
          </a:solidFill>
          <a:ln>
            <a:noFill/>
          </a:ln>
          <a:extLst>
            <a:ext uri="{91240B29-F687-4F45-9708-019B960494DF}">
              <a14:hiddenLine xmlns:a14="http://schemas.microsoft.com/office/drawing/2010/main" w="9525">
                <a:solidFill>
                  <a:srgbClr val="000000"/>
                </a:solidFill>
                <a:bevel/>
              </a14:hiddenLine>
            </a:ext>
          </a:extLst>
        </p:spPr>
        <p:txBody>
          <a:bodyPr lIns="369824" tIns="369824" rIns="8310256" bIns="369824" anchor="ctr"/>
          <a:lstStyle/>
          <a:p>
            <a:endParaRPr lang="zh-CN" altLang="en-US"/>
          </a:p>
        </p:txBody>
      </p:sp>
      <p:sp>
        <p:nvSpPr>
          <p:cNvPr id="29700" name="任意多边形 31"/>
          <p:cNvSpPr>
            <a:spLocks noChangeArrowheads="1"/>
          </p:cNvSpPr>
          <p:nvPr/>
        </p:nvSpPr>
        <p:spPr bwMode="auto">
          <a:xfrm>
            <a:off x="422275" y="2679700"/>
            <a:ext cx="11342688" cy="1517650"/>
          </a:xfrm>
          <a:custGeom>
            <a:avLst/>
            <a:gdLst>
              <a:gd name="T0" fmla="*/ 0 w 11343473"/>
              <a:gd name="T1" fmla="*/ 151775 h 1517550"/>
              <a:gd name="T2" fmla="*/ 151733 w 11343473"/>
              <a:gd name="T3" fmla="*/ 0 h 1517550"/>
              <a:gd name="T4" fmla="*/ 11190170 w 11343473"/>
              <a:gd name="T5" fmla="*/ 0 h 1517550"/>
              <a:gd name="T6" fmla="*/ 11341903 w 11343473"/>
              <a:gd name="T7" fmla="*/ 151775 h 1517550"/>
              <a:gd name="T8" fmla="*/ 11341903 w 11343473"/>
              <a:gd name="T9" fmla="*/ 1365975 h 1517550"/>
              <a:gd name="T10" fmla="*/ 11190170 w 11343473"/>
              <a:gd name="T11" fmla="*/ 1517750 h 1517550"/>
              <a:gd name="T12" fmla="*/ 151733 w 11343473"/>
              <a:gd name="T13" fmla="*/ 1517750 h 1517550"/>
              <a:gd name="T14" fmla="*/ 0 w 11343473"/>
              <a:gd name="T15" fmla="*/ 1365975 h 1517550"/>
              <a:gd name="T16" fmla="*/ 0 w 11343473"/>
              <a:gd name="T17" fmla="*/ 151775 h 15175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43473"/>
              <a:gd name="T28" fmla="*/ 0 h 1517550"/>
              <a:gd name="T29" fmla="*/ 11343473 w 11343473"/>
              <a:gd name="T30" fmla="*/ 1517550 h 15175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9DC0DC">
              <a:alpha val="20000"/>
            </a:srgbClr>
          </a:solidFill>
          <a:ln>
            <a:noFill/>
          </a:ln>
          <a:extLst>
            <a:ext uri="{91240B29-F687-4F45-9708-019B960494DF}">
              <a14:hiddenLine xmlns:a14="http://schemas.microsoft.com/office/drawing/2010/main" w="9525">
                <a:solidFill>
                  <a:srgbClr val="000000"/>
                </a:solidFill>
                <a:bevel/>
              </a14:hiddenLine>
            </a:ext>
          </a:extLst>
        </p:spPr>
        <p:txBody>
          <a:bodyPr lIns="369824" tIns="369824" rIns="8310256" bIns="369824" anchor="ctr"/>
          <a:lstStyle/>
          <a:p>
            <a:endParaRPr lang="zh-CN" altLang="en-US"/>
          </a:p>
        </p:txBody>
      </p:sp>
      <p:sp>
        <p:nvSpPr>
          <p:cNvPr id="29701" name="任意多边形 34"/>
          <p:cNvSpPr>
            <a:spLocks noChangeArrowheads="1"/>
          </p:cNvSpPr>
          <p:nvPr/>
        </p:nvSpPr>
        <p:spPr bwMode="auto">
          <a:xfrm>
            <a:off x="422275" y="908050"/>
            <a:ext cx="11342688" cy="1517650"/>
          </a:xfrm>
          <a:custGeom>
            <a:avLst/>
            <a:gdLst>
              <a:gd name="T0" fmla="*/ 0 w 11343473"/>
              <a:gd name="T1" fmla="*/ 151775 h 1517550"/>
              <a:gd name="T2" fmla="*/ 151733 w 11343473"/>
              <a:gd name="T3" fmla="*/ 0 h 1517550"/>
              <a:gd name="T4" fmla="*/ 11190170 w 11343473"/>
              <a:gd name="T5" fmla="*/ 0 h 1517550"/>
              <a:gd name="T6" fmla="*/ 11341903 w 11343473"/>
              <a:gd name="T7" fmla="*/ 151775 h 1517550"/>
              <a:gd name="T8" fmla="*/ 11341903 w 11343473"/>
              <a:gd name="T9" fmla="*/ 1365975 h 1517550"/>
              <a:gd name="T10" fmla="*/ 11190170 w 11343473"/>
              <a:gd name="T11" fmla="*/ 1517750 h 1517550"/>
              <a:gd name="T12" fmla="*/ 151733 w 11343473"/>
              <a:gd name="T13" fmla="*/ 1517750 h 1517550"/>
              <a:gd name="T14" fmla="*/ 0 w 11343473"/>
              <a:gd name="T15" fmla="*/ 1365975 h 1517550"/>
              <a:gd name="T16" fmla="*/ 0 w 11343473"/>
              <a:gd name="T17" fmla="*/ 151775 h 15175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43473"/>
              <a:gd name="T28" fmla="*/ 0 h 1517550"/>
              <a:gd name="T29" fmla="*/ 11343473 w 11343473"/>
              <a:gd name="T30" fmla="*/ 1517550 h 15175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9DC0DC">
              <a:alpha val="20000"/>
            </a:srgbClr>
          </a:solidFill>
          <a:ln>
            <a:noFill/>
          </a:ln>
          <a:extLst>
            <a:ext uri="{91240B29-F687-4F45-9708-019B960494DF}">
              <a14:hiddenLine xmlns:a14="http://schemas.microsoft.com/office/drawing/2010/main" w="9525">
                <a:solidFill>
                  <a:srgbClr val="000000"/>
                </a:solidFill>
                <a:bevel/>
              </a14:hiddenLine>
            </a:ext>
          </a:extLst>
        </p:spPr>
        <p:txBody>
          <a:bodyPr lIns="369824" tIns="369824" rIns="8310256" bIns="369824" anchor="ctr"/>
          <a:lstStyle/>
          <a:p>
            <a:endParaRPr lang="zh-CN" altLang="en-US"/>
          </a:p>
        </p:txBody>
      </p:sp>
      <p:sp>
        <p:nvSpPr>
          <p:cNvPr id="29702" name="任意多边形 35"/>
          <p:cNvSpPr>
            <a:spLocks noChangeArrowheads="1"/>
          </p:cNvSpPr>
          <p:nvPr/>
        </p:nvSpPr>
        <p:spPr bwMode="auto">
          <a:xfrm>
            <a:off x="7508875" y="1035050"/>
            <a:ext cx="1908175" cy="1271588"/>
          </a:xfrm>
          <a:custGeom>
            <a:avLst/>
            <a:gdLst>
              <a:gd name="T0" fmla="*/ 0 w 1908118"/>
              <a:gd name="T1" fmla="*/ 127110 h 1272078"/>
              <a:gd name="T2" fmla="*/ 127216 w 1908118"/>
              <a:gd name="T3" fmla="*/ 0 h 1272078"/>
              <a:gd name="T4" fmla="*/ 1781016 w 1908118"/>
              <a:gd name="T5" fmla="*/ 0 h 1272078"/>
              <a:gd name="T6" fmla="*/ 1908232 w 1908118"/>
              <a:gd name="T7" fmla="*/ 127110 h 1272078"/>
              <a:gd name="T8" fmla="*/ 1908232 w 1908118"/>
              <a:gd name="T9" fmla="*/ 1143988 h 1272078"/>
              <a:gd name="T10" fmla="*/ 1781016 w 1908118"/>
              <a:gd name="T11" fmla="*/ 1271098 h 1272078"/>
              <a:gd name="T12" fmla="*/ 127216 w 1908118"/>
              <a:gd name="T13" fmla="*/ 1271098 h 1272078"/>
              <a:gd name="T14" fmla="*/ 0 w 1908118"/>
              <a:gd name="T15" fmla="*/ 1143988 h 1272078"/>
              <a:gd name="T16" fmla="*/ 0 w 1908118"/>
              <a:gd name="T17" fmla="*/ 127110 h 127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118"/>
              <a:gd name="T28" fmla="*/ 0 h 1272078"/>
              <a:gd name="T29" fmla="*/ 1908118 w 1908118"/>
              <a:gd name="T30" fmla="*/ 1272078 h 12720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9DC0DC"/>
          </a:solidFill>
          <a:ln>
            <a:noFill/>
          </a:ln>
          <a:extLst>
            <a:ext uri="{91240B29-F687-4F45-9708-019B960494DF}">
              <a14:hiddenLine xmlns:a14="http://schemas.microsoft.com/office/drawing/2010/main" w="12700">
                <a:solidFill>
                  <a:srgbClr val="FFFFFF"/>
                </a:solidFill>
                <a:bevel/>
              </a14:hiddenLine>
            </a:ext>
          </a:extLst>
        </p:spPr>
        <p:txBody>
          <a:bodyPr lIns="223948" tIns="223948" rIns="223948" bIns="223948" anchor="ctr"/>
          <a:lstStyle/>
          <a:p>
            <a:endParaRPr lang="zh-CN" altLang="en-US"/>
          </a:p>
        </p:txBody>
      </p:sp>
      <p:sp>
        <p:nvSpPr>
          <p:cNvPr id="29703" name="任意多边形 36"/>
          <p:cNvSpPr/>
          <p:nvPr/>
        </p:nvSpPr>
        <p:spPr bwMode="auto">
          <a:xfrm>
            <a:off x="6602413" y="2306638"/>
            <a:ext cx="1860550" cy="509587"/>
          </a:xfrm>
          <a:custGeom>
            <a:avLst/>
            <a:gdLst>
              <a:gd name="T0" fmla="*/ 1860415 w 1860550"/>
              <a:gd name="T1" fmla="*/ 0 h 508635"/>
              <a:gd name="T2" fmla="*/ 1860415 w 1860550"/>
              <a:gd name="T3" fmla="*/ 255368 h 508635"/>
              <a:gd name="T4" fmla="*/ 0 w 1860550"/>
              <a:gd name="T5" fmla="*/ 255368 h 508635"/>
              <a:gd name="T6" fmla="*/ 0 w 1860550"/>
              <a:gd name="T7" fmla="*/ 510737 h 508635"/>
              <a:gd name="T8" fmla="*/ 0 60000 65536"/>
              <a:gd name="T9" fmla="*/ 0 60000 65536"/>
              <a:gd name="T10" fmla="*/ 0 60000 65536"/>
              <a:gd name="T11" fmla="*/ 0 60000 65536"/>
              <a:gd name="T12" fmla="*/ 0 w 1860550"/>
              <a:gd name="T13" fmla="*/ 0 h 508635"/>
              <a:gd name="T14" fmla="*/ 1860550 w 1860550"/>
              <a:gd name="T15" fmla="*/ 508635 h 508635"/>
            </a:gdLst>
            <a:ahLst/>
            <a:cxnLst>
              <a:cxn ang="T8">
                <a:pos x="T0" y="T1"/>
              </a:cxn>
              <a:cxn ang="T9">
                <a:pos x="T2" y="T3"/>
              </a:cxn>
              <a:cxn ang="T10">
                <a:pos x="T4" y="T5"/>
              </a:cxn>
              <a:cxn ang="T11">
                <a:pos x="T6" y="T7"/>
              </a:cxn>
            </a:cxnLst>
            <a:rect l="T12" t="T13" r="T14" b="T15"/>
            <a:pathLst>
              <a:path w="1860550" h="508635">
                <a:moveTo>
                  <a:pt x="1860415" y="0"/>
                </a:moveTo>
                <a:lnTo>
                  <a:pt x="1860415" y="254415"/>
                </a:lnTo>
                <a:lnTo>
                  <a:pt x="0" y="254415"/>
                </a:lnTo>
                <a:lnTo>
                  <a:pt x="0" y="508831"/>
                </a:lnTo>
              </a:path>
            </a:pathLst>
          </a:custGeom>
          <a:noFill/>
          <a:ln w="28575" cap="flat" cmpd="sng">
            <a:solidFill>
              <a:srgbClr val="9DC0DC"/>
            </a:solidFill>
            <a:bevel/>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04" name="任意多边形 37"/>
          <p:cNvSpPr>
            <a:spLocks noChangeArrowheads="1"/>
          </p:cNvSpPr>
          <p:nvPr/>
        </p:nvSpPr>
        <p:spPr bwMode="auto">
          <a:xfrm>
            <a:off x="5648325" y="2816225"/>
            <a:ext cx="1908175" cy="1271588"/>
          </a:xfrm>
          <a:custGeom>
            <a:avLst/>
            <a:gdLst>
              <a:gd name="T0" fmla="*/ 0 w 1908118"/>
              <a:gd name="T1" fmla="*/ 127110 h 1272078"/>
              <a:gd name="T2" fmla="*/ 127216 w 1908118"/>
              <a:gd name="T3" fmla="*/ 0 h 1272078"/>
              <a:gd name="T4" fmla="*/ 1781016 w 1908118"/>
              <a:gd name="T5" fmla="*/ 0 h 1272078"/>
              <a:gd name="T6" fmla="*/ 1908232 w 1908118"/>
              <a:gd name="T7" fmla="*/ 127110 h 1272078"/>
              <a:gd name="T8" fmla="*/ 1908232 w 1908118"/>
              <a:gd name="T9" fmla="*/ 1143988 h 1272078"/>
              <a:gd name="T10" fmla="*/ 1781016 w 1908118"/>
              <a:gd name="T11" fmla="*/ 1271098 h 1272078"/>
              <a:gd name="T12" fmla="*/ 127216 w 1908118"/>
              <a:gd name="T13" fmla="*/ 1271098 h 1272078"/>
              <a:gd name="T14" fmla="*/ 0 w 1908118"/>
              <a:gd name="T15" fmla="*/ 1143988 h 1272078"/>
              <a:gd name="T16" fmla="*/ 0 w 1908118"/>
              <a:gd name="T17" fmla="*/ 127110 h 127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118"/>
              <a:gd name="T28" fmla="*/ 0 h 1272078"/>
              <a:gd name="T29" fmla="*/ 1908118 w 1908118"/>
              <a:gd name="T30" fmla="*/ 1272078 h 12720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E39A1D"/>
          </a:solidFill>
          <a:ln>
            <a:noFill/>
          </a:ln>
          <a:extLst>
            <a:ext uri="{91240B29-F687-4F45-9708-019B960494DF}">
              <a14:hiddenLine xmlns:a14="http://schemas.microsoft.com/office/drawing/2010/main" w="12700">
                <a:solidFill>
                  <a:srgbClr val="FFFFFF"/>
                </a:solidFill>
                <a:bevel/>
              </a14:hiddenLine>
            </a:ext>
          </a:extLst>
        </p:spPr>
        <p:txBody>
          <a:bodyPr lIns="223948" tIns="223948" rIns="223948" bIns="223948" anchor="ctr"/>
          <a:lstStyle/>
          <a:p>
            <a:endParaRPr lang="zh-CN" altLang="en-US"/>
          </a:p>
        </p:txBody>
      </p:sp>
      <p:sp>
        <p:nvSpPr>
          <p:cNvPr id="29705" name="任意多边形 38"/>
          <p:cNvSpPr/>
          <p:nvPr/>
        </p:nvSpPr>
        <p:spPr bwMode="auto">
          <a:xfrm>
            <a:off x="5362575" y="4087813"/>
            <a:ext cx="1239838" cy="509587"/>
          </a:xfrm>
          <a:custGeom>
            <a:avLst/>
            <a:gdLst>
              <a:gd name="T0" fmla="*/ 1239642 w 1240155"/>
              <a:gd name="T1" fmla="*/ 0 h 508635"/>
              <a:gd name="T2" fmla="*/ 1239642 w 1240155"/>
              <a:gd name="T3" fmla="*/ 255368 h 508635"/>
              <a:gd name="T4" fmla="*/ 0 w 1240155"/>
              <a:gd name="T5" fmla="*/ 255368 h 508635"/>
              <a:gd name="T6" fmla="*/ 0 w 1240155"/>
              <a:gd name="T7" fmla="*/ 510737 h 508635"/>
              <a:gd name="T8" fmla="*/ 0 60000 65536"/>
              <a:gd name="T9" fmla="*/ 0 60000 65536"/>
              <a:gd name="T10" fmla="*/ 0 60000 65536"/>
              <a:gd name="T11" fmla="*/ 0 60000 65536"/>
              <a:gd name="T12" fmla="*/ 0 w 1240155"/>
              <a:gd name="T13" fmla="*/ 0 h 508635"/>
              <a:gd name="T14" fmla="*/ 1240155 w 1240155"/>
              <a:gd name="T15" fmla="*/ 508635 h 508635"/>
            </a:gdLst>
            <a:ahLst/>
            <a:cxnLst>
              <a:cxn ang="T8">
                <a:pos x="T0" y="T1"/>
              </a:cxn>
              <a:cxn ang="T9">
                <a:pos x="T2" y="T3"/>
              </a:cxn>
              <a:cxn ang="T10">
                <a:pos x="T4" y="T5"/>
              </a:cxn>
              <a:cxn ang="T11">
                <a:pos x="T6" y="T7"/>
              </a:cxn>
            </a:cxnLst>
            <a:rect l="T12" t="T13" r="T14" b="T15"/>
            <a:pathLst>
              <a:path w="1240155" h="508635">
                <a:moveTo>
                  <a:pt x="1240276" y="0"/>
                </a:moveTo>
                <a:lnTo>
                  <a:pt x="1240276" y="254415"/>
                </a:lnTo>
                <a:lnTo>
                  <a:pt x="0" y="254415"/>
                </a:lnTo>
                <a:lnTo>
                  <a:pt x="0" y="508831"/>
                </a:lnTo>
              </a:path>
            </a:pathLst>
          </a:custGeom>
          <a:noFill/>
          <a:ln w="28575" cap="flat" cmpd="sng">
            <a:solidFill>
              <a:srgbClr val="9DC0DC"/>
            </a:solidFill>
            <a:bevel/>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06" name="任意多边形 39"/>
          <p:cNvSpPr>
            <a:spLocks noChangeArrowheads="1"/>
          </p:cNvSpPr>
          <p:nvPr/>
        </p:nvSpPr>
        <p:spPr bwMode="auto">
          <a:xfrm>
            <a:off x="4406900" y="4597400"/>
            <a:ext cx="1908175" cy="1271588"/>
          </a:xfrm>
          <a:custGeom>
            <a:avLst/>
            <a:gdLst>
              <a:gd name="T0" fmla="*/ 0 w 1908118"/>
              <a:gd name="T1" fmla="*/ 127110 h 1272078"/>
              <a:gd name="T2" fmla="*/ 127216 w 1908118"/>
              <a:gd name="T3" fmla="*/ 0 h 1272078"/>
              <a:gd name="T4" fmla="*/ 1781016 w 1908118"/>
              <a:gd name="T5" fmla="*/ 0 h 1272078"/>
              <a:gd name="T6" fmla="*/ 1908232 w 1908118"/>
              <a:gd name="T7" fmla="*/ 127110 h 1272078"/>
              <a:gd name="T8" fmla="*/ 1908232 w 1908118"/>
              <a:gd name="T9" fmla="*/ 1143988 h 1272078"/>
              <a:gd name="T10" fmla="*/ 1781016 w 1908118"/>
              <a:gd name="T11" fmla="*/ 1271098 h 1272078"/>
              <a:gd name="T12" fmla="*/ 127216 w 1908118"/>
              <a:gd name="T13" fmla="*/ 1271098 h 1272078"/>
              <a:gd name="T14" fmla="*/ 0 w 1908118"/>
              <a:gd name="T15" fmla="*/ 1143988 h 1272078"/>
              <a:gd name="T16" fmla="*/ 0 w 1908118"/>
              <a:gd name="T17" fmla="*/ 127110 h 127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118"/>
              <a:gd name="T28" fmla="*/ 0 h 1272078"/>
              <a:gd name="T29" fmla="*/ 1908118 w 1908118"/>
              <a:gd name="T30" fmla="*/ 1272078 h 12720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BDA16D"/>
          </a:solidFill>
          <a:ln>
            <a:noFill/>
          </a:ln>
          <a:extLst>
            <a:ext uri="{91240B29-F687-4F45-9708-019B960494DF}">
              <a14:hiddenLine xmlns:a14="http://schemas.microsoft.com/office/drawing/2010/main" w="12700">
                <a:solidFill>
                  <a:srgbClr val="FFFFFF"/>
                </a:solidFill>
                <a:bevel/>
              </a14:hiddenLine>
            </a:ext>
          </a:extLst>
        </p:spPr>
        <p:txBody>
          <a:bodyPr lIns="223948" tIns="223948" rIns="223948" bIns="223948"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buFont typeface="Arial" panose="020B0604020202020204" pitchFamily="34" charset="0"/>
              <a:buNone/>
            </a:pPr>
            <a:r>
              <a:rPr lang="en-US" altLang="zh-CN" sz="2400">
                <a:solidFill>
                  <a:srgbClr val="2D4C79"/>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2400">
              <a:solidFill>
                <a:srgbClr val="2D4C7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07" name="任意多边形 40"/>
          <p:cNvSpPr/>
          <p:nvPr/>
        </p:nvSpPr>
        <p:spPr bwMode="auto">
          <a:xfrm>
            <a:off x="6602413" y="4087813"/>
            <a:ext cx="1239837" cy="509587"/>
          </a:xfrm>
          <a:custGeom>
            <a:avLst/>
            <a:gdLst>
              <a:gd name="T0" fmla="*/ 0 w 1240155"/>
              <a:gd name="T1" fmla="*/ 0 h 508635"/>
              <a:gd name="T2" fmla="*/ 0 w 1240155"/>
              <a:gd name="T3" fmla="*/ 255368 h 508635"/>
              <a:gd name="T4" fmla="*/ 1239640 w 1240155"/>
              <a:gd name="T5" fmla="*/ 255368 h 508635"/>
              <a:gd name="T6" fmla="*/ 1239640 w 1240155"/>
              <a:gd name="T7" fmla="*/ 510737 h 508635"/>
              <a:gd name="T8" fmla="*/ 0 60000 65536"/>
              <a:gd name="T9" fmla="*/ 0 60000 65536"/>
              <a:gd name="T10" fmla="*/ 0 60000 65536"/>
              <a:gd name="T11" fmla="*/ 0 60000 65536"/>
              <a:gd name="T12" fmla="*/ 0 w 1240155"/>
              <a:gd name="T13" fmla="*/ 0 h 508635"/>
              <a:gd name="T14" fmla="*/ 1240155 w 1240155"/>
              <a:gd name="T15" fmla="*/ 508635 h 508635"/>
            </a:gdLst>
            <a:ahLst/>
            <a:cxnLst>
              <a:cxn ang="T8">
                <a:pos x="T0" y="T1"/>
              </a:cxn>
              <a:cxn ang="T9">
                <a:pos x="T2" y="T3"/>
              </a:cxn>
              <a:cxn ang="T10">
                <a:pos x="T4" y="T5"/>
              </a:cxn>
              <a:cxn ang="T11">
                <a:pos x="T6" y="T7"/>
              </a:cxn>
            </a:cxnLst>
            <a:rect l="T12" t="T13" r="T14" b="T15"/>
            <a:pathLst>
              <a:path w="1240155" h="508635">
                <a:moveTo>
                  <a:pt x="0" y="0"/>
                </a:moveTo>
                <a:lnTo>
                  <a:pt x="0" y="254415"/>
                </a:lnTo>
                <a:lnTo>
                  <a:pt x="1240276" y="254415"/>
                </a:lnTo>
                <a:lnTo>
                  <a:pt x="1240276" y="508831"/>
                </a:lnTo>
              </a:path>
            </a:pathLst>
          </a:custGeom>
          <a:noFill/>
          <a:ln w="28575" cap="flat" cmpd="sng">
            <a:solidFill>
              <a:srgbClr val="9DC0DC"/>
            </a:solidFill>
            <a:bevel/>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08" name="任意多边形 41"/>
          <p:cNvSpPr>
            <a:spLocks noChangeArrowheads="1"/>
          </p:cNvSpPr>
          <p:nvPr/>
        </p:nvSpPr>
        <p:spPr bwMode="auto">
          <a:xfrm>
            <a:off x="6888163" y="4597400"/>
            <a:ext cx="1908175" cy="1271588"/>
          </a:xfrm>
          <a:custGeom>
            <a:avLst/>
            <a:gdLst>
              <a:gd name="T0" fmla="*/ 0 w 1908118"/>
              <a:gd name="T1" fmla="*/ 127110 h 1272078"/>
              <a:gd name="T2" fmla="*/ 127216 w 1908118"/>
              <a:gd name="T3" fmla="*/ 0 h 1272078"/>
              <a:gd name="T4" fmla="*/ 1781016 w 1908118"/>
              <a:gd name="T5" fmla="*/ 0 h 1272078"/>
              <a:gd name="T6" fmla="*/ 1908232 w 1908118"/>
              <a:gd name="T7" fmla="*/ 127110 h 1272078"/>
              <a:gd name="T8" fmla="*/ 1908232 w 1908118"/>
              <a:gd name="T9" fmla="*/ 1143988 h 1272078"/>
              <a:gd name="T10" fmla="*/ 1781016 w 1908118"/>
              <a:gd name="T11" fmla="*/ 1271098 h 1272078"/>
              <a:gd name="T12" fmla="*/ 127216 w 1908118"/>
              <a:gd name="T13" fmla="*/ 1271098 h 1272078"/>
              <a:gd name="T14" fmla="*/ 0 w 1908118"/>
              <a:gd name="T15" fmla="*/ 1143988 h 1272078"/>
              <a:gd name="T16" fmla="*/ 0 w 1908118"/>
              <a:gd name="T17" fmla="*/ 127110 h 127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118"/>
              <a:gd name="T28" fmla="*/ 0 h 1272078"/>
              <a:gd name="T29" fmla="*/ 1908118 w 1908118"/>
              <a:gd name="T30" fmla="*/ 1272078 h 12720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BDA16D"/>
          </a:solidFill>
          <a:ln>
            <a:noFill/>
          </a:ln>
          <a:extLst>
            <a:ext uri="{91240B29-F687-4F45-9708-019B960494DF}">
              <a14:hiddenLine xmlns:a14="http://schemas.microsoft.com/office/drawing/2010/main" w="12700">
                <a:solidFill>
                  <a:srgbClr val="FFFFFF"/>
                </a:solidFill>
                <a:bevel/>
              </a14:hiddenLine>
            </a:ext>
          </a:extLst>
        </p:spPr>
        <p:txBody>
          <a:bodyPr lIns="223948" tIns="223948" rIns="223948" bIns="223948"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buFont typeface="Arial" panose="020B0604020202020204" pitchFamily="34" charset="0"/>
              <a:buNone/>
            </a:pPr>
            <a:r>
              <a:rPr lang="en-US" altLang="zh-CN" sz="2400">
                <a:solidFill>
                  <a:srgbClr val="2D4C79"/>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2400">
              <a:solidFill>
                <a:srgbClr val="2D4C7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09" name="任意多边形 42"/>
          <p:cNvSpPr/>
          <p:nvPr/>
        </p:nvSpPr>
        <p:spPr bwMode="auto">
          <a:xfrm>
            <a:off x="8462963" y="2306638"/>
            <a:ext cx="1860550" cy="509587"/>
          </a:xfrm>
          <a:custGeom>
            <a:avLst/>
            <a:gdLst>
              <a:gd name="T0" fmla="*/ 0 w 1860550"/>
              <a:gd name="T1" fmla="*/ 0 h 508635"/>
              <a:gd name="T2" fmla="*/ 0 w 1860550"/>
              <a:gd name="T3" fmla="*/ 255368 h 508635"/>
              <a:gd name="T4" fmla="*/ 1860415 w 1860550"/>
              <a:gd name="T5" fmla="*/ 255368 h 508635"/>
              <a:gd name="T6" fmla="*/ 1860415 w 1860550"/>
              <a:gd name="T7" fmla="*/ 510737 h 508635"/>
              <a:gd name="T8" fmla="*/ 0 60000 65536"/>
              <a:gd name="T9" fmla="*/ 0 60000 65536"/>
              <a:gd name="T10" fmla="*/ 0 60000 65536"/>
              <a:gd name="T11" fmla="*/ 0 60000 65536"/>
              <a:gd name="T12" fmla="*/ 0 w 1860550"/>
              <a:gd name="T13" fmla="*/ 0 h 508635"/>
              <a:gd name="T14" fmla="*/ 1860550 w 1860550"/>
              <a:gd name="T15" fmla="*/ 508635 h 508635"/>
            </a:gdLst>
            <a:ahLst/>
            <a:cxnLst>
              <a:cxn ang="T8">
                <a:pos x="T0" y="T1"/>
              </a:cxn>
              <a:cxn ang="T9">
                <a:pos x="T2" y="T3"/>
              </a:cxn>
              <a:cxn ang="T10">
                <a:pos x="T4" y="T5"/>
              </a:cxn>
              <a:cxn ang="T11">
                <a:pos x="T6" y="T7"/>
              </a:cxn>
            </a:cxnLst>
            <a:rect l="T12" t="T13" r="T14" b="T15"/>
            <a:pathLst>
              <a:path w="1860550" h="508635">
                <a:moveTo>
                  <a:pt x="0" y="0"/>
                </a:moveTo>
                <a:lnTo>
                  <a:pt x="0" y="254415"/>
                </a:lnTo>
                <a:lnTo>
                  <a:pt x="1860415" y="254415"/>
                </a:lnTo>
                <a:lnTo>
                  <a:pt x="1860415" y="508831"/>
                </a:lnTo>
              </a:path>
            </a:pathLst>
          </a:custGeom>
          <a:noFill/>
          <a:ln w="28575" cap="flat" cmpd="sng">
            <a:solidFill>
              <a:srgbClr val="9DC0DC"/>
            </a:solidFill>
            <a:bevel/>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10" name="任意多边形 43"/>
          <p:cNvSpPr>
            <a:spLocks noChangeArrowheads="1"/>
          </p:cNvSpPr>
          <p:nvPr/>
        </p:nvSpPr>
        <p:spPr bwMode="auto">
          <a:xfrm>
            <a:off x="9369425" y="2816225"/>
            <a:ext cx="1908175" cy="1271588"/>
          </a:xfrm>
          <a:custGeom>
            <a:avLst/>
            <a:gdLst>
              <a:gd name="T0" fmla="*/ 0 w 1908118"/>
              <a:gd name="T1" fmla="*/ 127110 h 1272078"/>
              <a:gd name="T2" fmla="*/ 127216 w 1908118"/>
              <a:gd name="T3" fmla="*/ 0 h 1272078"/>
              <a:gd name="T4" fmla="*/ 1781016 w 1908118"/>
              <a:gd name="T5" fmla="*/ 0 h 1272078"/>
              <a:gd name="T6" fmla="*/ 1908232 w 1908118"/>
              <a:gd name="T7" fmla="*/ 127110 h 1272078"/>
              <a:gd name="T8" fmla="*/ 1908232 w 1908118"/>
              <a:gd name="T9" fmla="*/ 1143988 h 1272078"/>
              <a:gd name="T10" fmla="*/ 1781016 w 1908118"/>
              <a:gd name="T11" fmla="*/ 1271098 h 1272078"/>
              <a:gd name="T12" fmla="*/ 127216 w 1908118"/>
              <a:gd name="T13" fmla="*/ 1271098 h 1272078"/>
              <a:gd name="T14" fmla="*/ 0 w 1908118"/>
              <a:gd name="T15" fmla="*/ 1143988 h 1272078"/>
              <a:gd name="T16" fmla="*/ 0 w 1908118"/>
              <a:gd name="T17" fmla="*/ 127110 h 127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118"/>
              <a:gd name="T28" fmla="*/ 0 h 1272078"/>
              <a:gd name="T29" fmla="*/ 1908118 w 1908118"/>
              <a:gd name="T30" fmla="*/ 1272078 h 12720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E39A1D"/>
          </a:solidFill>
          <a:ln>
            <a:noFill/>
          </a:ln>
          <a:extLst>
            <a:ext uri="{91240B29-F687-4F45-9708-019B960494DF}">
              <a14:hiddenLine xmlns:a14="http://schemas.microsoft.com/office/drawing/2010/main" w="12700">
                <a:solidFill>
                  <a:srgbClr val="FFFFFF"/>
                </a:solidFill>
                <a:bevel/>
              </a14:hiddenLine>
            </a:ext>
          </a:extLst>
        </p:spPr>
        <p:txBody>
          <a:bodyPr lIns="223948" tIns="223948" rIns="223948" bIns="223948" anchor="ctr"/>
          <a:lstStyle/>
          <a:p>
            <a:endParaRPr lang="zh-CN" altLang="en-US"/>
          </a:p>
        </p:txBody>
      </p:sp>
      <p:sp>
        <p:nvSpPr>
          <p:cNvPr id="29711" name="任意多边形 44"/>
          <p:cNvSpPr/>
          <p:nvPr/>
        </p:nvSpPr>
        <p:spPr bwMode="auto">
          <a:xfrm>
            <a:off x="10277475" y="4087813"/>
            <a:ext cx="90488" cy="509587"/>
          </a:xfrm>
          <a:custGeom>
            <a:avLst/>
            <a:gdLst>
              <a:gd name="T0" fmla="*/ 44773 w 91440"/>
              <a:gd name="T1" fmla="*/ 0 h 508635"/>
              <a:gd name="T2" fmla="*/ 44773 w 91440"/>
              <a:gd name="T3" fmla="*/ 510737 h 508635"/>
              <a:gd name="T4" fmla="*/ 0 60000 65536"/>
              <a:gd name="T5" fmla="*/ 0 60000 65536"/>
              <a:gd name="T6" fmla="*/ 0 w 91440"/>
              <a:gd name="T7" fmla="*/ 0 h 508635"/>
              <a:gd name="T8" fmla="*/ 91440 w 91440"/>
              <a:gd name="T9" fmla="*/ 508635 h 508635"/>
            </a:gdLst>
            <a:ahLst/>
            <a:cxnLst>
              <a:cxn ang="T4">
                <a:pos x="T0" y="T1"/>
              </a:cxn>
              <a:cxn ang="T5">
                <a:pos x="T2" y="T3"/>
              </a:cxn>
            </a:cxnLst>
            <a:rect l="T6" t="T7" r="T8" b="T9"/>
            <a:pathLst>
              <a:path w="91440" h="508635">
                <a:moveTo>
                  <a:pt x="45720" y="0"/>
                </a:moveTo>
                <a:lnTo>
                  <a:pt x="45720" y="508831"/>
                </a:lnTo>
              </a:path>
            </a:pathLst>
          </a:custGeom>
          <a:noFill/>
          <a:ln w="28575" cap="flat" cmpd="sng">
            <a:solidFill>
              <a:srgbClr val="9DC0DC"/>
            </a:solidFill>
            <a:bevel/>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12" name="任意多边形 45"/>
          <p:cNvSpPr>
            <a:spLocks noChangeArrowheads="1"/>
          </p:cNvSpPr>
          <p:nvPr/>
        </p:nvSpPr>
        <p:spPr bwMode="auto">
          <a:xfrm>
            <a:off x="9369425" y="4597400"/>
            <a:ext cx="1908175" cy="1271588"/>
          </a:xfrm>
          <a:custGeom>
            <a:avLst/>
            <a:gdLst>
              <a:gd name="T0" fmla="*/ 0 w 1908118"/>
              <a:gd name="T1" fmla="*/ 127110 h 1272078"/>
              <a:gd name="T2" fmla="*/ 127216 w 1908118"/>
              <a:gd name="T3" fmla="*/ 0 h 1272078"/>
              <a:gd name="T4" fmla="*/ 1781016 w 1908118"/>
              <a:gd name="T5" fmla="*/ 0 h 1272078"/>
              <a:gd name="T6" fmla="*/ 1908232 w 1908118"/>
              <a:gd name="T7" fmla="*/ 127110 h 1272078"/>
              <a:gd name="T8" fmla="*/ 1908232 w 1908118"/>
              <a:gd name="T9" fmla="*/ 1143988 h 1272078"/>
              <a:gd name="T10" fmla="*/ 1781016 w 1908118"/>
              <a:gd name="T11" fmla="*/ 1271098 h 1272078"/>
              <a:gd name="T12" fmla="*/ 127216 w 1908118"/>
              <a:gd name="T13" fmla="*/ 1271098 h 1272078"/>
              <a:gd name="T14" fmla="*/ 0 w 1908118"/>
              <a:gd name="T15" fmla="*/ 1143988 h 1272078"/>
              <a:gd name="T16" fmla="*/ 0 w 1908118"/>
              <a:gd name="T17" fmla="*/ 127110 h 127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118"/>
              <a:gd name="T28" fmla="*/ 0 h 1272078"/>
              <a:gd name="T29" fmla="*/ 1908118 w 1908118"/>
              <a:gd name="T30" fmla="*/ 1272078 h 12720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BDA16D"/>
          </a:solidFill>
          <a:ln>
            <a:noFill/>
          </a:ln>
          <a:extLst>
            <a:ext uri="{91240B29-F687-4F45-9708-019B960494DF}">
              <a14:hiddenLine xmlns:a14="http://schemas.microsoft.com/office/drawing/2010/main" w="12700">
                <a:solidFill>
                  <a:srgbClr val="FFFFFF"/>
                </a:solidFill>
                <a:bevel/>
              </a14:hiddenLine>
            </a:ext>
          </a:extLst>
        </p:spPr>
        <p:txBody>
          <a:bodyPr lIns="223948" tIns="223948" rIns="223948" bIns="223948"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buFont typeface="Arial" panose="020B0604020202020204" pitchFamily="34" charset="0"/>
              <a:buNone/>
            </a:pPr>
            <a:r>
              <a:rPr lang="en-US" altLang="zh-CN" sz="2400">
                <a:solidFill>
                  <a:srgbClr val="2D4C79"/>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2400">
              <a:solidFill>
                <a:srgbClr val="2D4C7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13" name="KSO_Shape"/>
          <p:cNvSpPr>
            <a:spLocks noChangeArrowheads="1"/>
          </p:cNvSpPr>
          <p:nvPr/>
        </p:nvSpPr>
        <p:spPr bwMode="auto">
          <a:xfrm>
            <a:off x="720725" y="1338263"/>
            <a:ext cx="552450" cy="550862"/>
          </a:xfrm>
          <a:custGeom>
            <a:avLst/>
            <a:gdLst>
              <a:gd name="T0" fmla="*/ 235180 w 742418"/>
              <a:gd name="T1" fmla="*/ 113531 h 742418"/>
              <a:gd name="T2" fmla="*/ 249528 w 742418"/>
              <a:gd name="T3" fmla="*/ 119440 h 742418"/>
              <a:gd name="T4" fmla="*/ 318365 w 742418"/>
              <a:gd name="T5" fmla="*/ 187882 h 742418"/>
              <a:gd name="T6" fmla="*/ 321028 w 742418"/>
              <a:gd name="T7" fmla="*/ 191078 h 742418"/>
              <a:gd name="T8" fmla="*/ 321352 w 742418"/>
              <a:gd name="T9" fmla="*/ 191660 h 742418"/>
              <a:gd name="T10" fmla="*/ 322647 w 742418"/>
              <a:gd name="T11" fmla="*/ 194057 h 742418"/>
              <a:gd name="T12" fmla="*/ 324700 w 742418"/>
              <a:gd name="T13" fmla="*/ 204334 h 742418"/>
              <a:gd name="T14" fmla="*/ 322647 w 742418"/>
              <a:gd name="T15" fmla="*/ 214612 h 742418"/>
              <a:gd name="T16" fmla="*/ 321861 w 742418"/>
              <a:gd name="T17" fmla="*/ 216425 h 742418"/>
              <a:gd name="T18" fmla="*/ 320817 w 742418"/>
              <a:gd name="T19" fmla="*/ 217746 h 742418"/>
              <a:gd name="T20" fmla="*/ 317803 w 742418"/>
              <a:gd name="T21" fmla="*/ 220848 h 742418"/>
              <a:gd name="T22" fmla="*/ 248966 w 742418"/>
              <a:gd name="T23" fmla="*/ 289291 h 742418"/>
              <a:gd name="T24" fmla="*/ 220270 w 742418"/>
              <a:gd name="T25" fmla="*/ 289291 h 742418"/>
              <a:gd name="T26" fmla="*/ 220270 w 742418"/>
              <a:gd name="T27" fmla="*/ 260759 h 742418"/>
              <a:gd name="T28" fmla="*/ 256285 w 742418"/>
              <a:gd name="T29" fmla="*/ 224952 h 742418"/>
              <a:gd name="T30" fmla="*/ 106682 w 742418"/>
              <a:gd name="T31" fmla="*/ 224952 h 742418"/>
              <a:gd name="T32" fmla="*/ 86390 w 742418"/>
              <a:gd name="T33" fmla="*/ 204777 h 742418"/>
              <a:gd name="T34" fmla="*/ 106682 w 742418"/>
              <a:gd name="T35" fmla="*/ 184602 h 742418"/>
              <a:gd name="T36" fmla="*/ 257675 w 742418"/>
              <a:gd name="T37" fmla="*/ 184602 h 742418"/>
              <a:gd name="T38" fmla="*/ 220833 w 742418"/>
              <a:gd name="T39" fmla="*/ 147972 h 742418"/>
              <a:gd name="T40" fmla="*/ 220833 w 742418"/>
              <a:gd name="T41" fmla="*/ 119440 h 742418"/>
              <a:gd name="T42" fmla="*/ 235180 w 742418"/>
              <a:gd name="T43" fmla="*/ 113531 h 742418"/>
              <a:gd name="T44" fmla="*/ 205545 w 742418"/>
              <a:gd name="T45" fmla="*/ 37427 h 742418"/>
              <a:gd name="T46" fmla="*/ 37644 w 742418"/>
              <a:gd name="T47" fmla="*/ 204365 h 742418"/>
              <a:gd name="T48" fmla="*/ 205545 w 742418"/>
              <a:gd name="T49" fmla="*/ 371303 h 742418"/>
              <a:gd name="T50" fmla="*/ 373447 w 742418"/>
              <a:gd name="T51" fmla="*/ 204365 h 742418"/>
              <a:gd name="T52" fmla="*/ 205545 w 742418"/>
              <a:gd name="T53" fmla="*/ 37427 h 742418"/>
              <a:gd name="T54" fmla="*/ 205545 w 742418"/>
              <a:gd name="T55" fmla="*/ 0 h 742418"/>
              <a:gd name="T56" fmla="*/ 411091 w 742418"/>
              <a:gd name="T57" fmla="*/ 204365 h 742418"/>
              <a:gd name="T58" fmla="*/ 205545 w 742418"/>
              <a:gd name="T59" fmla="*/ 408731 h 742418"/>
              <a:gd name="T60" fmla="*/ 0 w 742418"/>
              <a:gd name="T61" fmla="*/ 204365 h 742418"/>
              <a:gd name="T62" fmla="*/ 205545 w 742418"/>
              <a:gd name="T63" fmla="*/ 0 h 7424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2418"/>
              <a:gd name="T97" fmla="*/ 0 h 742418"/>
              <a:gd name="T98" fmla="*/ 742418 w 742418"/>
              <a:gd name="T99" fmla="*/ 742418 h 7424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9DC0DC"/>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29714" name="KSO_Shape"/>
          <p:cNvSpPr>
            <a:spLocks noChangeArrowheads="1"/>
          </p:cNvSpPr>
          <p:nvPr/>
        </p:nvSpPr>
        <p:spPr bwMode="auto">
          <a:xfrm>
            <a:off x="720725" y="3148013"/>
            <a:ext cx="552450" cy="550862"/>
          </a:xfrm>
          <a:custGeom>
            <a:avLst/>
            <a:gdLst>
              <a:gd name="T0" fmla="*/ 235180 w 742418"/>
              <a:gd name="T1" fmla="*/ 113531 h 742418"/>
              <a:gd name="T2" fmla="*/ 249528 w 742418"/>
              <a:gd name="T3" fmla="*/ 119440 h 742418"/>
              <a:gd name="T4" fmla="*/ 318365 w 742418"/>
              <a:gd name="T5" fmla="*/ 187882 h 742418"/>
              <a:gd name="T6" fmla="*/ 321028 w 742418"/>
              <a:gd name="T7" fmla="*/ 191078 h 742418"/>
              <a:gd name="T8" fmla="*/ 321352 w 742418"/>
              <a:gd name="T9" fmla="*/ 191660 h 742418"/>
              <a:gd name="T10" fmla="*/ 322647 w 742418"/>
              <a:gd name="T11" fmla="*/ 194057 h 742418"/>
              <a:gd name="T12" fmla="*/ 324700 w 742418"/>
              <a:gd name="T13" fmla="*/ 204334 h 742418"/>
              <a:gd name="T14" fmla="*/ 322647 w 742418"/>
              <a:gd name="T15" fmla="*/ 214612 h 742418"/>
              <a:gd name="T16" fmla="*/ 321861 w 742418"/>
              <a:gd name="T17" fmla="*/ 216425 h 742418"/>
              <a:gd name="T18" fmla="*/ 320817 w 742418"/>
              <a:gd name="T19" fmla="*/ 217746 h 742418"/>
              <a:gd name="T20" fmla="*/ 317803 w 742418"/>
              <a:gd name="T21" fmla="*/ 220848 h 742418"/>
              <a:gd name="T22" fmla="*/ 248966 w 742418"/>
              <a:gd name="T23" fmla="*/ 289291 h 742418"/>
              <a:gd name="T24" fmla="*/ 220270 w 742418"/>
              <a:gd name="T25" fmla="*/ 289291 h 742418"/>
              <a:gd name="T26" fmla="*/ 220270 w 742418"/>
              <a:gd name="T27" fmla="*/ 260759 h 742418"/>
              <a:gd name="T28" fmla="*/ 256285 w 742418"/>
              <a:gd name="T29" fmla="*/ 224952 h 742418"/>
              <a:gd name="T30" fmla="*/ 106682 w 742418"/>
              <a:gd name="T31" fmla="*/ 224952 h 742418"/>
              <a:gd name="T32" fmla="*/ 86390 w 742418"/>
              <a:gd name="T33" fmla="*/ 204777 h 742418"/>
              <a:gd name="T34" fmla="*/ 106682 w 742418"/>
              <a:gd name="T35" fmla="*/ 184602 h 742418"/>
              <a:gd name="T36" fmla="*/ 257675 w 742418"/>
              <a:gd name="T37" fmla="*/ 184602 h 742418"/>
              <a:gd name="T38" fmla="*/ 220833 w 742418"/>
              <a:gd name="T39" fmla="*/ 147972 h 742418"/>
              <a:gd name="T40" fmla="*/ 220833 w 742418"/>
              <a:gd name="T41" fmla="*/ 119440 h 742418"/>
              <a:gd name="T42" fmla="*/ 235180 w 742418"/>
              <a:gd name="T43" fmla="*/ 113531 h 742418"/>
              <a:gd name="T44" fmla="*/ 205545 w 742418"/>
              <a:gd name="T45" fmla="*/ 37427 h 742418"/>
              <a:gd name="T46" fmla="*/ 37644 w 742418"/>
              <a:gd name="T47" fmla="*/ 204365 h 742418"/>
              <a:gd name="T48" fmla="*/ 205545 w 742418"/>
              <a:gd name="T49" fmla="*/ 371303 h 742418"/>
              <a:gd name="T50" fmla="*/ 373447 w 742418"/>
              <a:gd name="T51" fmla="*/ 204365 h 742418"/>
              <a:gd name="T52" fmla="*/ 205545 w 742418"/>
              <a:gd name="T53" fmla="*/ 37427 h 742418"/>
              <a:gd name="T54" fmla="*/ 205545 w 742418"/>
              <a:gd name="T55" fmla="*/ 0 h 742418"/>
              <a:gd name="T56" fmla="*/ 411091 w 742418"/>
              <a:gd name="T57" fmla="*/ 204365 h 742418"/>
              <a:gd name="T58" fmla="*/ 205545 w 742418"/>
              <a:gd name="T59" fmla="*/ 408731 h 742418"/>
              <a:gd name="T60" fmla="*/ 0 w 742418"/>
              <a:gd name="T61" fmla="*/ 204365 h 742418"/>
              <a:gd name="T62" fmla="*/ 205545 w 742418"/>
              <a:gd name="T63" fmla="*/ 0 h 7424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2418"/>
              <a:gd name="T97" fmla="*/ 0 h 742418"/>
              <a:gd name="T98" fmla="*/ 742418 w 742418"/>
              <a:gd name="T99" fmla="*/ 742418 h 7424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E39A1D"/>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29715" name="KSO_Shape"/>
          <p:cNvSpPr>
            <a:spLocks noChangeArrowheads="1"/>
          </p:cNvSpPr>
          <p:nvPr/>
        </p:nvSpPr>
        <p:spPr bwMode="auto">
          <a:xfrm>
            <a:off x="720725" y="4956175"/>
            <a:ext cx="552450" cy="552450"/>
          </a:xfrm>
          <a:custGeom>
            <a:avLst/>
            <a:gdLst>
              <a:gd name="T0" fmla="*/ 235180 w 742418"/>
              <a:gd name="T1" fmla="*/ 114186 h 742418"/>
              <a:gd name="T2" fmla="*/ 249528 w 742418"/>
              <a:gd name="T3" fmla="*/ 120130 h 742418"/>
              <a:gd name="T4" fmla="*/ 318365 w 742418"/>
              <a:gd name="T5" fmla="*/ 188967 h 742418"/>
              <a:gd name="T6" fmla="*/ 321028 w 742418"/>
              <a:gd name="T7" fmla="*/ 192182 h 742418"/>
              <a:gd name="T8" fmla="*/ 321352 w 742418"/>
              <a:gd name="T9" fmla="*/ 192766 h 742418"/>
              <a:gd name="T10" fmla="*/ 322647 w 742418"/>
              <a:gd name="T11" fmla="*/ 195177 h 742418"/>
              <a:gd name="T12" fmla="*/ 324700 w 742418"/>
              <a:gd name="T13" fmla="*/ 205514 h 742418"/>
              <a:gd name="T14" fmla="*/ 322647 w 742418"/>
              <a:gd name="T15" fmla="*/ 215851 h 742418"/>
              <a:gd name="T16" fmla="*/ 321861 w 742418"/>
              <a:gd name="T17" fmla="*/ 217675 h 742418"/>
              <a:gd name="T18" fmla="*/ 320817 w 742418"/>
              <a:gd name="T19" fmla="*/ 219003 h 742418"/>
              <a:gd name="T20" fmla="*/ 317803 w 742418"/>
              <a:gd name="T21" fmla="*/ 222124 h 742418"/>
              <a:gd name="T22" fmla="*/ 248966 w 742418"/>
              <a:gd name="T23" fmla="*/ 290961 h 742418"/>
              <a:gd name="T24" fmla="*/ 220270 w 742418"/>
              <a:gd name="T25" fmla="*/ 290961 h 742418"/>
              <a:gd name="T26" fmla="*/ 220270 w 742418"/>
              <a:gd name="T27" fmla="*/ 262265 h 742418"/>
              <a:gd name="T28" fmla="*/ 256285 w 742418"/>
              <a:gd name="T29" fmla="*/ 226250 h 742418"/>
              <a:gd name="T30" fmla="*/ 106682 w 742418"/>
              <a:gd name="T31" fmla="*/ 226250 h 742418"/>
              <a:gd name="T32" fmla="*/ 86390 w 742418"/>
              <a:gd name="T33" fmla="*/ 205960 h 742418"/>
              <a:gd name="T34" fmla="*/ 106682 w 742418"/>
              <a:gd name="T35" fmla="*/ 185668 h 742418"/>
              <a:gd name="T36" fmla="*/ 257675 w 742418"/>
              <a:gd name="T37" fmla="*/ 185668 h 742418"/>
              <a:gd name="T38" fmla="*/ 220833 w 742418"/>
              <a:gd name="T39" fmla="*/ 148826 h 742418"/>
              <a:gd name="T40" fmla="*/ 220833 w 742418"/>
              <a:gd name="T41" fmla="*/ 120130 h 742418"/>
              <a:gd name="T42" fmla="*/ 235180 w 742418"/>
              <a:gd name="T43" fmla="*/ 114186 h 742418"/>
              <a:gd name="T44" fmla="*/ 205545 w 742418"/>
              <a:gd name="T45" fmla="*/ 37644 h 742418"/>
              <a:gd name="T46" fmla="*/ 37644 w 742418"/>
              <a:gd name="T47" fmla="*/ 205545 h 742418"/>
              <a:gd name="T48" fmla="*/ 205545 w 742418"/>
              <a:gd name="T49" fmla="*/ 373447 h 742418"/>
              <a:gd name="T50" fmla="*/ 373447 w 742418"/>
              <a:gd name="T51" fmla="*/ 205545 h 742418"/>
              <a:gd name="T52" fmla="*/ 205545 w 742418"/>
              <a:gd name="T53" fmla="*/ 37644 h 742418"/>
              <a:gd name="T54" fmla="*/ 205545 w 742418"/>
              <a:gd name="T55" fmla="*/ 0 h 742418"/>
              <a:gd name="T56" fmla="*/ 411091 w 742418"/>
              <a:gd name="T57" fmla="*/ 205545 h 742418"/>
              <a:gd name="T58" fmla="*/ 205545 w 742418"/>
              <a:gd name="T59" fmla="*/ 411091 h 742418"/>
              <a:gd name="T60" fmla="*/ 0 w 742418"/>
              <a:gd name="T61" fmla="*/ 205545 h 742418"/>
              <a:gd name="T62" fmla="*/ 205545 w 742418"/>
              <a:gd name="T63" fmla="*/ 0 h 7424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2418"/>
              <a:gd name="T97" fmla="*/ 0 h 742418"/>
              <a:gd name="T98" fmla="*/ 742418 w 742418"/>
              <a:gd name="T99" fmla="*/ 742418 h 7424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BDA16D"/>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29716" name="KSO_Shape"/>
          <p:cNvSpPr>
            <a:spLocks noChangeArrowheads="1"/>
          </p:cNvSpPr>
          <p:nvPr/>
        </p:nvSpPr>
        <p:spPr bwMode="auto">
          <a:xfrm>
            <a:off x="7999413" y="1231900"/>
            <a:ext cx="796925" cy="850900"/>
          </a:xfrm>
          <a:custGeom>
            <a:avLst/>
            <a:gdLst>
              <a:gd name="T0" fmla="*/ 684726 w 1019175"/>
              <a:gd name="T1" fmla="*/ 745093 h 1524001"/>
              <a:gd name="T2" fmla="*/ 704237 w 1019175"/>
              <a:gd name="T3" fmla="*/ 777864 h 1524001"/>
              <a:gd name="T4" fmla="*/ 695727 w 1019175"/>
              <a:gd name="T5" fmla="*/ 834294 h 1524001"/>
              <a:gd name="T6" fmla="*/ 664591 w 1019175"/>
              <a:gd name="T7" fmla="*/ 850165 h 1524001"/>
              <a:gd name="T8" fmla="*/ 478396 w 1019175"/>
              <a:gd name="T9" fmla="*/ 845316 h 1524001"/>
              <a:gd name="T10" fmla="*/ 457431 w 1019175"/>
              <a:gd name="T11" fmla="*/ 816513 h 1524001"/>
              <a:gd name="T12" fmla="*/ 463451 w 1019175"/>
              <a:gd name="T13" fmla="*/ 756849 h 1524001"/>
              <a:gd name="T14" fmla="*/ 492718 w 1019175"/>
              <a:gd name="T15" fmla="*/ 739509 h 1524001"/>
              <a:gd name="T16" fmla="*/ 744169 w 1019175"/>
              <a:gd name="T17" fmla="*/ 602730 h 1524001"/>
              <a:gd name="T18" fmla="*/ 767133 w 1019175"/>
              <a:gd name="T19" fmla="*/ 624206 h 1524001"/>
              <a:gd name="T20" fmla="*/ 766099 w 1019175"/>
              <a:gd name="T21" fmla="*/ 689819 h 1524001"/>
              <a:gd name="T22" fmla="*/ 741273 w 1019175"/>
              <a:gd name="T23" fmla="*/ 709962 h 1524001"/>
              <a:gd name="T24" fmla="*/ 444184 w 1019175"/>
              <a:gd name="T25" fmla="*/ 709962 h 1524001"/>
              <a:gd name="T26" fmla="*/ 419150 w 1019175"/>
              <a:gd name="T27" fmla="*/ 689819 h 1524001"/>
              <a:gd name="T28" fmla="*/ 418117 w 1019175"/>
              <a:gd name="T29" fmla="*/ 624206 h 1524001"/>
              <a:gd name="T30" fmla="*/ 441494 w 1019175"/>
              <a:gd name="T31" fmla="*/ 602730 h 1524001"/>
              <a:gd name="T32" fmla="*/ 759982 w 1019175"/>
              <a:gd name="T33" fmla="*/ 464740 h 1524001"/>
              <a:gd name="T34" fmla="*/ 789082 w 1019175"/>
              <a:gd name="T35" fmla="*/ 481956 h 1524001"/>
              <a:gd name="T36" fmla="*/ 795068 w 1019175"/>
              <a:gd name="T37" fmla="*/ 541845 h 1524001"/>
              <a:gd name="T38" fmla="*/ 774222 w 1019175"/>
              <a:gd name="T39" fmla="*/ 570686 h 1524001"/>
              <a:gd name="T40" fmla="*/ 411605 w 1019175"/>
              <a:gd name="T41" fmla="*/ 575542 h 1524001"/>
              <a:gd name="T42" fmla="*/ 380647 w 1019175"/>
              <a:gd name="T43" fmla="*/ 559650 h 1524001"/>
              <a:gd name="T44" fmla="*/ 372185 w 1019175"/>
              <a:gd name="T45" fmla="*/ 502999 h 1524001"/>
              <a:gd name="T46" fmla="*/ 391585 w 1019175"/>
              <a:gd name="T47" fmla="*/ 470332 h 1524001"/>
              <a:gd name="T48" fmla="*/ 711895 w 1019175"/>
              <a:gd name="T49" fmla="*/ 328837 h 1524001"/>
              <a:gd name="T50" fmla="*/ 747066 w 1019175"/>
              <a:gd name="T51" fmla="*/ 341871 h 1524001"/>
              <a:gd name="T52" fmla="*/ 759686 w 1019175"/>
              <a:gd name="T53" fmla="*/ 391341 h 1524001"/>
              <a:gd name="T54" fmla="*/ 743549 w 1019175"/>
              <a:gd name="T55" fmla="*/ 432515 h 1524001"/>
              <a:gd name="T56" fmla="*/ 466528 w 1019175"/>
              <a:gd name="T57" fmla="*/ 442291 h 1524001"/>
              <a:gd name="T58" fmla="*/ 428875 w 1019175"/>
              <a:gd name="T59" fmla="*/ 431034 h 1524001"/>
              <a:gd name="T60" fmla="*/ 414600 w 1019175"/>
              <a:gd name="T61" fmla="*/ 385712 h 1524001"/>
              <a:gd name="T62" fmla="*/ 428875 w 1019175"/>
              <a:gd name="T63" fmla="*/ 340242 h 1524001"/>
              <a:gd name="T64" fmla="*/ 448058 w 1019175"/>
              <a:gd name="T65" fmla="*/ 0 h 1524001"/>
              <a:gd name="T66" fmla="*/ 546362 w 1019175"/>
              <a:gd name="T67" fmla="*/ 15806 h 1524001"/>
              <a:gd name="T68" fmla="*/ 595204 w 1019175"/>
              <a:gd name="T69" fmla="*/ 47715 h 1524001"/>
              <a:gd name="T70" fmla="*/ 617968 w 1019175"/>
              <a:gd name="T71" fmla="*/ 105919 h 1524001"/>
              <a:gd name="T72" fmla="*/ 590030 w 1019175"/>
              <a:gd name="T73" fmla="*/ 210066 h 1524001"/>
              <a:gd name="T74" fmla="*/ 515319 w 1019175"/>
              <a:gd name="T75" fmla="*/ 300178 h 1524001"/>
              <a:gd name="T76" fmla="*/ 412876 w 1019175"/>
              <a:gd name="T77" fmla="*/ 319531 h 1524001"/>
              <a:gd name="T78" fmla="*/ 384316 w 1019175"/>
              <a:gd name="T79" fmla="*/ 357053 h 1524001"/>
              <a:gd name="T80" fmla="*/ 392594 w 1019175"/>
              <a:gd name="T81" fmla="*/ 432984 h 1524001"/>
              <a:gd name="T82" fmla="*/ 368380 w 1019175"/>
              <a:gd name="T83" fmla="*/ 454108 h 1524001"/>
              <a:gd name="T84" fmla="*/ 340648 w 1019175"/>
              <a:gd name="T85" fmla="*/ 491188 h 1524001"/>
              <a:gd name="T86" fmla="*/ 348720 w 1019175"/>
              <a:gd name="T87" fmla="*/ 566823 h 1524001"/>
              <a:gd name="T88" fmla="*/ 383488 w 1019175"/>
              <a:gd name="T89" fmla="*/ 591937 h 1524001"/>
              <a:gd name="T90" fmla="*/ 385558 w 1019175"/>
              <a:gd name="T91" fmla="*/ 621334 h 1524001"/>
              <a:gd name="T92" fmla="*/ 390318 w 1019175"/>
              <a:gd name="T93" fmla="*/ 700515 h 1524001"/>
              <a:gd name="T94" fmla="*/ 423844 w 1019175"/>
              <a:gd name="T95" fmla="*/ 726958 h 1524001"/>
              <a:gd name="T96" fmla="*/ 429846 w 1019175"/>
              <a:gd name="T97" fmla="*/ 754730 h 1524001"/>
              <a:gd name="T98" fmla="*/ 431088 w 1019175"/>
              <a:gd name="T99" fmla="*/ 837013 h 1524001"/>
              <a:gd name="T100" fmla="*/ 206748 w 1019175"/>
              <a:gd name="T101" fmla="*/ 846320 h 1524001"/>
              <a:gd name="T102" fmla="*/ 131417 w 1019175"/>
              <a:gd name="T103" fmla="*/ 827559 h 1524001"/>
              <a:gd name="T104" fmla="*/ 39528 w 1019175"/>
              <a:gd name="T105" fmla="*/ 766696 h 1524001"/>
              <a:gd name="T106" fmla="*/ 8071 w 1019175"/>
              <a:gd name="T107" fmla="*/ 714696 h 1524001"/>
              <a:gd name="T108" fmla="*/ 828 w 1019175"/>
              <a:gd name="T109" fmla="*/ 466961 h 1524001"/>
              <a:gd name="T110" fmla="*/ 28146 w 1019175"/>
              <a:gd name="T111" fmla="*/ 397973 h 1524001"/>
              <a:gd name="T112" fmla="*/ 92509 w 1019175"/>
              <a:gd name="T113" fmla="*/ 347303 h 1524001"/>
              <a:gd name="T114" fmla="*/ 273181 w 1019175"/>
              <a:gd name="T115" fmla="*/ 235179 h 1524001"/>
              <a:gd name="T116" fmla="*/ 407081 w 1019175"/>
              <a:gd name="T117" fmla="*/ 117442 h 1524001"/>
              <a:gd name="T118" fmla="*/ 448058 w 1019175"/>
              <a:gd name="T119" fmla="*/ 0 h 15240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19175"/>
              <a:gd name="T181" fmla="*/ 0 h 1524001"/>
              <a:gd name="T182" fmla="*/ 1019175 w 1019175"/>
              <a:gd name="T183" fmla="*/ 1524001 h 15240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19175" h="1524001">
                <a:moveTo>
                  <a:pt x="643934" y="1322388"/>
                </a:moveTo>
                <a:lnTo>
                  <a:pt x="649244" y="1322388"/>
                </a:lnTo>
                <a:lnTo>
                  <a:pt x="835334" y="1322388"/>
                </a:lnTo>
                <a:lnTo>
                  <a:pt x="840643" y="1322388"/>
                </a:lnTo>
                <a:lnTo>
                  <a:pt x="845156" y="1323178"/>
                </a:lnTo>
                <a:lnTo>
                  <a:pt x="849935" y="1323704"/>
                </a:lnTo>
                <a:lnTo>
                  <a:pt x="854182" y="1324494"/>
                </a:lnTo>
                <a:lnTo>
                  <a:pt x="858695" y="1325547"/>
                </a:lnTo>
                <a:lnTo>
                  <a:pt x="862411" y="1327126"/>
                </a:lnTo>
                <a:lnTo>
                  <a:pt x="866128" y="1328705"/>
                </a:lnTo>
                <a:lnTo>
                  <a:pt x="869579" y="1330547"/>
                </a:lnTo>
                <a:lnTo>
                  <a:pt x="872499" y="1332390"/>
                </a:lnTo>
                <a:lnTo>
                  <a:pt x="875685" y="1334495"/>
                </a:lnTo>
                <a:lnTo>
                  <a:pt x="878605" y="1336864"/>
                </a:lnTo>
                <a:lnTo>
                  <a:pt x="880994" y="1339759"/>
                </a:lnTo>
                <a:lnTo>
                  <a:pt x="883383" y="1342392"/>
                </a:lnTo>
                <a:lnTo>
                  <a:pt x="885507" y="1345287"/>
                </a:lnTo>
                <a:lnTo>
                  <a:pt x="887896" y="1348708"/>
                </a:lnTo>
                <a:lnTo>
                  <a:pt x="889754" y="1352130"/>
                </a:lnTo>
                <a:lnTo>
                  <a:pt x="891347" y="1355552"/>
                </a:lnTo>
                <a:lnTo>
                  <a:pt x="892674" y="1359236"/>
                </a:lnTo>
                <a:lnTo>
                  <a:pt x="894267" y="1362921"/>
                </a:lnTo>
                <a:lnTo>
                  <a:pt x="895594" y="1366869"/>
                </a:lnTo>
                <a:lnTo>
                  <a:pt x="897718" y="1375292"/>
                </a:lnTo>
                <a:lnTo>
                  <a:pt x="899311" y="1383977"/>
                </a:lnTo>
                <a:lnTo>
                  <a:pt x="900638" y="1393190"/>
                </a:lnTo>
                <a:lnTo>
                  <a:pt x="901169" y="1402928"/>
                </a:lnTo>
                <a:lnTo>
                  <a:pt x="901700" y="1412930"/>
                </a:lnTo>
                <a:lnTo>
                  <a:pt x="901700" y="1423458"/>
                </a:lnTo>
                <a:lnTo>
                  <a:pt x="901700" y="1433460"/>
                </a:lnTo>
                <a:lnTo>
                  <a:pt x="901169" y="1443461"/>
                </a:lnTo>
                <a:lnTo>
                  <a:pt x="900638" y="1453200"/>
                </a:lnTo>
                <a:lnTo>
                  <a:pt x="899311" y="1462412"/>
                </a:lnTo>
                <a:lnTo>
                  <a:pt x="897718" y="1471097"/>
                </a:lnTo>
                <a:lnTo>
                  <a:pt x="895594" y="1479520"/>
                </a:lnTo>
                <a:lnTo>
                  <a:pt x="894267" y="1483468"/>
                </a:lnTo>
                <a:lnTo>
                  <a:pt x="892674" y="1487153"/>
                </a:lnTo>
                <a:lnTo>
                  <a:pt x="891347" y="1490838"/>
                </a:lnTo>
                <a:lnTo>
                  <a:pt x="889754" y="1494259"/>
                </a:lnTo>
                <a:lnTo>
                  <a:pt x="887896" y="1497681"/>
                </a:lnTo>
                <a:lnTo>
                  <a:pt x="885507" y="1500839"/>
                </a:lnTo>
                <a:lnTo>
                  <a:pt x="883383" y="1503998"/>
                </a:lnTo>
                <a:lnTo>
                  <a:pt x="880994" y="1506630"/>
                </a:lnTo>
                <a:lnTo>
                  <a:pt x="878605" y="1509525"/>
                </a:lnTo>
                <a:lnTo>
                  <a:pt x="875685" y="1511631"/>
                </a:lnTo>
                <a:lnTo>
                  <a:pt x="872499" y="1513999"/>
                </a:lnTo>
                <a:lnTo>
                  <a:pt x="869579" y="1515842"/>
                </a:lnTo>
                <a:lnTo>
                  <a:pt x="866128" y="1517684"/>
                </a:lnTo>
                <a:lnTo>
                  <a:pt x="862411" y="1519263"/>
                </a:lnTo>
                <a:lnTo>
                  <a:pt x="858695" y="1520843"/>
                </a:lnTo>
                <a:lnTo>
                  <a:pt x="854182" y="1521896"/>
                </a:lnTo>
                <a:lnTo>
                  <a:pt x="849935" y="1522685"/>
                </a:lnTo>
                <a:lnTo>
                  <a:pt x="845156" y="1523212"/>
                </a:lnTo>
                <a:lnTo>
                  <a:pt x="840643" y="1523738"/>
                </a:lnTo>
                <a:lnTo>
                  <a:pt x="835334" y="1524001"/>
                </a:lnTo>
                <a:lnTo>
                  <a:pt x="649244" y="1524001"/>
                </a:lnTo>
                <a:lnTo>
                  <a:pt x="643934" y="1523738"/>
                </a:lnTo>
                <a:lnTo>
                  <a:pt x="638891" y="1523212"/>
                </a:lnTo>
                <a:lnTo>
                  <a:pt x="634643" y="1522685"/>
                </a:lnTo>
                <a:lnTo>
                  <a:pt x="630130" y="1521896"/>
                </a:lnTo>
                <a:lnTo>
                  <a:pt x="625883" y="1520843"/>
                </a:lnTo>
                <a:lnTo>
                  <a:pt x="622166" y="1519263"/>
                </a:lnTo>
                <a:lnTo>
                  <a:pt x="618450" y="1517684"/>
                </a:lnTo>
                <a:lnTo>
                  <a:pt x="614999" y="1515842"/>
                </a:lnTo>
                <a:lnTo>
                  <a:pt x="611813" y="1513999"/>
                </a:lnTo>
                <a:lnTo>
                  <a:pt x="608628" y="1511631"/>
                </a:lnTo>
                <a:lnTo>
                  <a:pt x="605973" y="1509525"/>
                </a:lnTo>
                <a:lnTo>
                  <a:pt x="603318" y="1506630"/>
                </a:lnTo>
                <a:lnTo>
                  <a:pt x="600929" y="1503998"/>
                </a:lnTo>
                <a:lnTo>
                  <a:pt x="598805" y="1500839"/>
                </a:lnTo>
                <a:lnTo>
                  <a:pt x="596416" y="1497681"/>
                </a:lnTo>
                <a:lnTo>
                  <a:pt x="594558" y="1494259"/>
                </a:lnTo>
                <a:lnTo>
                  <a:pt x="592700" y="1490838"/>
                </a:lnTo>
                <a:lnTo>
                  <a:pt x="591372" y="1487153"/>
                </a:lnTo>
                <a:lnTo>
                  <a:pt x="590045" y="1483468"/>
                </a:lnTo>
                <a:lnTo>
                  <a:pt x="588718" y="1479520"/>
                </a:lnTo>
                <a:lnTo>
                  <a:pt x="586594" y="1471097"/>
                </a:lnTo>
                <a:lnTo>
                  <a:pt x="585001" y="1462412"/>
                </a:lnTo>
                <a:lnTo>
                  <a:pt x="583674" y="1453200"/>
                </a:lnTo>
                <a:lnTo>
                  <a:pt x="583143" y="1443461"/>
                </a:lnTo>
                <a:lnTo>
                  <a:pt x="582612" y="1433460"/>
                </a:lnTo>
                <a:lnTo>
                  <a:pt x="582612" y="1423458"/>
                </a:lnTo>
                <a:lnTo>
                  <a:pt x="582612" y="1412930"/>
                </a:lnTo>
                <a:lnTo>
                  <a:pt x="583143" y="1402928"/>
                </a:lnTo>
                <a:lnTo>
                  <a:pt x="583674" y="1393190"/>
                </a:lnTo>
                <a:lnTo>
                  <a:pt x="585001" y="1383977"/>
                </a:lnTo>
                <a:lnTo>
                  <a:pt x="586594" y="1375292"/>
                </a:lnTo>
                <a:lnTo>
                  <a:pt x="588718" y="1366869"/>
                </a:lnTo>
                <a:lnTo>
                  <a:pt x="590045" y="1362921"/>
                </a:lnTo>
                <a:lnTo>
                  <a:pt x="591372" y="1359236"/>
                </a:lnTo>
                <a:lnTo>
                  <a:pt x="592700" y="1355552"/>
                </a:lnTo>
                <a:lnTo>
                  <a:pt x="594558" y="1352130"/>
                </a:lnTo>
                <a:lnTo>
                  <a:pt x="596416" y="1348708"/>
                </a:lnTo>
                <a:lnTo>
                  <a:pt x="598805" y="1345287"/>
                </a:lnTo>
                <a:lnTo>
                  <a:pt x="600929" y="1342392"/>
                </a:lnTo>
                <a:lnTo>
                  <a:pt x="603318" y="1339759"/>
                </a:lnTo>
                <a:lnTo>
                  <a:pt x="605973" y="1336864"/>
                </a:lnTo>
                <a:lnTo>
                  <a:pt x="608628" y="1334495"/>
                </a:lnTo>
                <a:lnTo>
                  <a:pt x="611813" y="1332390"/>
                </a:lnTo>
                <a:lnTo>
                  <a:pt x="614999" y="1330547"/>
                </a:lnTo>
                <a:lnTo>
                  <a:pt x="618450" y="1328705"/>
                </a:lnTo>
                <a:lnTo>
                  <a:pt x="622166" y="1327126"/>
                </a:lnTo>
                <a:lnTo>
                  <a:pt x="625883" y="1325547"/>
                </a:lnTo>
                <a:lnTo>
                  <a:pt x="630130" y="1324494"/>
                </a:lnTo>
                <a:lnTo>
                  <a:pt x="634643" y="1323704"/>
                </a:lnTo>
                <a:lnTo>
                  <a:pt x="638891" y="1323178"/>
                </a:lnTo>
                <a:lnTo>
                  <a:pt x="643934" y="1322388"/>
                </a:lnTo>
                <a:close/>
                <a:moveTo>
                  <a:pt x="589756" y="1073150"/>
                </a:moveTo>
                <a:lnTo>
                  <a:pt x="595048" y="1073150"/>
                </a:lnTo>
                <a:lnTo>
                  <a:pt x="921015" y="1073150"/>
                </a:lnTo>
                <a:lnTo>
                  <a:pt x="926306" y="1073150"/>
                </a:lnTo>
                <a:lnTo>
                  <a:pt x="930804" y="1073415"/>
                </a:lnTo>
                <a:lnTo>
                  <a:pt x="935567" y="1074476"/>
                </a:lnTo>
                <a:lnTo>
                  <a:pt x="939800" y="1075007"/>
                </a:lnTo>
                <a:lnTo>
                  <a:pt x="943769" y="1076333"/>
                </a:lnTo>
                <a:lnTo>
                  <a:pt x="948002" y="1077660"/>
                </a:lnTo>
                <a:lnTo>
                  <a:pt x="951706" y="1079517"/>
                </a:lnTo>
                <a:lnTo>
                  <a:pt x="955146" y="1080843"/>
                </a:lnTo>
                <a:lnTo>
                  <a:pt x="958056" y="1083231"/>
                </a:lnTo>
                <a:lnTo>
                  <a:pt x="961231" y="1085353"/>
                </a:lnTo>
                <a:lnTo>
                  <a:pt x="964142" y="1087740"/>
                </a:lnTo>
                <a:lnTo>
                  <a:pt x="966523" y="1090393"/>
                </a:lnTo>
                <a:lnTo>
                  <a:pt x="968904" y="1093311"/>
                </a:lnTo>
                <a:lnTo>
                  <a:pt x="971286" y="1096229"/>
                </a:lnTo>
                <a:lnTo>
                  <a:pt x="973402" y="1099678"/>
                </a:lnTo>
                <a:lnTo>
                  <a:pt x="975254" y="1102861"/>
                </a:lnTo>
                <a:lnTo>
                  <a:pt x="976842" y="1106575"/>
                </a:lnTo>
                <a:lnTo>
                  <a:pt x="978429" y="1110289"/>
                </a:lnTo>
                <a:lnTo>
                  <a:pt x="979752" y="1114002"/>
                </a:lnTo>
                <a:lnTo>
                  <a:pt x="981075" y="1117981"/>
                </a:lnTo>
                <a:lnTo>
                  <a:pt x="983192" y="1126470"/>
                </a:lnTo>
                <a:lnTo>
                  <a:pt x="984779" y="1134959"/>
                </a:lnTo>
                <a:lnTo>
                  <a:pt x="986102" y="1144509"/>
                </a:lnTo>
                <a:lnTo>
                  <a:pt x="986631" y="1154059"/>
                </a:lnTo>
                <a:lnTo>
                  <a:pt x="987425" y="1164404"/>
                </a:lnTo>
                <a:lnTo>
                  <a:pt x="987425" y="1174485"/>
                </a:lnTo>
                <a:lnTo>
                  <a:pt x="987425" y="1185096"/>
                </a:lnTo>
                <a:lnTo>
                  <a:pt x="986631" y="1195176"/>
                </a:lnTo>
                <a:lnTo>
                  <a:pt x="986102" y="1204726"/>
                </a:lnTo>
                <a:lnTo>
                  <a:pt x="984779" y="1214011"/>
                </a:lnTo>
                <a:lnTo>
                  <a:pt x="983192" y="1223030"/>
                </a:lnTo>
                <a:lnTo>
                  <a:pt x="981075" y="1231519"/>
                </a:lnTo>
                <a:lnTo>
                  <a:pt x="979752" y="1235498"/>
                </a:lnTo>
                <a:lnTo>
                  <a:pt x="978429" y="1239212"/>
                </a:lnTo>
                <a:lnTo>
                  <a:pt x="976842" y="1242926"/>
                </a:lnTo>
                <a:lnTo>
                  <a:pt x="975254" y="1246374"/>
                </a:lnTo>
                <a:lnTo>
                  <a:pt x="973402" y="1249823"/>
                </a:lnTo>
                <a:lnTo>
                  <a:pt x="971286" y="1253006"/>
                </a:lnTo>
                <a:lnTo>
                  <a:pt x="968904" y="1255924"/>
                </a:lnTo>
                <a:lnTo>
                  <a:pt x="966523" y="1258842"/>
                </a:lnTo>
                <a:lnTo>
                  <a:pt x="964142" y="1261230"/>
                </a:lnTo>
                <a:lnTo>
                  <a:pt x="961231" y="1263882"/>
                </a:lnTo>
                <a:lnTo>
                  <a:pt x="958056" y="1266004"/>
                </a:lnTo>
                <a:lnTo>
                  <a:pt x="955146" y="1268127"/>
                </a:lnTo>
                <a:lnTo>
                  <a:pt x="951706" y="1269984"/>
                </a:lnTo>
                <a:lnTo>
                  <a:pt x="948002" y="1271575"/>
                </a:lnTo>
                <a:lnTo>
                  <a:pt x="943769" y="1272902"/>
                </a:lnTo>
                <a:lnTo>
                  <a:pt x="939800" y="1273963"/>
                </a:lnTo>
                <a:lnTo>
                  <a:pt x="935567" y="1275024"/>
                </a:lnTo>
                <a:lnTo>
                  <a:pt x="930804" y="1275554"/>
                </a:lnTo>
                <a:lnTo>
                  <a:pt x="926306" y="1275820"/>
                </a:lnTo>
                <a:lnTo>
                  <a:pt x="921015" y="1276350"/>
                </a:lnTo>
                <a:lnTo>
                  <a:pt x="595048" y="1276350"/>
                </a:lnTo>
                <a:lnTo>
                  <a:pt x="589756" y="1275820"/>
                </a:lnTo>
                <a:lnTo>
                  <a:pt x="584993" y="1275554"/>
                </a:lnTo>
                <a:lnTo>
                  <a:pt x="580496" y="1275024"/>
                </a:lnTo>
                <a:lnTo>
                  <a:pt x="575998" y="1273963"/>
                </a:lnTo>
                <a:lnTo>
                  <a:pt x="572029" y="1272902"/>
                </a:lnTo>
                <a:lnTo>
                  <a:pt x="568060" y="1271575"/>
                </a:lnTo>
                <a:lnTo>
                  <a:pt x="564620" y="1269984"/>
                </a:lnTo>
                <a:lnTo>
                  <a:pt x="561181" y="1268127"/>
                </a:lnTo>
                <a:lnTo>
                  <a:pt x="557741" y="1266004"/>
                </a:lnTo>
                <a:lnTo>
                  <a:pt x="554831" y="1263882"/>
                </a:lnTo>
                <a:lnTo>
                  <a:pt x="552185" y="1261230"/>
                </a:lnTo>
                <a:lnTo>
                  <a:pt x="549275" y="1258842"/>
                </a:lnTo>
                <a:lnTo>
                  <a:pt x="546893" y="1255924"/>
                </a:lnTo>
                <a:lnTo>
                  <a:pt x="544777" y="1253006"/>
                </a:lnTo>
                <a:lnTo>
                  <a:pt x="542925" y="1249823"/>
                </a:lnTo>
                <a:lnTo>
                  <a:pt x="541073" y="1246374"/>
                </a:lnTo>
                <a:lnTo>
                  <a:pt x="539220" y="1242926"/>
                </a:lnTo>
                <a:lnTo>
                  <a:pt x="537633" y="1239212"/>
                </a:lnTo>
                <a:lnTo>
                  <a:pt x="536045" y="1235498"/>
                </a:lnTo>
                <a:lnTo>
                  <a:pt x="534723" y="1231519"/>
                </a:lnTo>
                <a:lnTo>
                  <a:pt x="532606" y="1223030"/>
                </a:lnTo>
                <a:lnTo>
                  <a:pt x="531018" y="1214011"/>
                </a:lnTo>
                <a:lnTo>
                  <a:pt x="529695" y="1204726"/>
                </a:lnTo>
                <a:lnTo>
                  <a:pt x="529166" y="1195176"/>
                </a:lnTo>
                <a:lnTo>
                  <a:pt x="528902" y="1185096"/>
                </a:lnTo>
                <a:lnTo>
                  <a:pt x="528637" y="1174485"/>
                </a:lnTo>
                <a:lnTo>
                  <a:pt x="528902" y="1164404"/>
                </a:lnTo>
                <a:lnTo>
                  <a:pt x="529166" y="1154059"/>
                </a:lnTo>
                <a:lnTo>
                  <a:pt x="529695" y="1144509"/>
                </a:lnTo>
                <a:lnTo>
                  <a:pt x="531018" y="1134959"/>
                </a:lnTo>
                <a:lnTo>
                  <a:pt x="532606" y="1126470"/>
                </a:lnTo>
                <a:lnTo>
                  <a:pt x="534723" y="1117981"/>
                </a:lnTo>
                <a:lnTo>
                  <a:pt x="536045" y="1114002"/>
                </a:lnTo>
                <a:lnTo>
                  <a:pt x="537633" y="1110289"/>
                </a:lnTo>
                <a:lnTo>
                  <a:pt x="539220" y="1106575"/>
                </a:lnTo>
                <a:lnTo>
                  <a:pt x="541073" y="1102861"/>
                </a:lnTo>
                <a:lnTo>
                  <a:pt x="542925" y="1099678"/>
                </a:lnTo>
                <a:lnTo>
                  <a:pt x="544777" y="1096229"/>
                </a:lnTo>
                <a:lnTo>
                  <a:pt x="546893" y="1093311"/>
                </a:lnTo>
                <a:lnTo>
                  <a:pt x="549275" y="1090393"/>
                </a:lnTo>
                <a:lnTo>
                  <a:pt x="552185" y="1087740"/>
                </a:lnTo>
                <a:lnTo>
                  <a:pt x="554831" y="1085353"/>
                </a:lnTo>
                <a:lnTo>
                  <a:pt x="557741" y="1083231"/>
                </a:lnTo>
                <a:lnTo>
                  <a:pt x="561181" y="1080843"/>
                </a:lnTo>
                <a:lnTo>
                  <a:pt x="564620" y="1079517"/>
                </a:lnTo>
                <a:lnTo>
                  <a:pt x="568060" y="1077660"/>
                </a:lnTo>
                <a:lnTo>
                  <a:pt x="572029" y="1076333"/>
                </a:lnTo>
                <a:lnTo>
                  <a:pt x="575998" y="1075007"/>
                </a:lnTo>
                <a:lnTo>
                  <a:pt x="580496" y="1074476"/>
                </a:lnTo>
                <a:lnTo>
                  <a:pt x="584993" y="1073415"/>
                </a:lnTo>
                <a:lnTo>
                  <a:pt x="589756" y="1073150"/>
                </a:lnTo>
                <a:close/>
                <a:moveTo>
                  <a:pt x="535633" y="830263"/>
                </a:moveTo>
                <a:lnTo>
                  <a:pt x="540912" y="830263"/>
                </a:lnTo>
                <a:lnTo>
                  <a:pt x="952926" y="830263"/>
                </a:lnTo>
                <a:lnTo>
                  <a:pt x="958204" y="830263"/>
                </a:lnTo>
                <a:lnTo>
                  <a:pt x="962955" y="830790"/>
                </a:lnTo>
                <a:lnTo>
                  <a:pt x="967442" y="831317"/>
                </a:lnTo>
                <a:lnTo>
                  <a:pt x="971929" y="832371"/>
                </a:lnTo>
                <a:lnTo>
                  <a:pt x="976153" y="833426"/>
                </a:lnTo>
                <a:lnTo>
                  <a:pt x="979848" y="834743"/>
                </a:lnTo>
                <a:lnTo>
                  <a:pt x="983543" y="836325"/>
                </a:lnTo>
                <a:lnTo>
                  <a:pt x="986974" y="838170"/>
                </a:lnTo>
                <a:lnTo>
                  <a:pt x="990141" y="840014"/>
                </a:lnTo>
                <a:lnTo>
                  <a:pt x="993309" y="842386"/>
                </a:lnTo>
                <a:lnTo>
                  <a:pt x="995948" y="844758"/>
                </a:lnTo>
                <a:lnTo>
                  <a:pt x="998588" y="847394"/>
                </a:lnTo>
                <a:lnTo>
                  <a:pt x="1000963" y="850293"/>
                </a:lnTo>
                <a:lnTo>
                  <a:pt x="1003075" y="853455"/>
                </a:lnTo>
                <a:lnTo>
                  <a:pt x="1005186" y="856354"/>
                </a:lnTo>
                <a:lnTo>
                  <a:pt x="1007298" y="859780"/>
                </a:lnTo>
                <a:lnTo>
                  <a:pt x="1009145" y="863206"/>
                </a:lnTo>
                <a:lnTo>
                  <a:pt x="1010465" y="866896"/>
                </a:lnTo>
                <a:lnTo>
                  <a:pt x="1011785" y="870586"/>
                </a:lnTo>
                <a:lnTo>
                  <a:pt x="1013104" y="874802"/>
                </a:lnTo>
                <a:lnTo>
                  <a:pt x="1015216" y="882972"/>
                </a:lnTo>
                <a:lnTo>
                  <a:pt x="1016800" y="891669"/>
                </a:lnTo>
                <a:lnTo>
                  <a:pt x="1018119" y="900894"/>
                </a:lnTo>
                <a:lnTo>
                  <a:pt x="1018911" y="910908"/>
                </a:lnTo>
                <a:lnTo>
                  <a:pt x="1019175" y="920660"/>
                </a:lnTo>
                <a:lnTo>
                  <a:pt x="1019175" y="930938"/>
                </a:lnTo>
                <a:lnTo>
                  <a:pt x="1019175" y="941480"/>
                </a:lnTo>
                <a:lnTo>
                  <a:pt x="1018911" y="951231"/>
                </a:lnTo>
                <a:lnTo>
                  <a:pt x="1018119" y="961246"/>
                </a:lnTo>
                <a:lnTo>
                  <a:pt x="1016800" y="970470"/>
                </a:lnTo>
                <a:lnTo>
                  <a:pt x="1015216" y="979167"/>
                </a:lnTo>
                <a:lnTo>
                  <a:pt x="1013104" y="987337"/>
                </a:lnTo>
                <a:lnTo>
                  <a:pt x="1011785" y="991554"/>
                </a:lnTo>
                <a:lnTo>
                  <a:pt x="1010465" y="995243"/>
                </a:lnTo>
                <a:lnTo>
                  <a:pt x="1009145" y="998933"/>
                </a:lnTo>
                <a:lnTo>
                  <a:pt x="1007298" y="1002359"/>
                </a:lnTo>
                <a:lnTo>
                  <a:pt x="1005186" y="1005785"/>
                </a:lnTo>
                <a:lnTo>
                  <a:pt x="1003075" y="1008684"/>
                </a:lnTo>
                <a:lnTo>
                  <a:pt x="1000963" y="1011847"/>
                </a:lnTo>
                <a:lnTo>
                  <a:pt x="998588" y="1014746"/>
                </a:lnTo>
                <a:lnTo>
                  <a:pt x="995948" y="1017381"/>
                </a:lnTo>
                <a:lnTo>
                  <a:pt x="993309" y="1020017"/>
                </a:lnTo>
                <a:lnTo>
                  <a:pt x="990141" y="1022125"/>
                </a:lnTo>
                <a:lnTo>
                  <a:pt x="986974" y="1023970"/>
                </a:lnTo>
                <a:lnTo>
                  <a:pt x="983543" y="1025815"/>
                </a:lnTo>
                <a:lnTo>
                  <a:pt x="979848" y="1027396"/>
                </a:lnTo>
                <a:lnTo>
                  <a:pt x="976153" y="1028977"/>
                </a:lnTo>
                <a:lnTo>
                  <a:pt x="971929" y="1029768"/>
                </a:lnTo>
                <a:lnTo>
                  <a:pt x="967442" y="1030822"/>
                </a:lnTo>
                <a:lnTo>
                  <a:pt x="962955" y="1031349"/>
                </a:lnTo>
                <a:lnTo>
                  <a:pt x="958204" y="1031876"/>
                </a:lnTo>
                <a:lnTo>
                  <a:pt x="952926" y="1031876"/>
                </a:lnTo>
                <a:lnTo>
                  <a:pt x="540912" y="1031876"/>
                </a:lnTo>
                <a:lnTo>
                  <a:pt x="535633" y="1031876"/>
                </a:lnTo>
                <a:lnTo>
                  <a:pt x="530882" y="1031349"/>
                </a:lnTo>
                <a:lnTo>
                  <a:pt x="526395" y="1030822"/>
                </a:lnTo>
                <a:lnTo>
                  <a:pt x="521908" y="1029768"/>
                </a:lnTo>
                <a:lnTo>
                  <a:pt x="517685" y="1028977"/>
                </a:lnTo>
                <a:lnTo>
                  <a:pt x="513990" y="1027396"/>
                </a:lnTo>
                <a:lnTo>
                  <a:pt x="510294" y="1025815"/>
                </a:lnTo>
                <a:lnTo>
                  <a:pt x="506863" y="1023970"/>
                </a:lnTo>
                <a:lnTo>
                  <a:pt x="503696" y="1022125"/>
                </a:lnTo>
                <a:lnTo>
                  <a:pt x="500792" y="1020017"/>
                </a:lnTo>
                <a:lnTo>
                  <a:pt x="497889" y="1017381"/>
                </a:lnTo>
                <a:lnTo>
                  <a:pt x="495514" y="1014746"/>
                </a:lnTo>
                <a:lnTo>
                  <a:pt x="492874" y="1011847"/>
                </a:lnTo>
                <a:lnTo>
                  <a:pt x="490763" y="1008684"/>
                </a:lnTo>
                <a:lnTo>
                  <a:pt x="488651" y="1005785"/>
                </a:lnTo>
                <a:lnTo>
                  <a:pt x="486803" y="1002359"/>
                </a:lnTo>
                <a:lnTo>
                  <a:pt x="485220" y="998933"/>
                </a:lnTo>
                <a:lnTo>
                  <a:pt x="483636" y="995243"/>
                </a:lnTo>
                <a:lnTo>
                  <a:pt x="482053" y="991554"/>
                </a:lnTo>
                <a:lnTo>
                  <a:pt x="480997" y="987337"/>
                </a:lnTo>
                <a:lnTo>
                  <a:pt x="478621" y="979167"/>
                </a:lnTo>
                <a:lnTo>
                  <a:pt x="477038" y="970470"/>
                </a:lnTo>
                <a:lnTo>
                  <a:pt x="475982" y="961246"/>
                </a:lnTo>
                <a:lnTo>
                  <a:pt x="475190" y="951231"/>
                </a:lnTo>
                <a:lnTo>
                  <a:pt x="474662" y="941480"/>
                </a:lnTo>
                <a:lnTo>
                  <a:pt x="474662" y="930938"/>
                </a:lnTo>
                <a:lnTo>
                  <a:pt x="474662" y="920660"/>
                </a:lnTo>
                <a:lnTo>
                  <a:pt x="475190" y="910908"/>
                </a:lnTo>
                <a:lnTo>
                  <a:pt x="475982" y="900894"/>
                </a:lnTo>
                <a:lnTo>
                  <a:pt x="477038" y="891669"/>
                </a:lnTo>
                <a:lnTo>
                  <a:pt x="478621" y="882972"/>
                </a:lnTo>
                <a:lnTo>
                  <a:pt x="480997" y="874802"/>
                </a:lnTo>
                <a:lnTo>
                  <a:pt x="482053" y="870586"/>
                </a:lnTo>
                <a:lnTo>
                  <a:pt x="483636" y="866896"/>
                </a:lnTo>
                <a:lnTo>
                  <a:pt x="485220" y="863206"/>
                </a:lnTo>
                <a:lnTo>
                  <a:pt x="486803" y="859780"/>
                </a:lnTo>
                <a:lnTo>
                  <a:pt x="488651" y="856354"/>
                </a:lnTo>
                <a:lnTo>
                  <a:pt x="490763" y="853455"/>
                </a:lnTo>
                <a:lnTo>
                  <a:pt x="492874" y="850293"/>
                </a:lnTo>
                <a:lnTo>
                  <a:pt x="495514" y="847394"/>
                </a:lnTo>
                <a:lnTo>
                  <a:pt x="497889" y="844758"/>
                </a:lnTo>
                <a:lnTo>
                  <a:pt x="500792" y="842386"/>
                </a:lnTo>
                <a:lnTo>
                  <a:pt x="503696" y="840014"/>
                </a:lnTo>
                <a:lnTo>
                  <a:pt x="506863" y="838170"/>
                </a:lnTo>
                <a:lnTo>
                  <a:pt x="510294" y="836325"/>
                </a:lnTo>
                <a:lnTo>
                  <a:pt x="513990" y="834743"/>
                </a:lnTo>
                <a:lnTo>
                  <a:pt x="517685" y="833426"/>
                </a:lnTo>
                <a:lnTo>
                  <a:pt x="521908" y="832371"/>
                </a:lnTo>
                <a:lnTo>
                  <a:pt x="526395" y="831317"/>
                </a:lnTo>
                <a:lnTo>
                  <a:pt x="530882" y="830790"/>
                </a:lnTo>
                <a:lnTo>
                  <a:pt x="535633" y="830263"/>
                </a:lnTo>
                <a:close/>
                <a:moveTo>
                  <a:pt x="591344" y="588963"/>
                </a:moveTo>
                <a:lnTo>
                  <a:pt x="596636" y="588963"/>
                </a:lnTo>
                <a:lnTo>
                  <a:pt x="905404" y="588963"/>
                </a:lnTo>
                <a:lnTo>
                  <a:pt x="910431" y="588963"/>
                </a:lnTo>
                <a:lnTo>
                  <a:pt x="915458" y="589759"/>
                </a:lnTo>
                <a:lnTo>
                  <a:pt x="919956" y="590289"/>
                </a:lnTo>
                <a:lnTo>
                  <a:pt x="924190" y="591351"/>
                </a:lnTo>
                <a:lnTo>
                  <a:pt x="928423" y="592146"/>
                </a:lnTo>
                <a:lnTo>
                  <a:pt x="932392" y="593738"/>
                </a:lnTo>
                <a:lnTo>
                  <a:pt x="936096" y="595330"/>
                </a:lnTo>
                <a:lnTo>
                  <a:pt x="939271" y="597187"/>
                </a:lnTo>
                <a:lnTo>
                  <a:pt x="942446" y="599044"/>
                </a:lnTo>
                <a:lnTo>
                  <a:pt x="945621" y="601166"/>
                </a:lnTo>
                <a:lnTo>
                  <a:pt x="948267" y="603818"/>
                </a:lnTo>
                <a:lnTo>
                  <a:pt x="950913" y="606471"/>
                </a:lnTo>
                <a:lnTo>
                  <a:pt x="953294" y="609389"/>
                </a:lnTo>
                <a:lnTo>
                  <a:pt x="955411" y="612307"/>
                </a:lnTo>
                <a:lnTo>
                  <a:pt x="957792" y="615491"/>
                </a:lnTo>
                <a:lnTo>
                  <a:pt x="959644" y="618939"/>
                </a:lnTo>
                <a:lnTo>
                  <a:pt x="961231" y="622388"/>
                </a:lnTo>
                <a:lnTo>
                  <a:pt x="962554" y="626102"/>
                </a:lnTo>
                <a:lnTo>
                  <a:pt x="964142" y="629815"/>
                </a:lnTo>
                <a:lnTo>
                  <a:pt x="965465" y="633794"/>
                </a:lnTo>
                <a:lnTo>
                  <a:pt x="967581" y="642283"/>
                </a:lnTo>
                <a:lnTo>
                  <a:pt x="969169" y="651037"/>
                </a:lnTo>
                <a:lnTo>
                  <a:pt x="970492" y="660322"/>
                </a:lnTo>
                <a:lnTo>
                  <a:pt x="971021" y="670137"/>
                </a:lnTo>
                <a:lnTo>
                  <a:pt x="971550" y="680217"/>
                </a:lnTo>
                <a:lnTo>
                  <a:pt x="971550" y="690828"/>
                </a:lnTo>
                <a:lnTo>
                  <a:pt x="971550" y="700909"/>
                </a:lnTo>
                <a:lnTo>
                  <a:pt x="971021" y="710989"/>
                </a:lnTo>
                <a:lnTo>
                  <a:pt x="970492" y="721070"/>
                </a:lnTo>
                <a:lnTo>
                  <a:pt x="969169" y="730354"/>
                </a:lnTo>
                <a:lnTo>
                  <a:pt x="967581" y="738843"/>
                </a:lnTo>
                <a:lnTo>
                  <a:pt x="965465" y="747332"/>
                </a:lnTo>
                <a:lnTo>
                  <a:pt x="964142" y="751311"/>
                </a:lnTo>
                <a:lnTo>
                  <a:pt x="962554" y="755025"/>
                </a:lnTo>
                <a:lnTo>
                  <a:pt x="961231" y="759004"/>
                </a:lnTo>
                <a:lnTo>
                  <a:pt x="959644" y="762187"/>
                </a:lnTo>
                <a:lnTo>
                  <a:pt x="957792" y="765636"/>
                </a:lnTo>
                <a:lnTo>
                  <a:pt x="955411" y="769084"/>
                </a:lnTo>
                <a:lnTo>
                  <a:pt x="953294" y="772002"/>
                </a:lnTo>
                <a:lnTo>
                  <a:pt x="950913" y="774655"/>
                </a:lnTo>
                <a:lnTo>
                  <a:pt x="948267" y="777573"/>
                </a:lnTo>
                <a:lnTo>
                  <a:pt x="945621" y="779961"/>
                </a:lnTo>
                <a:lnTo>
                  <a:pt x="942446" y="782083"/>
                </a:lnTo>
                <a:lnTo>
                  <a:pt x="939271" y="783940"/>
                </a:lnTo>
                <a:lnTo>
                  <a:pt x="936096" y="786062"/>
                </a:lnTo>
                <a:lnTo>
                  <a:pt x="932392" y="787388"/>
                </a:lnTo>
                <a:lnTo>
                  <a:pt x="928423" y="788980"/>
                </a:lnTo>
                <a:lnTo>
                  <a:pt x="924190" y="790041"/>
                </a:lnTo>
                <a:lnTo>
                  <a:pt x="919956" y="790837"/>
                </a:lnTo>
                <a:lnTo>
                  <a:pt x="915458" y="791633"/>
                </a:lnTo>
                <a:lnTo>
                  <a:pt x="910431" y="792163"/>
                </a:lnTo>
                <a:lnTo>
                  <a:pt x="905404" y="792163"/>
                </a:lnTo>
                <a:lnTo>
                  <a:pt x="596636" y="792163"/>
                </a:lnTo>
                <a:lnTo>
                  <a:pt x="591344" y="792163"/>
                </a:lnTo>
                <a:lnTo>
                  <a:pt x="586317" y="791633"/>
                </a:lnTo>
                <a:lnTo>
                  <a:pt x="582083" y="790837"/>
                </a:lnTo>
                <a:lnTo>
                  <a:pt x="577850" y="790041"/>
                </a:lnTo>
                <a:lnTo>
                  <a:pt x="573352" y="788980"/>
                </a:lnTo>
                <a:lnTo>
                  <a:pt x="569648" y="787388"/>
                </a:lnTo>
                <a:lnTo>
                  <a:pt x="565944" y="786062"/>
                </a:lnTo>
                <a:lnTo>
                  <a:pt x="562504" y="783940"/>
                </a:lnTo>
                <a:lnTo>
                  <a:pt x="559329" y="782083"/>
                </a:lnTo>
                <a:lnTo>
                  <a:pt x="556419" y="779961"/>
                </a:lnTo>
                <a:lnTo>
                  <a:pt x="553508" y="777573"/>
                </a:lnTo>
                <a:lnTo>
                  <a:pt x="551127" y="774655"/>
                </a:lnTo>
                <a:lnTo>
                  <a:pt x="548481" y="772002"/>
                </a:lnTo>
                <a:lnTo>
                  <a:pt x="546365" y="769084"/>
                </a:lnTo>
                <a:lnTo>
                  <a:pt x="544248" y="765636"/>
                </a:lnTo>
                <a:lnTo>
                  <a:pt x="542396" y="762187"/>
                </a:lnTo>
                <a:lnTo>
                  <a:pt x="540544" y="759004"/>
                </a:lnTo>
                <a:lnTo>
                  <a:pt x="538956" y="755025"/>
                </a:lnTo>
                <a:lnTo>
                  <a:pt x="537633" y="751311"/>
                </a:lnTo>
                <a:lnTo>
                  <a:pt x="536575" y="747332"/>
                </a:lnTo>
                <a:lnTo>
                  <a:pt x="534458" y="738843"/>
                </a:lnTo>
                <a:lnTo>
                  <a:pt x="532871" y="730354"/>
                </a:lnTo>
                <a:lnTo>
                  <a:pt x="531548" y="721070"/>
                </a:lnTo>
                <a:lnTo>
                  <a:pt x="530490" y="710989"/>
                </a:lnTo>
                <a:lnTo>
                  <a:pt x="530225" y="700909"/>
                </a:lnTo>
                <a:lnTo>
                  <a:pt x="530225" y="690828"/>
                </a:lnTo>
                <a:lnTo>
                  <a:pt x="530225" y="680217"/>
                </a:lnTo>
                <a:lnTo>
                  <a:pt x="530490" y="670137"/>
                </a:lnTo>
                <a:lnTo>
                  <a:pt x="531548" y="660322"/>
                </a:lnTo>
                <a:lnTo>
                  <a:pt x="532871" y="651037"/>
                </a:lnTo>
                <a:lnTo>
                  <a:pt x="534458" y="642283"/>
                </a:lnTo>
                <a:lnTo>
                  <a:pt x="536575" y="633794"/>
                </a:lnTo>
                <a:lnTo>
                  <a:pt x="537633" y="629815"/>
                </a:lnTo>
                <a:lnTo>
                  <a:pt x="538956" y="626102"/>
                </a:lnTo>
                <a:lnTo>
                  <a:pt x="540544" y="622388"/>
                </a:lnTo>
                <a:lnTo>
                  <a:pt x="542396" y="618939"/>
                </a:lnTo>
                <a:lnTo>
                  <a:pt x="544248" y="615491"/>
                </a:lnTo>
                <a:lnTo>
                  <a:pt x="546365" y="612307"/>
                </a:lnTo>
                <a:lnTo>
                  <a:pt x="548481" y="609389"/>
                </a:lnTo>
                <a:lnTo>
                  <a:pt x="551127" y="606471"/>
                </a:lnTo>
                <a:lnTo>
                  <a:pt x="553508" y="603818"/>
                </a:lnTo>
                <a:lnTo>
                  <a:pt x="556419" y="601166"/>
                </a:lnTo>
                <a:lnTo>
                  <a:pt x="559329" y="599044"/>
                </a:lnTo>
                <a:lnTo>
                  <a:pt x="562504" y="597187"/>
                </a:lnTo>
                <a:lnTo>
                  <a:pt x="565944" y="595330"/>
                </a:lnTo>
                <a:lnTo>
                  <a:pt x="569648" y="593738"/>
                </a:lnTo>
                <a:lnTo>
                  <a:pt x="573352" y="592146"/>
                </a:lnTo>
                <a:lnTo>
                  <a:pt x="577850" y="591351"/>
                </a:lnTo>
                <a:lnTo>
                  <a:pt x="582083" y="590289"/>
                </a:lnTo>
                <a:lnTo>
                  <a:pt x="586317" y="589759"/>
                </a:lnTo>
                <a:lnTo>
                  <a:pt x="591344" y="588963"/>
                </a:lnTo>
                <a:close/>
                <a:moveTo>
                  <a:pt x="573015" y="0"/>
                </a:moveTo>
                <a:lnTo>
                  <a:pt x="580426" y="0"/>
                </a:lnTo>
                <a:lnTo>
                  <a:pt x="588630" y="265"/>
                </a:lnTo>
                <a:lnTo>
                  <a:pt x="597365" y="1058"/>
                </a:lnTo>
                <a:lnTo>
                  <a:pt x="606628" y="1588"/>
                </a:lnTo>
                <a:lnTo>
                  <a:pt x="616421" y="2910"/>
                </a:lnTo>
                <a:lnTo>
                  <a:pt x="626743" y="4498"/>
                </a:lnTo>
                <a:lnTo>
                  <a:pt x="637595" y="6615"/>
                </a:lnTo>
                <a:lnTo>
                  <a:pt x="648446" y="8996"/>
                </a:lnTo>
                <a:lnTo>
                  <a:pt x="659563" y="12171"/>
                </a:lnTo>
                <a:lnTo>
                  <a:pt x="670679" y="15875"/>
                </a:lnTo>
                <a:lnTo>
                  <a:pt x="682060" y="20638"/>
                </a:lnTo>
                <a:lnTo>
                  <a:pt x="693176" y="25400"/>
                </a:lnTo>
                <a:lnTo>
                  <a:pt x="698734" y="28310"/>
                </a:lnTo>
                <a:lnTo>
                  <a:pt x="704027" y="31485"/>
                </a:lnTo>
                <a:lnTo>
                  <a:pt x="709586" y="34396"/>
                </a:lnTo>
                <a:lnTo>
                  <a:pt x="714879" y="38100"/>
                </a:lnTo>
                <a:lnTo>
                  <a:pt x="719908" y="41540"/>
                </a:lnTo>
                <a:lnTo>
                  <a:pt x="725201" y="45773"/>
                </a:lnTo>
                <a:lnTo>
                  <a:pt x="729965" y="49742"/>
                </a:lnTo>
                <a:lnTo>
                  <a:pt x="734994" y="53975"/>
                </a:lnTo>
                <a:lnTo>
                  <a:pt x="739758" y="58738"/>
                </a:lnTo>
                <a:lnTo>
                  <a:pt x="744258" y="63235"/>
                </a:lnTo>
                <a:lnTo>
                  <a:pt x="748757" y="68527"/>
                </a:lnTo>
                <a:lnTo>
                  <a:pt x="752992" y="73819"/>
                </a:lnTo>
                <a:lnTo>
                  <a:pt x="756962" y="79375"/>
                </a:lnTo>
                <a:lnTo>
                  <a:pt x="761197" y="85460"/>
                </a:lnTo>
                <a:lnTo>
                  <a:pt x="764902" y="91546"/>
                </a:lnTo>
                <a:lnTo>
                  <a:pt x="768343" y="98160"/>
                </a:lnTo>
                <a:lnTo>
                  <a:pt x="771519" y="104510"/>
                </a:lnTo>
                <a:lnTo>
                  <a:pt x="774695" y="111654"/>
                </a:lnTo>
                <a:lnTo>
                  <a:pt x="777606" y="119063"/>
                </a:lnTo>
                <a:lnTo>
                  <a:pt x="780253" y="126735"/>
                </a:lnTo>
                <a:lnTo>
                  <a:pt x="782370" y="134673"/>
                </a:lnTo>
                <a:lnTo>
                  <a:pt x="784752" y="143140"/>
                </a:lnTo>
                <a:lnTo>
                  <a:pt x="786340" y="151606"/>
                </a:lnTo>
                <a:lnTo>
                  <a:pt x="787664" y="160338"/>
                </a:lnTo>
                <a:lnTo>
                  <a:pt x="788987" y="169598"/>
                </a:lnTo>
                <a:lnTo>
                  <a:pt x="789516" y="179388"/>
                </a:lnTo>
                <a:lnTo>
                  <a:pt x="790310" y="189706"/>
                </a:lnTo>
                <a:lnTo>
                  <a:pt x="790575" y="199760"/>
                </a:lnTo>
                <a:lnTo>
                  <a:pt x="790310" y="209550"/>
                </a:lnTo>
                <a:lnTo>
                  <a:pt x="790046" y="218810"/>
                </a:lnTo>
                <a:lnTo>
                  <a:pt x="788987" y="237067"/>
                </a:lnTo>
                <a:lnTo>
                  <a:pt x="787134" y="254794"/>
                </a:lnTo>
                <a:lnTo>
                  <a:pt x="785017" y="271992"/>
                </a:lnTo>
                <a:lnTo>
                  <a:pt x="781841" y="288396"/>
                </a:lnTo>
                <a:lnTo>
                  <a:pt x="778400" y="304536"/>
                </a:lnTo>
                <a:lnTo>
                  <a:pt x="774430" y="320146"/>
                </a:lnTo>
                <a:lnTo>
                  <a:pt x="770195" y="334963"/>
                </a:lnTo>
                <a:lnTo>
                  <a:pt x="765167" y="349250"/>
                </a:lnTo>
                <a:lnTo>
                  <a:pt x="760138" y="363008"/>
                </a:lnTo>
                <a:lnTo>
                  <a:pt x="754580" y="376238"/>
                </a:lnTo>
                <a:lnTo>
                  <a:pt x="749022" y="389202"/>
                </a:lnTo>
                <a:lnTo>
                  <a:pt x="743199" y="401373"/>
                </a:lnTo>
                <a:lnTo>
                  <a:pt x="737111" y="413279"/>
                </a:lnTo>
                <a:lnTo>
                  <a:pt x="731024" y="424656"/>
                </a:lnTo>
                <a:lnTo>
                  <a:pt x="724672" y="435504"/>
                </a:lnTo>
                <a:lnTo>
                  <a:pt x="718584" y="445823"/>
                </a:lnTo>
                <a:lnTo>
                  <a:pt x="712497" y="455613"/>
                </a:lnTo>
                <a:lnTo>
                  <a:pt x="700057" y="474398"/>
                </a:lnTo>
                <a:lnTo>
                  <a:pt x="678354" y="506148"/>
                </a:lnTo>
                <a:lnTo>
                  <a:pt x="668826" y="519906"/>
                </a:lnTo>
                <a:lnTo>
                  <a:pt x="665121" y="525992"/>
                </a:lnTo>
                <a:lnTo>
                  <a:pt x="661680" y="532342"/>
                </a:lnTo>
                <a:lnTo>
                  <a:pt x="659033" y="537633"/>
                </a:lnTo>
                <a:lnTo>
                  <a:pt x="656651" y="542925"/>
                </a:lnTo>
                <a:lnTo>
                  <a:pt x="655063" y="547688"/>
                </a:lnTo>
                <a:lnTo>
                  <a:pt x="654004" y="552450"/>
                </a:lnTo>
                <a:lnTo>
                  <a:pt x="591013" y="552450"/>
                </a:lnTo>
                <a:lnTo>
                  <a:pt x="581749" y="552715"/>
                </a:lnTo>
                <a:lnTo>
                  <a:pt x="573280" y="553773"/>
                </a:lnTo>
                <a:lnTo>
                  <a:pt x="565339" y="554831"/>
                </a:lnTo>
                <a:lnTo>
                  <a:pt x="557929" y="556683"/>
                </a:lnTo>
                <a:lnTo>
                  <a:pt x="551047" y="559329"/>
                </a:lnTo>
                <a:lnTo>
                  <a:pt x="544430" y="561975"/>
                </a:lnTo>
                <a:lnTo>
                  <a:pt x="538607" y="565150"/>
                </a:lnTo>
                <a:lnTo>
                  <a:pt x="533049" y="568590"/>
                </a:lnTo>
                <a:lnTo>
                  <a:pt x="528021" y="572294"/>
                </a:lnTo>
                <a:lnTo>
                  <a:pt x="523521" y="576263"/>
                </a:lnTo>
                <a:lnTo>
                  <a:pt x="519286" y="580231"/>
                </a:lnTo>
                <a:lnTo>
                  <a:pt x="515581" y="584729"/>
                </a:lnTo>
                <a:lnTo>
                  <a:pt x="512140" y="588963"/>
                </a:lnTo>
                <a:lnTo>
                  <a:pt x="509229" y="593461"/>
                </a:lnTo>
                <a:lnTo>
                  <a:pt x="506318" y="597694"/>
                </a:lnTo>
                <a:lnTo>
                  <a:pt x="504200" y="601663"/>
                </a:lnTo>
                <a:lnTo>
                  <a:pt x="502083" y="606161"/>
                </a:lnTo>
                <a:lnTo>
                  <a:pt x="500230" y="610129"/>
                </a:lnTo>
                <a:lnTo>
                  <a:pt x="498377" y="614892"/>
                </a:lnTo>
                <a:lnTo>
                  <a:pt x="496789" y="619390"/>
                </a:lnTo>
                <a:lnTo>
                  <a:pt x="493878" y="629179"/>
                </a:lnTo>
                <a:lnTo>
                  <a:pt x="491496" y="639498"/>
                </a:lnTo>
                <a:lnTo>
                  <a:pt x="489908" y="650875"/>
                </a:lnTo>
                <a:lnTo>
                  <a:pt x="488584" y="663046"/>
                </a:lnTo>
                <a:lnTo>
                  <a:pt x="487790" y="676275"/>
                </a:lnTo>
                <a:lnTo>
                  <a:pt x="487790" y="690827"/>
                </a:lnTo>
                <a:lnTo>
                  <a:pt x="487790" y="705115"/>
                </a:lnTo>
                <a:lnTo>
                  <a:pt x="488584" y="718079"/>
                </a:lnTo>
                <a:lnTo>
                  <a:pt x="489908" y="730515"/>
                </a:lnTo>
                <a:lnTo>
                  <a:pt x="491496" y="741892"/>
                </a:lnTo>
                <a:lnTo>
                  <a:pt x="493878" y="752211"/>
                </a:lnTo>
                <a:lnTo>
                  <a:pt x="496789" y="762000"/>
                </a:lnTo>
                <a:lnTo>
                  <a:pt x="498377" y="766498"/>
                </a:lnTo>
                <a:lnTo>
                  <a:pt x="500230" y="770996"/>
                </a:lnTo>
                <a:lnTo>
                  <a:pt x="502083" y="775494"/>
                </a:lnTo>
                <a:lnTo>
                  <a:pt x="504200" y="779463"/>
                </a:lnTo>
                <a:lnTo>
                  <a:pt x="506053" y="783167"/>
                </a:lnTo>
                <a:lnTo>
                  <a:pt x="508170" y="786871"/>
                </a:lnTo>
                <a:lnTo>
                  <a:pt x="510817" y="790575"/>
                </a:lnTo>
                <a:lnTo>
                  <a:pt x="513464" y="794015"/>
                </a:lnTo>
                <a:lnTo>
                  <a:pt x="507112" y="795602"/>
                </a:lnTo>
                <a:lnTo>
                  <a:pt x="500759" y="797190"/>
                </a:lnTo>
                <a:lnTo>
                  <a:pt x="494937" y="799306"/>
                </a:lnTo>
                <a:lnTo>
                  <a:pt x="489379" y="801688"/>
                </a:lnTo>
                <a:lnTo>
                  <a:pt x="484350" y="804333"/>
                </a:lnTo>
                <a:lnTo>
                  <a:pt x="479321" y="806979"/>
                </a:lnTo>
                <a:lnTo>
                  <a:pt x="475086" y="810154"/>
                </a:lnTo>
                <a:lnTo>
                  <a:pt x="471116" y="813329"/>
                </a:lnTo>
                <a:lnTo>
                  <a:pt x="466881" y="816769"/>
                </a:lnTo>
                <a:lnTo>
                  <a:pt x="463441" y="820208"/>
                </a:lnTo>
                <a:lnTo>
                  <a:pt x="460529" y="823648"/>
                </a:lnTo>
                <a:lnTo>
                  <a:pt x="457353" y="827352"/>
                </a:lnTo>
                <a:lnTo>
                  <a:pt x="454442" y="831056"/>
                </a:lnTo>
                <a:lnTo>
                  <a:pt x="452060" y="834761"/>
                </a:lnTo>
                <a:lnTo>
                  <a:pt x="448090" y="841904"/>
                </a:lnTo>
                <a:lnTo>
                  <a:pt x="445972" y="846138"/>
                </a:lnTo>
                <a:lnTo>
                  <a:pt x="444120" y="850106"/>
                </a:lnTo>
                <a:lnTo>
                  <a:pt x="442267" y="854869"/>
                </a:lnTo>
                <a:lnTo>
                  <a:pt x="440679" y="859102"/>
                </a:lnTo>
                <a:lnTo>
                  <a:pt x="437767" y="869156"/>
                </a:lnTo>
                <a:lnTo>
                  <a:pt x="435650" y="879740"/>
                </a:lnTo>
                <a:lnTo>
                  <a:pt x="433797" y="890852"/>
                </a:lnTo>
                <a:lnTo>
                  <a:pt x="432474" y="903288"/>
                </a:lnTo>
                <a:lnTo>
                  <a:pt x="431945" y="916252"/>
                </a:lnTo>
                <a:lnTo>
                  <a:pt x="431680" y="930540"/>
                </a:lnTo>
                <a:lnTo>
                  <a:pt x="431945" y="945092"/>
                </a:lnTo>
                <a:lnTo>
                  <a:pt x="432474" y="958056"/>
                </a:lnTo>
                <a:lnTo>
                  <a:pt x="433797" y="970492"/>
                </a:lnTo>
                <a:lnTo>
                  <a:pt x="435650" y="981604"/>
                </a:lnTo>
                <a:lnTo>
                  <a:pt x="437767" y="992188"/>
                </a:lnTo>
                <a:lnTo>
                  <a:pt x="440679" y="1001977"/>
                </a:lnTo>
                <a:lnTo>
                  <a:pt x="442267" y="1006475"/>
                </a:lnTo>
                <a:lnTo>
                  <a:pt x="444120" y="1011238"/>
                </a:lnTo>
                <a:lnTo>
                  <a:pt x="445972" y="1015206"/>
                </a:lnTo>
                <a:lnTo>
                  <a:pt x="448090" y="1019440"/>
                </a:lnTo>
                <a:lnTo>
                  <a:pt x="449942" y="1023144"/>
                </a:lnTo>
                <a:lnTo>
                  <a:pt x="452324" y="1026848"/>
                </a:lnTo>
                <a:lnTo>
                  <a:pt x="454971" y="1030817"/>
                </a:lnTo>
                <a:lnTo>
                  <a:pt x="457618" y="1034521"/>
                </a:lnTo>
                <a:lnTo>
                  <a:pt x="460529" y="1038225"/>
                </a:lnTo>
                <a:lnTo>
                  <a:pt x="463970" y="1041665"/>
                </a:lnTo>
                <a:lnTo>
                  <a:pt x="467675" y="1045369"/>
                </a:lnTo>
                <a:lnTo>
                  <a:pt x="471645" y="1048809"/>
                </a:lnTo>
                <a:lnTo>
                  <a:pt x="475616" y="1051719"/>
                </a:lnTo>
                <a:lnTo>
                  <a:pt x="480380" y="1054894"/>
                </a:lnTo>
                <a:lnTo>
                  <a:pt x="485144" y="1057804"/>
                </a:lnTo>
                <a:lnTo>
                  <a:pt x="490437" y="1060186"/>
                </a:lnTo>
                <a:lnTo>
                  <a:pt x="496260" y="1062567"/>
                </a:lnTo>
                <a:lnTo>
                  <a:pt x="502347" y="1064419"/>
                </a:lnTo>
                <a:lnTo>
                  <a:pt x="508435" y="1066271"/>
                </a:lnTo>
                <a:lnTo>
                  <a:pt x="515316" y="1067594"/>
                </a:lnTo>
                <a:lnTo>
                  <a:pt x="511876" y="1071827"/>
                </a:lnTo>
                <a:lnTo>
                  <a:pt x="508435" y="1076590"/>
                </a:lnTo>
                <a:lnTo>
                  <a:pt x="505788" y="1080823"/>
                </a:lnTo>
                <a:lnTo>
                  <a:pt x="503141" y="1085586"/>
                </a:lnTo>
                <a:lnTo>
                  <a:pt x="501024" y="1089554"/>
                </a:lnTo>
                <a:lnTo>
                  <a:pt x="499171" y="1094052"/>
                </a:lnTo>
                <a:lnTo>
                  <a:pt x="497583" y="1098286"/>
                </a:lnTo>
                <a:lnTo>
                  <a:pt x="495731" y="1103048"/>
                </a:lnTo>
                <a:lnTo>
                  <a:pt x="493084" y="1112838"/>
                </a:lnTo>
                <a:lnTo>
                  <a:pt x="490967" y="1123156"/>
                </a:lnTo>
                <a:lnTo>
                  <a:pt x="489114" y="1134534"/>
                </a:lnTo>
                <a:lnTo>
                  <a:pt x="487790" y="1146704"/>
                </a:lnTo>
                <a:lnTo>
                  <a:pt x="487261" y="1159934"/>
                </a:lnTo>
                <a:lnTo>
                  <a:pt x="486732" y="1174221"/>
                </a:lnTo>
                <a:lnTo>
                  <a:pt x="487261" y="1188509"/>
                </a:lnTo>
                <a:lnTo>
                  <a:pt x="487790" y="1202002"/>
                </a:lnTo>
                <a:lnTo>
                  <a:pt x="489114" y="1214438"/>
                </a:lnTo>
                <a:lnTo>
                  <a:pt x="490967" y="1225550"/>
                </a:lnTo>
                <a:lnTo>
                  <a:pt x="493084" y="1236134"/>
                </a:lnTo>
                <a:lnTo>
                  <a:pt x="495731" y="1245659"/>
                </a:lnTo>
                <a:lnTo>
                  <a:pt x="497583" y="1250156"/>
                </a:lnTo>
                <a:lnTo>
                  <a:pt x="499171" y="1254654"/>
                </a:lnTo>
                <a:lnTo>
                  <a:pt x="501024" y="1258888"/>
                </a:lnTo>
                <a:lnTo>
                  <a:pt x="503141" y="1263121"/>
                </a:lnTo>
                <a:lnTo>
                  <a:pt x="505523" y="1267090"/>
                </a:lnTo>
                <a:lnTo>
                  <a:pt x="507641" y="1270794"/>
                </a:lnTo>
                <a:lnTo>
                  <a:pt x="510288" y="1274498"/>
                </a:lnTo>
                <a:lnTo>
                  <a:pt x="513199" y="1278467"/>
                </a:lnTo>
                <a:lnTo>
                  <a:pt x="516375" y="1282171"/>
                </a:lnTo>
                <a:lnTo>
                  <a:pt x="519816" y="1285875"/>
                </a:lnTo>
                <a:lnTo>
                  <a:pt x="523521" y="1289315"/>
                </a:lnTo>
                <a:lnTo>
                  <a:pt x="527756" y="1292754"/>
                </a:lnTo>
                <a:lnTo>
                  <a:pt x="531991" y="1296194"/>
                </a:lnTo>
                <a:lnTo>
                  <a:pt x="536755" y="1299369"/>
                </a:lnTo>
                <a:lnTo>
                  <a:pt x="542048" y="1302015"/>
                </a:lnTo>
                <a:lnTo>
                  <a:pt x="547606" y="1304661"/>
                </a:lnTo>
                <a:lnTo>
                  <a:pt x="553429" y="1307042"/>
                </a:lnTo>
                <a:lnTo>
                  <a:pt x="559781" y="1308894"/>
                </a:lnTo>
                <a:lnTo>
                  <a:pt x="566663" y="1310481"/>
                </a:lnTo>
                <a:lnTo>
                  <a:pt x="573809" y="1311804"/>
                </a:lnTo>
                <a:lnTo>
                  <a:pt x="568780" y="1317361"/>
                </a:lnTo>
                <a:lnTo>
                  <a:pt x="564016" y="1322917"/>
                </a:lnTo>
                <a:lnTo>
                  <a:pt x="560311" y="1328738"/>
                </a:lnTo>
                <a:lnTo>
                  <a:pt x="557135" y="1334294"/>
                </a:lnTo>
                <a:lnTo>
                  <a:pt x="555017" y="1338792"/>
                </a:lnTo>
                <a:lnTo>
                  <a:pt x="553164" y="1342761"/>
                </a:lnTo>
                <a:lnTo>
                  <a:pt x="551312" y="1347259"/>
                </a:lnTo>
                <a:lnTo>
                  <a:pt x="549724" y="1351756"/>
                </a:lnTo>
                <a:lnTo>
                  <a:pt x="547077" y="1361546"/>
                </a:lnTo>
                <a:lnTo>
                  <a:pt x="544430" y="1372129"/>
                </a:lnTo>
                <a:lnTo>
                  <a:pt x="543107" y="1383242"/>
                </a:lnTo>
                <a:lnTo>
                  <a:pt x="541784" y="1395677"/>
                </a:lnTo>
                <a:lnTo>
                  <a:pt x="540725" y="1408642"/>
                </a:lnTo>
                <a:lnTo>
                  <a:pt x="540725" y="1423459"/>
                </a:lnTo>
                <a:lnTo>
                  <a:pt x="540725" y="1437481"/>
                </a:lnTo>
                <a:lnTo>
                  <a:pt x="541784" y="1450711"/>
                </a:lnTo>
                <a:lnTo>
                  <a:pt x="543107" y="1463146"/>
                </a:lnTo>
                <a:lnTo>
                  <a:pt x="544430" y="1474259"/>
                </a:lnTo>
                <a:lnTo>
                  <a:pt x="547077" y="1484842"/>
                </a:lnTo>
                <a:lnTo>
                  <a:pt x="549724" y="1494367"/>
                </a:lnTo>
                <a:lnTo>
                  <a:pt x="551312" y="1499129"/>
                </a:lnTo>
                <a:lnTo>
                  <a:pt x="553164" y="1503627"/>
                </a:lnTo>
                <a:lnTo>
                  <a:pt x="555017" y="1507596"/>
                </a:lnTo>
                <a:lnTo>
                  <a:pt x="557135" y="1512094"/>
                </a:lnTo>
                <a:lnTo>
                  <a:pt x="559781" y="1516327"/>
                </a:lnTo>
                <a:lnTo>
                  <a:pt x="562428" y="1520825"/>
                </a:lnTo>
                <a:lnTo>
                  <a:pt x="321047" y="1520825"/>
                </a:lnTo>
                <a:lnTo>
                  <a:pt x="312842" y="1520825"/>
                </a:lnTo>
                <a:lnTo>
                  <a:pt x="304373" y="1520296"/>
                </a:lnTo>
                <a:lnTo>
                  <a:pt x="296433" y="1519767"/>
                </a:lnTo>
                <a:lnTo>
                  <a:pt x="288228" y="1519238"/>
                </a:lnTo>
                <a:lnTo>
                  <a:pt x="280288" y="1518179"/>
                </a:lnTo>
                <a:lnTo>
                  <a:pt x="272083" y="1517121"/>
                </a:lnTo>
                <a:lnTo>
                  <a:pt x="264407" y="1515798"/>
                </a:lnTo>
                <a:lnTo>
                  <a:pt x="256203" y="1514211"/>
                </a:lnTo>
                <a:lnTo>
                  <a:pt x="248527" y="1512623"/>
                </a:lnTo>
                <a:lnTo>
                  <a:pt x="240852" y="1510771"/>
                </a:lnTo>
                <a:lnTo>
                  <a:pt x="233441" y="1508654"/>
                </a:lnTo>
                <a:lnTo>
                  <a:pt x="225501" y="1506538"/>
                </a:lnTo>
                <a:lnTo>
                  <a:pt x="218090" y="1503892"/>
                </a:lnTo>
                <a:lnTo>
                  <a:pt x="210679" y="1501511"/>
                </a:lnTo>
                <a:lnTo>
                  <a:pt x="203268" y="1498600"/>
                </a:lnTo>
                <a:lnTo>
                  <a:pt x="196122" y="1495690"/>
                </a:lnTo>
                <a:lnTo>
                  <a:pt x="188976" y="1492515"/>
                </a:lnTo>
                <a:lnTo>
                  <a:pt x="181830" y="1489075"/>
                </a:lnTo>
                <a:lnTo>
                  <a:pt x="174948" y="1485636"/>
                </a:lnTo>
                <a:lnTo>
                  <a:pt x="168067" y="1482196"/>
                </a:lnTo>
                <a:lnTo>
                  <a:pt x="161450" y="1478227"/>
                </a:lnTo>
                <a:lnTo>
                  <a:pt x="154569" y="1474523"/>
                </a:lnTo>
                <a:lnTo>
                  <a:pt x="147952" y="1470290"/>
                </a:lnTo>
                <a:lnTo>
                  <a:pt x="141600" y="1466056"/>
                </a:lnTo>
                <a:lnTo>
                  <a:pt x="129160" y="1457061"/>
                </a:lnTo>
                <a:lnTo>
                  <a:pt x="116985" y="1447536"/>
                </a:lnTo>
                <a:lnTo>
                  <a:pt x="105075" y="1437481"/>
                </a:lnTo>
                <a:lnTo>
                  <a:pt x="93959" y="1426634"/>
                </a:lnTo>
                <a:lnTo>
                  <a:pt x="83372" y="1415521"/>
                </a:lnTo>
                <a:lnTo>
                  <a:pt x="73579" y="1404144"/>
                </a:lnTo>
                <a:lnTo>
                  <a:pt x="64051" y="1391973"/>
                </a:lnTo>
                <a:lnTo>
                  <a:pt x="55052" y="1379273"/>
                </a:lnTo>
                <a:lnTo>
                  <a:pt x="50552" y="1373188"/>
                </a:lnTo>
                <a:lnTo>
                  <a:pt x="46582" y="1366309"/>
                </a:lnTo>
                <a:lnTo>
                  <a:pt x="42612" y="1359694"/>
                </a:lnTo>
                <a:lnTo>
                  <a:pt x="38907" y="1352815"/>
                </a:lnTo>
                <a:lnTo>
                  <a:pt x="35466" y="1346200"/>
                </a:lnTo>
                <a:lnTo>
                  <a:pt x="31761" y="1339056"/>
                </a:lnTo>
                <a:lnTo>
                  <a:pt x="28585" y="1332177"/>
                </a:lnTo>
                <a:lnTo>
                  <a:pt x="25409" y="1325034"/>
                </a:lnTo>
                <a:lnTo>
                  <a:pt x="22497" y="1317625"/>
                </a:lnTo>
                <a:lnTo>
                  <a:pt x="19586" y="1310481"/>
                </a:lnTo>
                <a:lnTo>
                  <a:pt x="17204" y="1303073"/>
                </a:lnTo>
                <a:lnTo>
                  <a:pt x="14557" y="1295665"/>
                </a:lnTo>
                <a:lnTo>
                  <a:pt x="12440" y="1287727"/>
                </a:lnTo>
                <a:lnTo>
                  <a:pt x="10322" y="1280054"/>
                </a:lnTo>
                <a:lnTo>
                  <a:pt x="8470" y="1272646"/>
                </a:lnTo>
                <a:lnTo>
                  <a:pt x="6617" y="1264444"/>
                </a:lnTo>
                <a:lnTo>
                  <a:pt x="5294" y="1256771"/>
                </a:lnTo>
                <a:lnTo>
                  <a:pt x="3706" y="1248834"/>
                </a:lnTo>
                <a:lnTo>
                  <a:pt x="2912" y="1240896"/>
                </a:lnTo>
                <a:lnTo>
                  <a:pt x="1853" y="1232959"/>
                </a:lnTo>
                <a:lnTo>
                  <a:pt x="1059" y="1224756"/>
                </a:lnTo>
                <a:lnTo>
                  <a:pt x="529" y="1216554"/>
                </a:lnTo>
                <a:lnTo>
                  <a:pt x="265" y="1208352"/>
                </a:lnTo>
                <a:lnTo>
                  <a:pt x="0" y="1200150"/>
                </a:lnTo>
                <a:lnTo>
                  <a:pt x="0" y="857515"/>
                </a:lnTo>
                <a:lnTo>
                  <a:pt x="265" y="847196"/>
                </a:lnTo>
                <a:lnTo>
                  <a:pt x="1059" y="836348"/>
                </a:lnTo>
                <a:lnTo>
                  <a:pt x="1588" y="826029"/>
                </a:lnTo>
                <a:lnTo>
                  <a:pt x="2912" y="815711"/>
                </a:lnTo>
                <a:lnTo>
                  <a:pt x="4500" y="805656"/>
                </a:lnTo>
                <a:lnTo>
                  <a:pt x="6352" y="795602"/>
                </a:lnTo>
                <a:lnTo>
                  <a:pt x="8205" y="785813"/>
                </a:lnTo>
                <a:lnTo>
                  <a:pt x="10587" y="776023"/>
                </a:lnTo>
                <a:lnTo>
                  <a:pt x="13498" y="766498"/>
                </a:lnTo>
                <a:lnTo>
                  <a:pt x="16410" y="757238"/>
                </a:lnTo>
                <a:lnTo>
                  <a:pt x="19851" y="747713"/>
                </a:lnTo>
                <a:lnTo>
                  <a:pt x="23291" y="738717"/>
                </a:lnTo>
                <a:lnTo>
                  <a:pt x="27261" y="730250"/>
                </a:lnTo>
                <a:lnTo>
                  <a:pt x="31761" y="721519"/>
                </a:lnTo>
                <a:lnTo>
                  <a:pt x="35996" y="712788"/>
                </a:lnTo>
                <a:lnTo>
                  <a:pt x="41024" y="704850"/>
                </a:lnTo>
                <a:lnTo>
                  <a:pt x="46053" y="696648"/>
                </a:lnTo>
                <a:lnTo>
                  <a:pt x="51346" y="688711"/>
                </a:lnTo>
                <a:lnTo>
                  <a:pt x="56905" y="680773"/>
                </a:lnTo>
                <a:lnTo>
                  <a:pt x="62727" y="673365"/>
                </a:lnTo>
                <a:lnTo>
                  <a:pt x="68550" y="666221"/>
                </a:lnTo>
                <a:lnTo>
                  <a:pt x="75167" y="659077"/>
                </a:lnTo>
                <a:lnTo>
                  <a:pt x="81519" y="652198"/>
                </a:lnTo>
                <a:lnTo>
                  <a:pt x="88401" y="645848"/>
                </a:lnTo>
                <a:lnTo>
                  <a:pt x="95547" y="639498"/>
                </a:lnTo>
                <a:lnTo>
                  <a:pt x="102958" y="633413"/>
                </a:lnTo>
                <a:lnTo>
                  <a:pt x="110368" y="627592"/>
                </a:lnTo>
                <a:lnTo>
                  <a:pt x="118308" y="622036"/>
                </a:lnTo>
                <a:lnTo>
                  <a:pt x="126249" y="616744"/>
                </a:lnTo>
                <a:lnTo>
                  <a:pt x="134453" y="611452"/>
                </a:lnTo>
                <a:lnTo>
                  <a:pt x="143188" y="606690"/>
                </a:lnTo>
                <a:lnTo>
                  <a:pt x="151392" y="602192"/>
                </a:lnTo>
                <a:lnTo>
                  <a:pt x="168596" y="587904"/>
                </a:lnTo>
                <a:lnTo>
                  <a:pt x="189505" y="569913"/>
                </a:lnTo>
                <a:lnTo>
                  <a:pt x="214120" y="548481"/>
                </a:lnTo>
                <a:lnTo>
                  <a:pt x="241381" y="524140"/>
                </a:lnTo>
                <a:lnTo>
                  <a:pt x="270760" y="497152"/>
                </a:lnTo>
                <a:lnTo>
                  <a:pt x="301726" y="468048"/>
                </a:lnTo>
                <a:lnTo>
                  <a:pt x="317342" y="452967"/>
                </a:lnTo>
                <a:lnTo>
                  <a:pt x="333222" y="437356"/>
                </a:lnTo>
                <a:lnTo>
                  <a:pt x="349367" y="421217"/>
                </a:lnTo>
                <a:lnTo>
                  <a:pt x="365247" y="405077"/>
                </a:lnTo>
                <a:lnTo>
                  <a:pt x="381128" y="388408"/>
                </a:lnTo>
                <a:lnTo>
                  <a:pt x="396479" y="371740"/>
                </a:lnTo>
                <a:lnTo>
                  <a:pt x="412094" y="354542"/>
                </a:lnTo>
                <a:lnTo>
                  <a:pt x="426916" y="337608"/>
                </a:lnTo>
                <a:lnTo>
                  <a:pt x="441473" y="320411"/>
                </a:lnTo>
                <a:lnTo>
                  <a:pt x="455765" y="303477"/>
                </a:lnTo>
                <a:lnTo>
                  <a:pt x="469263" y="286015"/>
                </a:lnTo>
                <a:lnTo>
                  <a:pt x="482232" y="269081"/>
                </a:lnTo>
                <a:lnTo>
                  <a:pt x="494143" y="252148"/>
                </a:lnTo>
                <a:lnTo>
                  <a:pt x="505523" y="235215"/>
                </a:lnTo>
                <a:lnTo>
                  <a:pt x="515581" y="218810"/>
                </a:lnTo>
                <a:lnTo>
                  <a:pt x="520610" y="210344"/>
                </a:lnTo>
                <a:lnTo>
                  <a:pt x="525374" y="202406"/>
                </a:lnTo>
                <a:lnTo>
                  <a:pt x="529344" y="194204"/>
                </a:lnTo>
                <a:lnTo>
                  <a:pt x="533314" y="186267"/>
                </a:lnTo>
                <a:lnTo>
                  <a:pt x="537019" y="178329"/>
                </a:lnTo>
                <a:lnTo>
                  <a:pt x="540460" y="170656"/>
                </a:lnTo>
                <a:lnTo>
                  <a:pt x="543636" y="162983"/>
                </a:lnTo>
                <a:lnTo>
                  <a:pt x="546283" y="155575"/>
                </a:lnTo>
                <a:lnTo>
                  <a:pt x="548930" y="147902"/>
                </a:lnTo>
                <a:lnTo>
                  <a:pt x="551047" y="140494"/>
                </a:lnTo>
                <a:lnTo>
                  <a:pt x="551047" y="1058"/>
                </a:lnTo>
                <a:lnTo>
                  <a:pt x="553958" y="794"/>
                </a:lnTo>
                <a:lnTo>
                  <a:pt x="561369" y="265"/>
                </a:lnTo>
                <a:lnTo>
                  <a:pt x="573015" y="0"/>
                </a:lnTo>
                <a:close/>
              </a:path>
            </a:pathLst>
          </a:custGeom>
          <a:solidFill>
            <a:srgbClr val="2D4C7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717" name="KSO_Shape"/>
          <p:cNvSpPr>
            <a:spLocks noChangeArrowheads="1"/>
          </p:cNvSpPr>
          <p:nvPr/>
        </p:nvSpPr>
        <p:spPr bwMode="auto">
          <a:xfrm>
            <a:off x="6191250" y="3101975"/>
            <a:ext cx="820738" cy="700088"/>
          </a:xfrm>
          <a:custGeom>
            <a:avLst/>
            <a:gdLst>
              <a:gd name="T0" fmla="*/ 509372 w 4999037"/>
              <a:gd name="T1" fmla="*/ 590055 h 4260141"/>
              <a:gd name="T2" fmla="*/ 512212 w 4999037"/>
              <a:gd name="T3" fmla="*/ 606631 h 4260141"/>
              <a:gd name="T4" fmla="*/ 515683 w 4999037"/>
              <a:gd name="T5" fmla="*/ 619418 h 4260141"/>
              <a:gd name="T6" fmla="*/ 519943 w 4999037"/>
              <a:gd name="T7" fmla="*/ 632047 h 4260141"/>
              <a:gd name="T8" fmla="*/ 525465 w 4999037"/>
              <a:gd name="T9" fmla="*/ 644045 h 4260141"/>
              <a:gd name="T10" fmla="*/ 532091 w 4999037"/>
              <a:gd name="T11" fmla="*/ 654780 h 4260141"/>
              <a:gd name="T12" fmla="*/ 539980 w 4999037"/>
              <a:gd name="T13" fmla="*/ 664252 h 4260141"/>
              <a:gd name="T14" fmla="*/ 546922 w 4999037"/>
              <a:gd name="T15" fmla="*/ 670409 h 4260141"/>
              <a:gd name="T16" fmla="*/ 553706 w 4999037"/>
              <a:gd name="T17" fmla="*/ 674829 h 4260141"/>
              <a:gd name="T18" fmla="*/ 561122 w 4999037"/>
              <a:gd name="T19" fmla="*/ 678303 h 4260141"/>
              <a:gd name="T20" fmla="*/ 569326 w 4999037"/>
              <a:gd name="T21" fmla="*/ 680828 h 4260141"/>
              <a:gd name="T22" fmla="*/ 578477 w 4999037"/>
              <a:gd name="T23" fmla="*/ 682249 h 4260141"/>
              <a:gd name="T24" fmla="*/ 585261 w 4999037"/>
              <a:gd name="T25" fmla="*/ 700088 h 4260141"/>
              <a:gd name="T26" fmla="*/ 238948 w 4999037"/>
              <a:gd name="T27" fmla="*/ 682407 h 4260141"/>
              <a:gd name="T28" fmla="*/ 248414 w 4999037"/>
              <a:gd name="T29" fmla="*/ 681302 h 4260141"/>
              <a:gd name="T30" fmla="*/ 256934 w 4999037"/>
              <a:gd name="T31" fmla="*/ 679250 h 4260141"/>
              <a:gd name="T32" fmla="*/ 264665 w 4999037"/>
              <a:gd name="T33" fmla="*/ 676092 h 4260141"/>
              <a:gd name="T34" fmla="*/ 271449 w 4999037"/>
              <a:gd name="T35" fmla="*/ 671988 h 4260141"/>
              <a:gd name="T36" fmla="*/ 277760 w 4999037"/>
              <a:gd name="T37" fmla="*/ 666936 h 4260141"/>
              <a:gd name="T38" fmla="*/ 283440 w 4999037"/>
              <a:gd name="T39" fmla="*/ 661411 h 4260141"/>
              <a:gd name="T40" fmla="*/ 291644 w 4999037"/>
              <a:gd name="T41" fmla="*/ 650202 h 4260141"/>
              <a:gd name="T42" fmla="*/ 299533 w 4999037"/>
              <a:gd name="T43" fmla="*/ 634889 h 4260141"/>
              <a:gd name="T44" fmla="*/ 305371 w 4999037"/>
              <a:gd name="T45" fmla="*/ 618155 h 4260141"/>
              <a:gd name="T46" fmla="*/ 309473 w 4999037"/>
              <a:gd name="T47" fmla="*/ 601106 h 4260141"/>
              <a:gd name="T48" fmla="*/ 311997 w 4999037"/>
              <a:gd name="T49" fmla="*/ 584687 h 4260141"/>
              <a:gd name="T50" fmla="*/ 764255 w 4999037"/>
              <a:gd name="T51" fmla="*/ 499017 h 4260141"/>
              <a:gd name="T52" fmla="*/ 23351 w 4999037"/>
              <a:gd name="T53" fmla="*/ 0 h 4260141"/>
              <a:gd name="T54" fmla="*/ 802121 w 4999037"/>
              <a:gd name="T55" fmla="*/ 474 h 4260141"/>
              <a:gd name="T56" fmla="*/ 808590 w 4999037"/>
              <a:gd name="T57" fmla="*/ 2842 h 4260141"/>
              <a:gd name="T58" fmla="*/ 813954 w 4999037"/>
              <a:gd name="T59" fmla="*/ 6946 h 4260141"/>
              <a:gd name="T60" fmla="*/ 818056 w 4999037"/>
              <a:gd name="T61" fmla="*/ 12156 h 4260141"/>
              <a:gd name="T62" fmla="*/ 820265 w 4999037"/>
              <a:gd name="T63" fmla="*/ 18628 h 4260141"/>
              <a:gd name="T64" fmla="*/ 820738 w 4999037"/>
              <a:gd name="T65" fmla="*/ 532169 h 4260141"/>
              <a:gd name="T66" fmla="*/ 819791 w 4999037"/>
              <a:gd name="T67" fmla="*/ 539273 h 4260141"/>
              <a:gd name="T68" fmla="*/ 816952 w 4999037"/>
              <a:gd name="T69" fmla="*/ 545430 h 4260141"/>
              <a:gd name="T70" fmla="*/ 812218 w 4999037"/>
              <a:gd name="T71" fmla="*/ 550481 h 4260141"/>
              <a:gd name="T72" fmla="*/ 806696 w 4999037"/>
              <a:gd name="T73" fmla="*/ 553796 h 4260141"/>
              <a:gd name="T74" fmla="*/ 799912 w 4999037"/>
              <a:gd name="T75" fmla="*/ 555533 h 4260141"/>
              <a:gd name="T76" fmla="*/ 20984 w 4999037"/>
              <a:gd name="T77" fmla="*/ 555533 h 4260141"/>
              <a:gd name="T78" fmla="*/ 14200 w 4999037"/>
              <a:gd name="T79" fmla="*/ 553796 h 4260141"/>
              <a:gd name="T80" fmla="*/ 8520 w 4999037"/>
              <a:gd name="T81" fmla="*/ 550481 h 4260141"/>
              <a:gd name="T82" fmla="*/ 3944 w 4999037"/>
              <a:gd name="T83" fmla="*/ 545430 h 4260141"/>
              <a:gd name="T84" fmla="*/ 1104 w 4999037"/>
              <a:gd name="T85" fmla="*/ 539273 h 4260141"/>
              <a:gd name="T86" fmla="*/ 0 w 4999037"/>
              <a:gd name="T87" fmla="*/ 532169 h 4260141"/>
              <a:gd name="T88" fmla="*/ 473 w 4999037"/>
              <a:gd name="T89" fmla="*/ 18628 h 4260141"/>
              <a:gd name="T90" fmla="*/ 2840 w 4999037"/>
              <a:gd name="T91" fmla="*/ 12156 h 4260141"/>
              <a:gd name="T92" fmla="*/ 6942 w 4999037"/>
              <a:gd name="T93" fmla="*/ 6946 h 4260141"/>
              <a:gd name="T94" fmla="*/ 12149 w 4999037"/>
              <a:gd name="T95" fmla="*/ 2842 h 4260141"/>
              <a:gd name="T96" fmla="*/ 18617 w 4999037"/>
              <a:gd name="T97" fmla="*/ 474 h 42601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99037"/>
              <a:gd name="T148" fmla="*/ 0 h 4260141"/>
              <a:gd name="T149" fmla="*/ 4999037 w 4999037"/>
              <a:gd name="T150" fmla="*/ 4260141 h 42601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rgbClr val="2D4C7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718" name="KSO_Shape"/>
          <p:cNvSpPr>
            <a:spLocks noChangeArrowheads="1"/>
          </p:cNvSpPr>
          <p:nvPr/>
        </p:nvSpPr>
        <p:spPr bwMode="auto">
          <a:xfrm>
            <a:off x="9896475" y="3057525"/>
            <a:ext cx="852488" cy="787400"/>
          </a:xfrm>
          <a:custGeom>
            <a:avLst/>
            <a:gdLst>
              <a:gd name="T0" fmla="*/ 2147483646 w 4477"/>
              <a:gd name="T1" fmla="*/ 602152386 h 4133"/>
              <a:gd name="T2" fmla="*/ 2147483646 w 4477"/>
              <a:gd name="T3" fmla="*/ 277919241 h 4133"/>
              <a:gd name="T4" fmla="*/ 2147483646 w 4477"/>
              <a:gd name="T5" fmla="*/ 77201779 h 4133"/>
              <a:gd name="T6" fmla="*/ 2147483646 w 4477"/>
              <a:gd name="T7" fmla="*/ 0 h 4133"/>
              <a:gd name="T8" fmla="*/ 2147483646 w 4477"/>
              <a:gd name="T9" fmla="*/ 46313904 h 4133"/>
              <a:gd name="T10" fmla="*/ 2147483646 w 4477"/>
              <a:gd name="T11" fmla="*/ 200717462 h 4133"/>
              <a:gd name="T12" fmla="*/ 2147483646 w 4477"/>
              <a:gd name="T13" fmla="*/ 463210864 h 4133"/>
              <a:gd name="T14" fmla="*/ 2147483646 w 4477"/>
              <a:gd name="T15" fmla="*/ 833757723 h 4133"/>
              <a:gd name="T16" fmla="*/ 2147483646 w 4477"/>
              <a:gd name="T17" fmla="*/ 1312394616 h 4133"/>
              <a:gd name="T18" fmla="*/ 2147483646 w 4477"/>
              <a:gd name="T19" fmla="*/ 1868233097 h 4133"/>
              <a:gd name="T20" fmla="*/ 2147483646 w 4477"/>
              <a:gd name="T21" fmla="*/ 2147483646 h 4133"/>
              <a:gd name="T22" fmla="*/ 2147483646 w 4477"/>
              <a:gd name="T23" fmla="*/ 2147483646 h 4133"/>
              <a:gd name="T24" fmla="*/ 2147483646 w 4477"/>
              <a:gd name="T25" fmla="*/ 2147483646 h 4133"/>
              <a:gd name="T26" fmla="*/ 2147483646 w 4477"/>
              <a:gd name="T27" fmla="*/ 2147483646 h 4133"/>
              <a:gd name="T28" fmla="*/ 2147483646 w 4477"/>
              <a:gd name="T29" fmla="*/ 2147483646 h 4133"/>
              <a:gd name="T30" fmla="*/ 2147483646 w 4477"/>
              <a:gd name="T31" fmla="*/ 2147483646 h 4133"/>
              <a:gd name="T32" fmla="*/ 2147483646 w 4477"/>
              <a:gd name="T33" fmla="*/ 2147483646 h 4133"/>
              <a:gd name="T34" fmla="*/ 2147483646 w 4477"/>
              <a:gd name="T35" fmla="*/ 2147483646 h 4133"/>
              <a:gd name="T36" fmla="*/ 2147483646 w 4477"/>
              <a:gd name="T37" fmla="*/ 2147483646 h 4133"/>
              <a:gd name="T38" fmla="*/ 2147483646 w 4477"/>
              <a:gd name="T39" fmla="*/ 2147483646 h 4133"/>
              <a:gd name="T40" fmla="*/ 2147483646 w 4477"/>
              <a:gd name="T41" fmla="*/ 2147483646 h 4133"/>
              <a:gd name="T42" fmla="*/ 2147483646 w 4477"/>
              <a:gd name="T43" fmla="*/ 2147483646 h 4133"/>
              <a:gd name="T44" fmla="*/ 2147483646 w 4477"/>
              <a:gd name="T45" fmla="*/ 2147483646 h 4133"/>
              <a:gd name="T46" fmla="*/ 2147483646 w 4477"/>
              <a:gd name="T47" fmla="*/ 2147483646 h 4133"/>
              <a:gd name="T48" fmla="*/ 2147483646 w 4477"/>
              <a:gd name="T49" fmla="*/ 2147483646 h 4133"/>
              <a:gd name="T50" fmla="*/ 2147483646 w 4477"/>
              <a:gd name="T51" fmla="*/ 2147483646 h 4133"/>
              <a:gd name="T52" fmla="*/ 2147483646 w 4477"/>
              <a:gd name="T53" fmla="*/ 2147483646 h 4133"/>
              <a:gd name="T54" fmla="*/ 2147483646 w 4477"/>
              <a:gd name="T55" fmla="*/ 2147483646 h 4133"/>
              <a:gd name="T56" fmla="*/ 2147483646 w 4477"/>
              <a:gd name="T57" fmla="*/ 1744717415 h 4133"/>
              <a:gd name="T58" fmla="*/ 2147483646 w 4477"/>
              <a:gd name="T59" fmla="*/ 2147483646 h 4133"/>
              <a:gd name="T60" fmla="*/ 2147483646 w 4477"/>
              <a:gd name="T61" fmla="*/ 2147483646 h 4133"/>
              <a:gd name="T62" fmla="*/ 2147483646 w 4477"/>
              <a:gd name="T63" fmla="*/ 2147483646 h 4133"/>
              <a:gd name="T64" fmla="*/ 2147483646 w 4477"/>
              <a:gd name="T65" fmla="*/ 2147483646 h 4133"/>
              <a:gd name="T66" fmla="*/ 0 w 4477"/>
              <a:gd name="T67" fmla="*/ 2147483646 h 4133"/>
              <a:gd name="T68" fmla="*/ 2147483646 w 4477"/>
              <a:gd name="T69" fmla="*/ 2147483646 h 4133"/>
              <a:gd name="T70" fmla="*/ 2147483646 w 4477"/>
              <a:gd name="T71" fmla="*/ 2147483646 h 4133"/>
              <a:gd name="T72" fmla="*/ 2147483646 w 4477"/>
              <a:gd name="T73" fmla="*/ 2147483646 h 4133"/>
              <a:gd name="T74" fmla="*/ 2147483646 w 4477"/>
              <a:gd name="T75" fmla="*/ 2147483646 h 4133"/>
              <a:gd name="T76" fmla="*/ 2147483646 w 4477"/>
              <a:gd name="T77" fmla="*/ 2147483646 h 4133"/>
              <a:gd name="T78" fmla="*/ 2147483646 w 4477"/>
              <a:gd name="T79" fmla="*/ 2147483646 h 4133"/>
              <a:gd name="T80" fmla="*/ 2147483646 w 4477"/>
              <a:gd name="T81" fmla="*/ 2147483646 h 4133"/>
              <a:gd name="T82" fmla="*/ 2147483646 w 4477"/>
              <a:gd name="T83" fmla="*/ 2147483646 h 4133"/>
              <a:gd name="T84" fmla="*/ 2147483646 w 4477"/>
              <a:gd name="T85" fmla="*/ 2147483646 h 4133"/>
              <a:gd name="T86" fmla="*/ 2147483646 w 4477"/>
              <a:gd name="T87" fmla="*/ 2147483646 h 4133"/>
              <a:gd name="T88" fmla="*/ 2147483646 w 4477"/>
              <a:gd name="T89" fmla="*/ 2147483646 h 4133"/>
              <a:gd name="T90" fmla="*/ 2147483646 w 4477"/>
              <a:gd name="T91" fmla="*/ 2147483646 h 4133"/>
              <a:gd name="T92" fmla="*/ 2147483646 w 4477"/>
              <a:gd name="T93" fmla="*/ 2147483646 h 4133"/>
              <a:gd name="T94" fmla="*/ 2147483646 w 4477"/>
              <a:gd name="T95" fmla="*/ 2147483646 h 4133"/>
              <a:gd name="T96" fmla="*/ 2147483646 w 4477"/>
              <a:gd name="T97" fmla="*/ 2147483646 h 4133"/>
              <a:gd name="T98" fmla="*/ 2147483646 w 4477"/>
              <a:gd name="T99" fmla="*/ 2147483646 h 4133"/>
              <a:gd name="T100" fmla="*/ 2147483646 w 4477"/>
              <a:gd name="T101" fmla="*/ 2147483646 h 4133"/>
              <a:gd name="T102" fmla="*/ 2147483646 w 4477"/>
              <a:gd name="T103" fmla="*/ 2147483646 h 4133"/>
              <a:gd name="T104" fmla="*/ 2147483646 w 4477"/>
              <a:gd name="T105" fmla="*/ 2147483646 h 4133"/>
              <a:gd name="T106" fmla="*/ 2147483646 w 4477"/>
              <a:gd name="T107" fmla="*/ 2147483646 h 41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77"/>
              <a:gd name="T163" fmla="*/ 0 h 4133"/>
              <a:gd name="T164" fmla="*/ 4477 w 4477"/>
              <a:gd name="T165" fmla="*/ 4133 h 413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77" h="4133">
                <a:moveTo>
                  <a:pt x="3646" y="48"/>
                </a:moveTo>
                <a:lnTo>
                  <a:pt x="3646" y="48"/>
                </a:lnTo>
                <a:lnTo>
                  <a:pt x="3623" y="39"/>
                </a:lnTo>
                <a:lnTo>
                  <a:pt x="3600" y="31"/>
                </a:lnTo>
                <a:lnTo>
                  <a:pt x="3578" y="24"/>
                </a:lnTo>
                <a:lnTo>
                  <a:pt x="3557" y="18"/>
                </a:lnTo>
                <a:lnTo>
                  <a:pt x="3536" y="13"/>
                </a:lnTo>
                <a:lnTo>
                  <a:pt x="3515" y="8"/>
                </a:lnTo>
                <a:lnTo>
                  <a:pt x="3494" y="5"/>
                </a:lnTo>
                <a:lnTo>
                  <a:pt x="3473" y="3"/>
                </a:lnTo>
                <a:lnTo>
                  <a:pt x="3454" y="1"/>
                </a:lnTo>
                <a:lnTo>
                  <a:pt x="3434" y="0"/>
                </a:lnTo>
                <a:lnTo>
                  <a:pt x="3415" y="0"/>
                </a:lnTo>
                <a:lnTo>
                  <a:pt x="3395" y="1"/>
                </a:lnTo>
                <a:lnTo>
                  <a:pt x="3376" y="3"/>
                </a:lnTo>
                <a:lnTo>
                  <a:pt x="3358" y="5"/>
                </a:lnTo>
                <a:lnTo>
                  <a:pt x="3339" y="9"/>
                </a:lnTo>
                <a:lnTo>
                  <a:pt x="3321" y="13"/>
                </a:lnTo>
                <a:lnTo>
                  <a:pt x="3303" y="18"/>
                </a:lnTo>
                <a:lnTo>
                  <a:pt x="3285" y="23"/>
                </a:lnTo>
                <a:lnTo>
                  <a:pt x="3268" y="30"/>
                </a:lnTo>
                <a:lnTo>
                  <a:pt x="3251" y="37"/>
                </a:lnTo>
                <a:lnTo>
                  <a:pt x="3235" y="45"/>
                </a:lnTo>
                <a:lnTo>
                  <a:pt x="3219" y="54"/>
                </a:lnTo>
                <a:lnTo>
                  <a:pt x="3201" y="63"/>
                </a:lnTo>
                <a:lnTo>
                  <a:pt x="3186" y="74"/>
                </a:lnTo>
                <a:lnTo>
                  <a:pt x="3170" y="85"/>
                </a:lnTo>
                <a:lnTo>
                  <a:pt x="3155" y="96"/>
                </a:lnTo>
                <a:lnTo>
                  <a:pt x="3139" y="108"/>
                </a:lnTo>
                <a:lnTo>
                  <a:pt x="3124" y="121"/>
                </a:lnTo>
                <a:lnTo>
                  <a:pt x="3110" y="134"/>
                </a:lnTo>
                <a:lnTo>
                  <a:pt x="3094" y="149"/>
                </a:lnTo>
                <a:lnTo>
                  <a:pt x="3066" y="179"/>
                </a:lnTo>
                <a:lnTo>
                  <a:pt x="3079" y="337"/>
                </a:lnTo>
                <a:lnTo>
                  <a:pt x="3094" y="494"/>
                </a:lnTo>
                <a:lnTo>
                  <a:pt x="3112" y="649"/>
                </a:lnTo>
                <a:lnTo>
                  <a:pt x="3131" y="802"/>
                </a:lnTo>
                <a:lnTo>
                  <a:pt x="3151" y="954"/>
                </a:lnTo>
                <a:lnTo>
                  <a:pt x="3174" y="1104"/>
                </a:lnTo>
                <a:lnTo>
                  <a:pt x="3198" y="1252"/>
                </a:lnTo>
                <a:lnTo>
                  <a:pt x="3226" y="1398"/>
                </a:lnTo>
                <a:lnTo>
                  <a:pt x="3254" y="1543"/>
                </a:lnTo>
                <a:lnTo>
                  <a:pt x="3284" y="1686"/>
                </a:lnTo>
                <a:lnTo>
                  <a:pt x="3318" y="1827"/>
                </a:lnTo>
                <a:lnTo>
                  <a:pt x="3352" y="1967"/>
                </a:lnTo>
                <a:lnTo>
                  <a:pt x="3388" y="2104"/>
                </a:lnTo>
                <a:lnTo>
                  <a:pt x="3407" y="2172"/>
                </a:lnTo>
                <a:lnTo>
                  <a:pt x="3427" y="2240"/>
                </a:lnTo>
                <a:lnTo>
                  <a:pt x="3447" y="2307"/>
                </a:lnTo>
                <a:lnTo>
                  <a:pt x="3468" y="2374"/>
                </a:lnTo>
                <a:lnTo>
                  <a:pt x="3488" y="2441"/>
                </a:lnTo>
                <a:lnTo>
                  <a:pt x="3510" y="2506"/>
                </a:lnTo>
                <a:lnTo>
                  <a:pt x="4267" y="2335"/>
                </a:lnTo>
                <a:lnTo>
                  <a:pt x="4258" y="2257"/>
                </a:lnTo>
                <a:lnTo>
                  <a:pt x="4249" y="2179"/>
                </a:lnTo>
                <a:lnTo>
                  <a:pt x="4238" y="2102"/>
                </a:lnTo>
                <a:lnTo>
                  <a:pt x="4227" y="2026"/>
                </a:lnTo>
                <a:lnTo>
                  <a:pt x="4214" y="1950"/>
                </a:lnTo>
                <a:lnTo>
                  <a:pt x="4202" y="1874"/>
                </a:lnTo>
                <a:lnTo>
                  <a:pt x="4189" y="1798"/>
                </a:lnTo>
                <a:lnTo>
                  <a:pt x="4175" y="1724"/>
                </a:lnTo>
                <a:lnTo>
                  <a:pt x="4161" y="1649"/>
                </a:lnTo>
                <a:lnTo>
                  <a:pt x="4146" y="1574"/>
                </a:lnTo>
                <a:lnTo>
                  <a:pt x="4130" y="1500"/>
                </a:lnTo>
                <a:lnTo>
                  <a:pt x="4113" y="1428"/>
                </a:lnTo>
                <a:lnTo>
                  <a:pt x="4096" y="1354"/>
                </a:lnTo>
                <a:lnTo>
                  <a:pt x="4078" y="1282"/>
                </a:lnTo>
                <a:lnTo>
                  <a:pt x="4060" y="1210"/>
                </a:lnTo>
                <a:lnTo>
                  <a:pt x="4041" y="1138"/>
                </a:lnTo>
                <a:lnTo>
                  <a:pt x="4020" y="1067"/>
                </a:lnTo>
                <a:lnTo>
                  <a:pt x="4000" y="995"/>
                </a:lnTo>
                <a:lnTo>
                  <a:pt x="3979" y="926"/>
                </a:lnTo>
                <a:lnTo>
                  <a:pt x="3957" y="855"/>
                </a:lnTo>
                <a:lnTo>
                  <a:pt x="3935" y="785"/>
                </a:lnTo>
                <a:lnTo>
                  <a:pt x="3911" y="717"/>
                </a:lnTo>
                <a:lnTo>
                  <a:pt x="3888" y="648"/>
                </a:lnTo>
                <a:lnTo>
                  <a:pt x="3863" y="579"/>
                </a:lnTo>
                <a:lnTo>
                  <a:pt x="3839" y="512"/>
                </a:lnTo>
                <a:lnTo>
                  <a:pt x="3812" y="444"/>
                </a:lnTo>
                <a:lnTo>
                  <a:pt x="3786" y="377"/>
                </a:lnTo>
                <a:lnTo>
                  <a:pt x="3759" y="310"/>
                </a:lnTo>
                <a:lnTo>
                  <a:pt x="3732" y="244"/>
                </a:lnTo>
                <a:lnTo>
                  <a:pt x="3703" y="179"/>
                </a:lnTo>
                <a:lnTo>
                  <a:pt x="3675" y="113"/>
                </a:lnTo>
                <a:lnTo>
                  <a:pt x="3646" y="48"/>
                </a:lnTo>
                <a:close/>
                <a:moveTo>
                  <a:pt x="831" y="2804"/>
                </a:moveTo>
                <a:lnTo>
                  <a:pt x="2810" y="2804"/>
                </a:lnTo>
                <a:lnTo>
                  <a:pt x="2810" y="2949"/>
                </a:lnTo>
                <a:lnTo>
                  <a:pt x="831" y="2949"/>
                </a:lnTo>
                <a:lnTo>
                  <a:pt x="831" y="2804"/>
                </a:lnTo>
                <a:close/>
                <a:moveTo>
                  <a:pt x="3516" y="3370"/>
                </a:moveTo>
                <a:lnTo>
                  <a:pt x="3637" y="3750"/>
                </a:lnTo>
                <a:lnTo>
                  <a:pt x="190" y="3750"/>
                </a:lnTo>
                <a:lnTo>
                  <a:pt x="0" y="3750"/>
                </a:lnTo>
                <a:lnTo>
                  <a:pt x="0" y="3559"/>
                </a:lnTo>
                <a:lnTo>
                  <a:pt x="0" y="1320"/>
                </a:lnTo>
                <a:lnTo>
                  <a:pt x="0" y="1240"/>
                </a:lnTo>
                <a:lnTo>
                  <a:pt x="59" y="1183"/>
                </a:lnTo>
                <a:lnTo>
                  <a:pt x="764" y="503"/>
                </a:lnTo>
                <a:lnTo>
                  <a:pt x="819" y="449"/>
                </a:lnTo>
                <a:lnTo>
                  <a:pt x="895" y="449"/>
                </a:lnTo>
                <a:lnTo>
                  <a:pt x="2831" y="449"/>
                </a:lnTo>
                <a:lnTo>
                  <a:pt x="2840" y="545"/>
                </a:lnTo>
                <a:lnTo>
                  <a:pt x="2849" y="640"/>
                </a:lnTo>
                <a:lnTo>
                  <a:pt x="2859" y="735"/>
                </a:lnTo>
                <a:lnTo>
                  <a:pt x="2870" y="829"/>
                </a:lnTo>
                <a:lnTo>
                  <a:pt x="1084" y="829"/>
                </a:lnTo>
                <a:lnTo>
                  <a:pt x="1138" y="1419"/>
                </a:lnTo>
                <a:lnTo>
                  <a:pt x="1148" y="1526"/>
                </a:lnTo>
                <a:lnTo>
                  <a:pt x="1040" y="1522"/>
                </a:lnTo>
                <a:lnTo>
                  <a:pt x="380" y="1497"/>
                </a:lnTo>
                <a:lnTo>
                  <a:pt x="380" y="3370"/>
                </a:lnTo>
                <a:lnTo>
                  <a:pt x="3516" y="3370"/>
                </a:lnTo>
                <a:close/>
                <a:moveTo>
                  <a:pt x="472" y="1312"/>
                </a:moveTo>
                <a:lnTo>
                  <a:pt x="939" y="1329"/>
                </a:lnTo>
                <a:lnTo>
                  <a:pt x="900" y="898"/>
                </a:lnTo>
                <a:lnTo>
                  <a:pt x="472" y="1312"/>
                </a:lnTo>
                <a:close/>
                <a:moveTo>
                  <a:pt x="2810" y="2206"/>
                </a:moveTo>
                <a:lnTo>
                  <a:pt x="831" y="2206"/>
                </a:lnTo>
                <a:lnTo>
                  <a:pt x="831" y="2351"/>
                </a:lnTo>
                <a:lnTo>
                  <a:pt x="2810" y="2351"/>
                </a:lnTo>
                <a:lnTo>
                  <a:pt x="2810" y="2206"/>
                </a:lnTo>
                <a:close/>
                <a:moveTo>
                  <a:pt x="2810" y="1666"/>
                </a:moveTo>
                <a:lnTo>
                  <a:pt x="1621" y="1666"/>
                </a:lnTo>
                <a:lnTo>
                  <a:pt x="1621" y="1810"/>
                </a:lnTo>
                <a:lnTo>
                  <a:pt x="2810" y="1810"/>
                </a:lnTo>
                <a:lnTo>
                  <a:pt x="2810" y="1666"/>
                </a:lnTo>
                <a:close/>
                <a:moveTo>
                  <a:pt x="2810" y="1112"/>
                </a:moveTo>
                <a:lnTo>
                  <a:pt x="1621" y="1112"/>
                </a:lnTo>
                <a:lnTo>
                  <a:pt x="1621" y="1256"/>
                </a:lnTo>
                <a:lnTo>
                  <a:pt x="2810" y="1256"/>
                </a:lnTo>
                <a:lnTo>
                  <a:pt x="2810" y="1112"/>
                </a:lnTo>
                <a:close/>
                <a:moveTo>
                  <a:pt x="4318" y="3463"/>
                </a:moveTo>
                <a:lnTo>
                  <a:pt x="4002" y="3540"/>
                </a:lnTo>
                <a:lnTo>
                  <a:pt x="4007" y="3867"/>
                </a:lnTo>
                <a:lnTo>
                  <a:pt x="4237" y="4133"/>
                </a:lnTo>
                <a:lnTo>
                  <a:pt x="4387" y="4100"/>
                </a:lnTo>
                <a:lnTo>
                  <a:pt x="4477" y="3751"/>
                </a:lnTo>
                <a:lnTo>
                  <a:pt x="4318" y="3463"/>
                </a:lnTo>
                <a:close/>
                <a:moveTo>
                  <a:pt x="4272" y="2491"/>
                </a:moveTo>
                <a:lnTo>
                  <a:pt x="4272" y="2491"/>
                </a:lnTo>
                <a:lnTo>
                  <a:pt x="4388" y="3367"/>
                </a:lnTo>
                <a:lnTo>
                  <a:pt x="3870" y="3485"/>
                </a:lnTo>
                <a:lnTo>
                  <a:pt x="3583" y="2648"/>
                </a:lnTo>
                <a:lnTo>
                  <a:pt x="4272" y="2491"/>
                </a:lnTo>
                <a:close/>
              </a:path>
            </a:pathLst>
          </a:custGeom>
          <a:solidFill>
            <a:srgbClr val="2D4C7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719" name="TextBox 15"/>
          <p:cNvSpPr>
            <a:spLocks noChangeArrowheads="1"/>
          </p:cNvSpPr>
          <p:nvPr/>
        </p:nvSpPr>
        <p:spPr bwMode="auto">
          <a:xfrm>
            <a:off x="1330325" y="1173163"/>
            <a:ext cx="55213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a:t>
            </a:r>
          </a:p>
        </p:txBody>
      </p:sp>
      <p:sp>
        <p:nvSpPr>
          <p:cNvPr id="29720" name="TextBox 15"/>
          <p:cNvSpPr>
            <a:spLocks noChangeArrowheads="1"/>
          </p:cNvSpPr>
          <p:nvPr/>
        </p:nvSpPr>
        <p:spPr bwMode="auto">
          <a:xfrm>
            <a:off x="1330325" y="2982913"/>
            <a:ext cx="39306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a:t>
            </a:r>
          </a:p>
        </p:txBody>
      </p:sp>
      <p:sp>
        <p:nvSpPr>
          <p:cNvPr id="29721" name="TextBox 15"/>
          <p:cNvSpPr>
            <a:spLocks noChangeArrowheads="1"/>
          </p:cNvSpPr>
          <p:nvPr/>
        </p:nvSpPr>
        <p:spPr bwMode="auto">
          <a:xfrm>
            <a:off x="1330325" y="4792663"/>
            <a:ext cx="2916238"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KSO_Shape"/>
          <p:cNvSpPr>
            <a:spLocks noChangeArrowheads="1"/>
          </p:cNvSpPr>
          <p:nvPr/>
        </p:nvSpPr>
        <p:spPr bwMode="auto">
          <a:xfrm>
            <a:off x="381000" y="1600200"/>
            <a:ext cx="4532313" cy="3392488"/>
          </a:xfrm>
          <a:custGeom>
            <a:avLst/>
            <a:gdLst>
              <a:gd name="T0" fmla="*/ 2147483646 w 5185"/>
              <a:gd name="T1" fmla="*/ 2147483646 h 3880"/>
              <a:gd name="T2" fmla="*/ 2147483646 w 5185"/>
              <a:gd name="T3" fmla="*/ 2147483646 h 3880"/>
              <a:gd name="T4" fmla="*/ 2147483646 w 5185"/>
              <a:gd name="T5" fmla="*/ 2147483646 h 3880"/>
              <a:gd name="T6" fmla="*/ 2147483646 w 5185"/>
              <a:gd name="T7" fmla="*/ 2147483646 h 3880"/>
              <a:gd name="T8" fmla="*/ 2147483646 w 5185"/>
              <a:gd name="T9" fmla="*/ 2147483646 h 3880"/>
              <a:gd name="T10" fmla="*/ 2147483646 w 5185"/>
              <a:gd name="T11" fmla="*/ 2147483646 h 3880"/>
              <a:gd name="T12" fmla="*/ 2147483646 w 5185"/>
              <a:gd name="T13" fmla="*/ 2147483646 h 3880"/>
              <a:gd name="T14" fmla="*/ 2147483646 w 5185"/>
              <a:gd name="T15" fmla="*/ 2147483646 h 3880"/>
              <a:gd name="T16" fmla="*/ 2147483646 w 5185"/>
              <a:gd name="T17" fmla="*/ 2147483646 h 3880"/>
              <a:gd name="T18" fmla="*/ 2147483646 w 5185"/>
              <a:gd name="T19" fmla="*/ 2147483646 h 3880"/>
              <a:gd name="T20" fmla="*/ 2147483646 w 5185"/>
              <a:gd name="T21" fmla="*/ 2147483646 h 3880"/>
              <a:gd name="T22" fmla="*/ 2147483646 w 5185"/>
              <a:gd name="T23" fmla="*/ 2147483646 h 3880"/>
              <a:gd name="T24" fmla="*/ 2147483646 w 5185"/>
              <a:gd name="T25" fmla="*/ 2147483646 h 3880"/>
              <a:gd name="T26" fmla="*/ 2147483646 w 5185"/>
              <a:gd name="T27" fmla="*/ 2147483646 h 3880"/>
              <a:gd name="T28" fmla="*/ 2147483646 w 5185"/>
              <a:gd name="T29" fmla="*/ 1404372869 h 3880"/>
              <a:gd name="T30" fmla="*/ 2147483646 w 5185"/>
              <a:gd name="T31" fmla="*/ 280568375 h 3880"/>
              <a:gd name="T32" fmla="*/ 2147483646 w 5185"/>
              <a:gd name="T33" fmla="*/ 0 h 3880"/>
              <a:gd name="T34" fmla="*/ 2147483646 w 5185"/>
              <a:gd name="T35" fmla="*/ 280568375 h 3880"/>
              <a:gd name="T36" fmla="*/ 2147483646 w 5185"/>
              <a:gd name="T37" fmla="*/ 1404372869 h 3880"/>
              <a:gd name="T38" fmla="*/ 2147483646 w 5185"/>
              <a:gd name="T39" fmla="*/ 2147483646 h 3880"/>
              <a:gd name="T40" fmla="*/ 2147483646 w 5185"/>
              <a:gd name="T41" fmla="*/ 2147483646 h 3880"/>
              <a:gd name="T42" fmla="*/ 2147483646 w 5185"/>
              <a:gd name="T43" fmla="*/ 2147483646 h 3880"/>
              <a:gd name="T44" fmla="*/ 2147483646 w 5185"/>
              <a:gd name="T45" fmla="*/ 2147483646 h 3880"/>
              <a:gd name="T46" fmla="*/ 2147483646 w 5185"/>
              <a:gd name="T47" fmla="*/ 2147483646 h 3880"/>
              <a:gd name="T48" fmla="*/ 2147483646 w 5185"/>
              <a:gd name="T49" fmla="*/ 2147483646 h 3880"/>
              <a:gd name="T50" fmla="*/ 2147483646 w 5185"/>
              <a:gd name="T51" fmla="*/ 2147483646 h 3880"/>
              <a:gd name="T52" fmla="*/ 2147483646 w 5185"/>
              <a:gd name="T53" fmla="*/ 2147483646 h 3880"/>
              <a:gd name="T54" fmla="*/ 2147483646 w 5185"/>
              <a:gd name="T55" fmla="*/ 2147483646 h 3880"/>
              <a:gd name="T56" fmla="*/ 2147483646 w 5185"/>
              <a:gd name="T57" fmla="*/ 2147483646 h 3880"/>
              <a:gd name="T58" fmla="*/ 2147483646 w 5185"/>
              <a:gd name="T59" fmla="*/ 2147483646 h 3880"/>
              <a:gd name="T60" fmla="*/ 2147483646 w 5185"/>
              <a:gd name="T61" fmla="*/ 2147483646 h 3880"/>
              <a:gd name="T62" fmla="*/ 2147483646 w 5185"/>
              <a:gd name="T63" fmla="*/ 2147483646 h 3880"/>
              <a:gd name="T64" fmla="*/ 2147483646 w 5185"/>
              <a:gd name="T65" fmla="*/ 2147483646 h 3880"/>
              <a:gd name="T66" fmla="*/ 0 w 5185"/>
              <a:gd name="T67" fmla="*/ 2147483646 h 3880"/>
              <a:gd name="T68" fmla="*/ 561602968 w 5185"/>
              <a:gd name="T69" fmla="*/ 2147483646 h 3880"/>
              <a:gd name="T70" fmla="*/ 2147483646 w 5185"/>
              <a:gd name="T71" fmla="*/ 2147483646 h 3880"/>
              <a:gd name="T72" fmla="*/ 2147483646 w 5185"/>
              <a:gd name="T73" fmla="*/ 2147483646 h 3880"/>
              <a:gd name="T74" fmla="*/ 2147483646 w 5185"/>
              <a:gd name="T75" fmla="*/ 2147483646 h 3880"/>
              <a:gd name="T76" fmla="*/ 2147483646 w 5185"/>
              <a:gd name="T77" fmla="*/ 2147483646 h 3880"/>
              <a:gd name="T78" fmla="*/ 2147483646 w 5185"/>
              <a:gd name="T79" fmla="*/ 2147483646 h 3880"/>
              <a:gd name="T80" fmla="*/ 2147483646 w 5185"/>
              <a:gd name="T81" fmla="*/ 2147483646 h 3880"/>
              <a:gd name="T82" fmla="*/ 2147483646 w 5185"/>
              <a:gd name="T83" fmla="*/ 2147483646 h 3880"/>
              <a:gd name="T84" fmla="*/ 2147483646 w 5185"/>
              <a:gd name="T85" fmla="*/ 2147483646 h 3880"/>
              <a:gd name="T86" fmla="*/ 2147483646 w 5185"/>
              <a:gd name="T87" fmla="*/ 2147483646 h 3880"/>
              <a:gd name="T88" fmla="*/ 2147483646 w 5185"/>
              <a:gd name="T89" fmla="*/ 2147483646 h 3880"/>
              <a:gd name="T90" fmla="*/ 2147483646 w 5185"/>
              <a:gd name="T91" fmla="*/ 2147483646 h 3880"/>
              <a:gd name="T92" fmla="*/ 2147483646 w 5185"/>
              <a:gd name="T93" fmla="*/ 2147483646 h 3880"/>
              <a:gd name="T94" fmla="*/ 2147483646 w 5185"/>
              <a:gd name="T95" fmla="*/ 2147483646 h 3880"/>
              <a:gd name="T96" fmla="*/ 2147483646 w 5185"/>
              <a:gd name="T97" fmla="*/ 2147483646 h 3880"/>
              <a:gd name="T98" fmla="*/ 2147483646 w 5185"/>
              <a:gd name="T99" fmla="*/ 2147483646 h 3880"/>
              <a:gd name="T100" fmla="*/ 2147483646 w 5185"/>
              <a:gd name="T101" fmla="*/ 2147483646 h 3880"/>
              <a:gd name="T102" fmla="*/ 2147483646 w 5185"/>
              <a:gd name="T103" fmla="*/ 2147483646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185"/>
              <a:gd name="T157" fmla="*/ 0 h 3880"/>
              <a:gd name="T158" fmla="*/ 5185 w 5185"/>
              <a:gd name="T159" fmla="*/ 3880 h 38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9DC0DC"/>
          </a:solidFill>
          <a:ln>
            <a:noFill/>
          </a:ln>
          <a:extLst>
            <a:ext uri="{91240B29-F687-4F45-9708-019B960494DF}">
              <a14:hiddenLine xmlns:a14="http://schemas.microsoft.com/office/drawing/2010/main" w="9525">
                <a:solidFill>
                  <a:srgbClr val="000000"/>
                </a:solidFill>
                <a:bevel/>
              </a14:hiddenLine>
            </a:ext>
          </a:extLst>
        </p:spPr>
        <p:txBody>
          <a:bodyPr bIns="360000" anchor="ctr"/>
          <a:lstStyle/>
          <a:p>
            <a:endParaRPr lang="zh-CN" altLang="en-US"/>
          </a:p>
        </p:txBody>
      </p:sp>
      <p:sp>
        <p:nvSpPr>
          <p:cNvPr id="30724" name="TextBox 15"/>
          <p:cNvSpPr>
            <a:spLocks noChangeArrowheads="1"/>
          </p:cNvSpPr>
          <p:nvPr/>
        </p:nvSpPr>
        <p:spPr bwMode="auto">
          <a:xfrm>
            <a:off x="1560513" y="2547938"/>
            <a:ext cx="2243137"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buFont typeface="Arial" panose="020B0604020202020204" pitchFamily="34" charset="0"/>
              <a:buNone/>
            </a:pPr>
            <a:r>
              <a:rPr lang="zh-CN" altLang="en-US" sz="1400">
                <a:solidFill>
                  <a:srgbClr val="9DC0DC"/>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9DC0DC"/>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400">
                <a:solidFill>
                  <a:srgbClr val="9DC0DC"/>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9DC0DC"/>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400">
                <a:solidFill>
                  <a:srgbClr val="9DC0DC"/>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9DC0D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5" name="TextBox 4"/>
          <p:cNvSpPr>
            <a:spLocks noChangeArrowheads="1"/>
          </p:cNvSpPr>
          <p:nvPr/>
        </p:nvSpPr>
        <p:spPr bwMode="auto">
          <a:xfrm>
            <a:off x="1849438" y="2039938"/>
            <a:ext cx="17160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2000" b="1">
                <a:solidFill>
                  <a:srgbClr val="9DC0DC"/>
                </a:solidFill>
                <a:latin typeface="Franklin Gothic Book" pitchFamily="34" charset="0"/>
                <a:ea typeface="微软雅黑" panose="020B0503020204020204" pitchFamily="34" charset="-122"/>
                <a:sym typeface="Franklin Gothic Book" pitchFamily="34" charset="0"/>
              </a:rPr>
              <a:t>点击添加标题</a:t>
            </a:r>
            <a:endParaRPr lang="en-US" altLang="zh-CN" sz="2000" b="1">
              <a:solidFill>
                <a:srgbClr val="9DC0DC"/>
              </a:solidFill>
              <a:latin typeface="Franklin Gothic Book" pitchFamily="34" charset="0"/>
              <a:ea typeface="微软雅黑" panose="020B0503020204020204" pitchFamily="34" charset="-122"/>
              <a:sym typeface="Franklin Gothic Book" pitchFamily="34" charset="0"/>
            </a:endParaRPr>
          </a:p>
        </p:txBody>
      </p:sp>
      <p:sp>
        <p:nvSpPr>
          <p:cNvPr id="30726" name="椭圆 2"/>
          <p:cNvSpPr>
            <a:spLocks noChangeArrowheads="1"/>
          </p:cNvSpPr>
          <p:nvPr/>
        </p:nvSpPr>
        <p:spPr bwMode="auto">
          <a:xfrm>
            <a:off x="6135688" y="1538288"/>
            <a:ext cx="738187" cy="738187"/>
          </a:xfrm>
          <a:prstGeom prst="ellipse">
            <a:avLst/>
          </a:prstGeom>
          <a:solidFill>
            <a:srgbClr val="E39A1D"/>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0727" name="椭圆 25"/>
          <p:cNvSpPr>
            <a:spLocks noChangeArrowheads="1"/>
          </p:cNvSpPr>
          <p:nvPr/>
        </p:nvSpPr>
        <p:spPr bwMode="auto">
          <a:xfrm>
            <a:off x="6135688" y="4394200"/>
            <a:ext cx="738187" cy="738188"/>
          </a:xfrm>
          <a:prstGeom prst="ellipse">
            <a:avLst/>
          </a:prstGeom>
          <a:solidFill>
            <a:srgbClr val="E39A1D"/>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0728" name="椭圆 26"/>
          <p:cNvSpPr>
            <a:spLocks noChangeArrowheads="1"/>
          </p:cNvSpPr>
          <p:nvPr/>
        </p:nvSpPr>
        <p:spPr bwMode="auto">
          <a:xfrm>
            <a:off x="6135688" y="2965450"/>
            <a:ext cx="738187" cy="738188"/>
          </a:xfrm>
          <a:prstGeom prst="ellipse">
            <a:avLst/>
          </a:prstGeom>
          <a:solidFill>
            <a:srgbClr val="BDA16D"/>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BDA16D"/>
              </a:solidFill>
              <a:latin typeface="宋体" panose="02010600030101010101" pitchFamily="2" charset="-122"/>
              <a:sym typeface="宋体" panose="02010600030101010101" pitchFamily="2" charset="-122"/>
            </a:endParaRPr>
          </a:p>
        </p:txBody>
      </p:sp>
      <p:sp>
        <p:nvSpPr>
          <p:cNvPr id="30729" name="矩形 27"/>
          <p:cNvSpPr>
            <a:spLocks noChangeArrowheads="1"/>
          </p:cNvSpPr>
          <p:nvPr/>
        </p:nvSpPr>
        <p:spPr bwMode="auto">
          <a:xfrm>
            <a:off x="7319963" y="1885950"/>
            <a:ext cx="45354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a:solidFill>
                <a:schemeClr val="bg1"/>
              </a:solidFill>
              <a:latin typeface="Calibri" panose="020F0502020204030204" pitchFamily="34" charset="0"/>
              <a:sym typeface="宋体" panose="02010600030101010101" pitchFamily="2" charset="-122"/>
            </a:endParaRPr>
          </a:p>
        </p:txBody>
      </p:sp>
      <p:sp>
        <p:nvSpPr>
          <p:cNvPr id="30730" name="TextBox 4"/>
          <p:cNvSpPr>
            <a:spLocks noChangeArrowheads="1"/>
          </p:cNvSpPr>
          <p:nvPr/>
        </p:nvSpPr>
        <p:spPr bwMode="auto">
          <a:xfrm>
            <a:off x="7256463" y="1376363"/>
            <a:ext cx="171608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b="1">
                <a:solidFill>
                  <a:srgbClr val="E39A1D"/>
                </a:solidFill>
                <a:latin typeface="Franklin Gothic Book" pitchFamily="34" charset="0"/>
                <a:ea typeface="微软雅黑" panose="020B0503020204020204" pitchFamily="34" charset="-122"/>
                <a:sym typeface="Franklin Gothic Book" pitchFamily="34" charset="0"/>
              </a:rPr>
              <a:t>点击添加标题</a:t>
            </a:r>
            <a:endParaRPr lang="en-US" altLang="zh-CN" b="1">
              <a:solidFill>
                <a:srgbClr val="E39A1D"/>
              </a:solidFill>
              <a:latin typeface="Franklin Gothic Book" pitchFamily="34" charset="0"/>
              <a:ea typeface="微软雅黑" panose="020B0503020204020204" pitchFamily="34" charset="-122"/>
              <a:sym typeface="Franklin Gothic Book" pitchFamily="34" charset="0"/>
            </a:endParaRPr>
          </a:p>
        </p:txBody>
      </p:sp>
      <p:sp>
        <p:nvSpPr>
          <p:cNvPr id="30731" name="矩形 29"/>
          <p:cNvSpPr>
            <a:spLocks noChangeArrowheads="1"/>
          </p:cNvSpPr>
          <p:nvPr/>
        </p:nvSpPr>
        <p:spPr bwMode="auto">
          <a:xfrm>
            <a:off x="7351713" y="3302000"/>
            <a:ext cx="45354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a:solidFill>
                <a:schemeClr val="bg1"/>
              </a:solidFill>
              <a:latin typeface="Calibri" panose="020F0502020204030204" pitchFamily="34" charset="0"/>
              <a:sym typeface="宋体" panose="02010600030101010101" pitchFamily="2" charset="-122"/>
            </a:endParaRPr>
          </a:p>
        </p:txBody>
      </p:sp>
      <p:sp>
        <p:nvSpPr>
          <p:cNvPr id="30732" name="TextBox 4"/>
          <p:cNvSpPr>
            <a:spLocks noChangeArrowheads="1"/>
          </p:cNvSpPr>
          <p:nvPr/>
        </p:nvSpPr>
        <p:spPr bwMode="auto">
          <a:xfrm>
            <a:off x="7288213" y="2792413"/>
            <a:ext cx="171608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b="1">
                <a:solidFill>
                  <a:srgbClr val="BDA16D"/>
                </a:solidFill>
                <a:latin typeface="Franklin Gothic Book" pitchFamily="34" charset="0"/>
                <a:ea typeface="微软雅黑" panose="020B0503020204020204" pitchFamily="34" charset="-122"/>
                <a:sym typeface="Franklin Gothic Book" pitchFamily="34" charset="0"/>
              </a:rPr>
              <a:t>点击添加标题</a:t>
            </a:r>
            <a:endParaRPr lang="en-US" altLang="zh-CN" b="1">
              <a:solidFill>
                <a:srgbClr val="BDA16D"/>
              </a:solidFill>
              <a:latin typeface="Franklin Gothic Book" pitchFamily="34" charset="0"/>
              <a:ea typeface="微软雅黑" panose="020B0503020204020204" pitchFamily="34" charset="-122"/>
              <a:sym typeface="Franklin Gothic Book" pitchFamily="34" charset="0"/>
            </a:endParaRPr>
          </a:p>
        </p:txBody>
      </p:sp>
      <p:sp>
        <p:nvSpPr>
          <p:cNvPr id="30733" name="矩形 31"/>
          <p:cNvSpPr>
            <a:spLocks noChangeArrowheads="1"/>
          </p:cNvSpPr>
          <p:nvPr/>
        </p:nvSpPr>
        <p:spPr bwMode="auto">
          <a:xfrm>
            <a:off x="7288213" y="4716463"/>
            <a:ext cx="45354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a:solidFill>
                <a:schemeClr val="bg1"/>
              </a:solidFill>
              <a:latin typeface="Calibri" panose="020F0502020204030204" pitchFamily="34" charset="0"/>
              <a:sym typeface="宋体" panose="02010600030101010101" pitchFamily="2" charset="-122"/>
            </a:endParaRPr>
          </a:p>
        </p:txBody>
      </p:sp>
      <p:sp>
        <p:nvSpPr>
          <p:cNvPr id="30734" name="TextBox 4"/>
          <p:cNvSpPr>
            <a:spLocks noChangeArrowheads="1"/>
          </p:cNvSpPr>
          <p:nvPr/>
        </p:nvSpPr>
        <p:spPr bwMode="auto">
          <a:xfrm>
            <a:off x="7226300" y="4206875"/>
            <a:ext cx="171608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b="1">
                <a:solidFill>
                  <a:srgbClr val="E39A1D"/>
                </a:solidFill>
                <a:latin typeface="Franklin Gothic Book" pitchFamily="34" charset="0"/>
                <a:ea typeface="微软雅黑" panose="020B0503020204020204" pitchFamily="34" charset="-122"/>
                <a:sym typeface="Franklin Gothic Book" pitchFamily="34" charset="0"/>
              </a:rPr>
              <a:t>点击添加标题</a:t>
            </a:r>
            <a:endParaRPr lang="en-US" altLang="zh-CN" b="1">
              <a:solidFill>
                <a:srgbClr val="E39A1D"/>
              </a:solidFill>
              <a:latin typeface="Franklin Gothic Book" pitchFamily="34" charset="0"/>
              <a:ea typeface="微软雅黑" panose="020B0503020204020204" pitchFamily="34" charset="-122"/>
              <a:sym typeface="Franklin Gothic Book" pitchFamily="34" charset="0"/>
            </a:endParaRPr>
          </a:p>
        </p:txBody>
      </p:sp>
      <p:sp>
        <p:nvSpPr>
          <p:cNvPr id="30735" name="KSO_Shape"/>
          <p:cNvSpPr>
            <a:spLocks noChangeArrowheads="1"/>
          </p:cNvSpPr>
          <p:nvPr/>
        </p:nvSpPr>
        <p:spPr bwMode="auto">
          <a:xfrm>
            <a:off x="6294438" y="1644650"/>
            <a:ext cx="420687" cy="481013"/>
          </a:xfrm>
          <a:custGeom>
            <a:avLst/>
            <a:gdLst>
              <a:gd name="T0" fmla="*/ 2147483646 w 4250"/>
              <a:gd name="T1" fmla="*/ 2147483646 h 4850"/>
              <a:gd name="T2" fmla="*/ 2147483646 w 4250"/>
              <a:gd name="T3" fmla="*/ 2147483646 h 4850"/>
              <a:gd name="T4" fmla="*/ 2147483646 w 4250"/>
              <a:gd name="T5" fmla="*/ 2147483646 h 4850"/>
              <a:gd name="T6" fmla="*/ 2147483646 w 4250"/>
              <a:gd name="T7" fmla="*/ 2147483646 h 4850"/>
              <a:gd name="T8" fmla="*/ 2147483646 w 4250"/>
              <a:gd name="T9" fmla="*/ 2147483646 h 4850"/>
              <a:gd name="T10" fmla="*/ 2147483646 w 4250"/>
              <a:gd name="T11" fmla="*/ 2147483646 h 4850"/>
              <a:gd name="T12" fmla="*/ 2147483646 w 4250"/>
              <a:gd name="T13" fmla="*/ 2147483646 h 4850"/>
              <a:gd name="T14" fmla="*/ 2147483646 w 4250"/>
              <a:gd name="T15" fmla="*/ 2147483646 h 4850"/>
              <a:gd name="T16" fmla="*/ 2147483646 w 4250"/>
              <a:gd name="T17" fmla="*/ 2147483646 h 4850"/>
              <a:gd name="T18" fmla="*/ 2147483646 w 4250"/>
              <a:gd name="T19" fmla="*/ 2147483646 h 4850"/>
              <a:gd name="T20" fmla="*/ 2147483646 w 4250"/>
              <a:gd name="T21" fmla="*/ 2147483646 h 4850"/>
              <a:gd name="T22" fmla="*/ 2147483646 w 4250"/>
              <a:gd name="T23" fmla="*/ 2147483646 h 4850"/>
              <a:gd name="T24" fmla="*/ 2147483646 w 4250"/>
              <a:gd name="T25" fmla="*/ 2147483646 h 4850"/>
              <a:gd name="T26" fmla="*/ 2147483646 w 4250"/>
              <a:gd name="T27" fmla="*/ 2147483646 h 4850"/>
              <a:gd name="T28" fmla="*/ 2147483646 w 4250"/>
              <a:gd name="T29" fmla="*/ 2147483646 h 4850"/>
              <a:gd name="T30" fmla="*/ 2147483646 w 4250"/>
              <a:gd name="T31" fmla="*/ 2147483646 h 4850"/>
              <a:gd name="T32" fmla="*/ 2147483646 w 4250"/>
              <a:gd name="T33" fmla="*/ 2147483646 h 4850"/>
              <a:gd name="T34" fmla="*/ 2147483646 w 4250"/>
              <a:gd name="T35" fmla="*/ 2147483646 h 4850"/>
              <a:gd name="T36" fmla="*/ 2147483646 w 4250"/>
              <a:gd name="T37" fmla="*/ 2147483646 h 4850"/>
              <a:gd name="T38" fmla="*/ 2147483646 w 4250"/>
              <a:gd name="T39" fmla="*/ 2147483646 h 4850"/>
              <a:gd name="T40" fmla="*/ 2147483646 w 4250"/>
              <a:gd name="T41" fmla="*/ 2147483646 h 4850"/>
              <a:gd name="T42" fmla="*/ 2147483646 w 4250"/>
              <a:gd name="T43" fmla="*/ 2147483646 h 4850"/>
              <a:gd name="T44" fmla="*/ 2147483646 w 4250"/>
              <a:gd name="T45" fmla="*/ 2147483646 h 4850"/>
              <a:gd name="T46" fmla="*/ 2147483646 w 4250"/>
              <a:gd name="T47" fmla="*/ 2147483646 h 4850"/>
              <a:gd name="T48" fmla="*/ 2147483646 w 4250"/>
              <a:gd name="T49" fmla="*/ 2147483646 h 4850"/>
              <a:gd name="T50" fmla="*/ 2147483646 w 4250"/>
              <a:gd name="T51" fmla="*/ 2147483646 h 4850"/>
              <a:gd name="T52" fmla="*/ 2147483646 w 4250"/>
              <a:gd name="T53" fmla="*/ 2147483646 h 4850"/>
              <a:gd name="T54" fmla="*/ 2147483646 w 4250"/>
              <a:gd name="T55" fmla="*/ 2147483646 h 4850"/>
              <a:gd name="T56" fmla="*/ 0 w 4250"/>
              <a:gd name="T57" fmla="*/ 2147483646 h 4850"/>
              <a:gd name="T58" fmla="*/ 0 w 4250"/>
              <a:gd name="T59" fmla="*/ 2147483646 h 4850"/>
              <a:gd name="T60" fmla="*/ 2147483646 w 4250"/>
              <a:gd name="T61" fmla="*/ 0 h 4850"/>
              <a:gd name="T62" fmla="*/ 2147483646 w 4250"/>
              <a:gd name="T63" fmla="*/ 0 h 4850"/>
              <a:gd name="T64" fmla="*/ 2147483646 w 4250"/>
              <a:gd name="T65" fmla="*/ 2147483646 h 4850"/>
              <a:gd name="T66" fmla="*/ 2147483646 w 4250"/>
              <a:gd name="T67" fmla="*/ 2147483646 h 4850"/>
              <a:gd name="T68" fmla="*/ 2147483646 w 4250"/>
              <a:gd name="T69" fmla="*/ 2147483646 h 4850"/>
              <a:gd name="T70" fmla="*/ 2147483646 w 4250"/>
              <a:gd name="T71" fmla="*/ 2147483646 h 4850"/>
              <a:gd name="T72" fmla="*/ 2147483646 w 4250"/>
              <a:gd name="T73" fmla="*/ 2147483646 h 4850"/>
              <a:gd name="T74" fmla="*/ 2147483646 w 4250"/>
              <a:gd name="T75" fmla="*/ 2147483646 h 4850"/>
              <a:gd name="T76" fmla="*/ 2147483646 w 4250"/>
              <a:gd name="T77" fmla="*/ 2147483646 h 4850"/>
              <a:gd name="T78" fmla="*/ 2147483646 w 4250"/>
              <a:gd name="T79" fmla="*/ 2147483646 h 4850"/>
              <a:gd name="T80" fmla="*/ 2147483646 w 4250"/>
              <a:gd name="T81" fmla="*/ 2147483646 h 4850"/>
              <a:gd name="T82" fmla="*/ 2147483646 w 4250"/>
              <a:gd name="T83" fmla="*/ 2147483646 h 4850"/>
              <a:gd name="T84" fmla="*/ 2147483646 w 4250"/>
              <a:gd name="T85" fmla="*/ 2147483646 h 4850"/>
              <a:gd name="T86" fmla="*/ 2147483646 w 4250"/>
              <a:gd name="T87" fmla="*/ 2147483646 h 48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50"/>
              <a:gd name="T133" fmla="*/ 0 h 4850"/>
              <a:gd name="T134" fmla="*/ 4250 w 4250"/>
              <a:gd name="T135" fmla="*/ 4850 h 48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50" h="4850">
                <a:moveTo>
                  <a:pt x="3651" y="3701"/>
                </a:moveTo>
                <a:lnTo>
                  <a:pt x="3651" y="4850"/>
                </a:lnTo>
                <a:lnTo>
                  <a:pt x="3101" y="4850"/>
                </a:lnTo>
                <a:lnTo>
                  <a:pt x="2202" y="3953"/>
                </a:lnTo>
                <a:lnTo>
                  <a:pt x="2047" y="3953"/>
                </a:lnTo>
                <a:lnTo>
                  <a:pt x="1149" y="4850"/>
                </a:lnTo>
                <a:lnTo>
                  <a:pt x="598" y="4850"/>
                </a:lnTo>
                <a:lnTo>
                  <a:pt x="598" y="3701"/>
                </a:lnTo>
                <a:lnTo>
                  <a:pt x="1903" y="2396"/>
                </a:lnTo>
                <a:lnTo>
                  <a:pt x="2346" y="2396"/>
                </a:lnTo>
                <a:lnTo>
                  <a:pt x="3651" y="3701"/>
                </a:lnTo>
                <a:close/>
                <a:moveTo>
                  <a:pt x="2047" y="2755"/>
                </a:moveTo>
                <a:lnTo>
                  <a:pt x="957" y="3845"/>
                </a:lnTo>
                <a:lnTo>
                  <a:pt x="957" y="4491"/>
                </a:lnTo>
                <a:lnTo>
                  <a:pt x="1005" y="4491"/>
                </a:lnTo>
                <a:lnTo>
                  <a:pt x="1903" y="3593"/>
                </a:lnTo>
                <a:lnTo>
                  <a:pt x="2346" y="3593"/>
                </a:lnTo>
                <a:lnTo>
                  <a:pt x="3244" y="4491"/>
                </a:lnTo>
                <a:lnTo>
                  <a:pt x="3292" y="4491"/>
                </a:lnTo>
                <a:lnTo>
                  <a:pt x="3292" y="3845"/>
                </a:lnTo>
                <a:lnTo>
                  <a:pt x="2202" y="2755"/>
                </a:lnTo>
                <a:lnTo>
                  <a:pt x="2047" y="2755"/>
                </a:lnTo>
                <a:close/>
                <a:moveTo>
                  <a:pt x="4250" y="1905"/>
                </a:moveTo>
                <a:lnTo>
                  <a:pt x="4250" y="3055"/>
                </a:lnTo>
                <a:lnTo>
                  <a:pt x="3699" y="3055"/>
                </a:lnTo>
                <a:lnTo>
                  <a:pt x="2202" y="1558"/>
                </a:lnTo>
                <a:lnTo>
                  <a:pt x="2047" y="1558"/>
                </a:lnTo>
                <a:lnTo>
                  <a:pt x="550" y="3055"/>
                </a:lnTo>
                <a:lnTo>
                  <a:pt x="0" y="3055"/>
                </a:lnTo>
                <a:lnTo>
                  <a:pt x="0" y="1905"/>
                </a:lnTo>
                <a:lnTo>
                  <a:pt x="1903" y="0"/>
                </a:lnTo>
                <a:lnTo>
                  <a:pt x="2346" y="0"/>
                </a:lnTo>
                <a:lnTo>
                  <a:pt x="4250" y="1905"/>
                </a:lnTo>
                <a:close/>
                <a:moveTo>
                  <a:pt x="2047" y="360"/>
                </a:moveTo>
                <a:lnTo>
                  <a:pt x="359" y="2048"/>
                </a:lnTo>
                <a:lnTo>
                  <a:pt x="359" y="2696"/>
                </a:lnTo>
                <a:lnTo>
                  <a:pt x="406" y="2696"/>
                </a:lnTo>
                <a:lnTo>
                  <a:pt x="1903" y="1198"/>
                </a:lnTo>
                <a:lnTo>
                  <a:pt x="2346" y="1198"/>
                </a:lnTo>
                <a:lnTo>
                  <a:pt x="3843" y="2696"/>
                </a:lnTo>
                <a:lnTo>
                  <a:pt x="3891" y="2696"/>
                </a:lnTo>
                <a:lnTo>
                  <a:pt x="3891" y="2048"/>
                </a:lnTo>
                <a:lnTo>
                  <a:pt x="2202" y="360"/>
                </a:lnTo>
                <a:lnTo>
                  <a:pt x="2047" y="360"/>
                </a:lnTo>
                <a:close/>
              </a:path>
            </a:pathLst>
          </a:custGeom>
          <a:solidFill>
            <a:srgbClr val="2D4C79"/>
          </a:soli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en-US"/>
          </a:p>
        </p:txBody>
      </p:sp>
      <p:sp>
        <p:nvSpPr>
          <p:cNvPr id="30736" name="KSO_Shape"/>
          <p:cNvSpPr>
            <a:spLocks noChangeArrowheads="1"/>
          </p:cNvSpPr>
          <p:nvPr/>
        </p:nvSpPr>
        <p:spPr bwMode="auto">
          <a:xfrm>
            <a:off x="6299200" y="3078163"/>
            <a:ext cx="422275" cy="481012"/>
          </a:xfrm>
          <a:custGeom>
            <a:avLst/>
            <a:gdLst>
              <a:gd name="T0" fmla="*/ 2147483646 w 4250"/>
              <a:gd name="T1" fmla="*/ 2147483646 h 4850"/>
              <a:gd name="T2" fmla="*/ 2147483646 w 4250"/>
              <a:gd name="T3" fmla="*/ 2147483646 h 4850"/>
              <a:gd name="T4" fmla="*/ 2147483646 w 4250"/>
              <a:gd name="T5" fmla="*/ 2147483646 h 4850"/>
              <a:gd name="T6" fmla="*/ 2147483646 w 4250"/>
              <a:gd name="T7" fmla="*/ 2147483646 h 4850"/>
              <a:gd name="T8" fmla="*/ 2147483646 w 4250"/>
              <a:gd name="T9" fmla="*/ 2147483646 h 4850"/>
              <a:gd name="T10" fmla="*/ 2147483646 w 4250"/>
              <a:gd name="T11" fmla="*/ 2147483646 h 4850"/>
              <a:gd name="T12" fmla="*/ 2147483646 w 4250"/>
              <a:gd name="T13" fmla="*/ 2147483646 h 4850"/>
              <a:gd name="T14" fmla="*/ 2147483646 w 4250"/>
              <a:gd name="T15" fmla="*/ 2147483646 h 4850"/>
              <a:gd name="T16" fmla="*/ 2147483646 w 4250"/>
              <a:gd name="T17" fmla="*/ 2147483646 h 4850"/>
              <a:gd name="T18" fmla="*/ 2147483646 w 4250"/>
              <a:gd name="T19" fmla="*/ 2147483646 h 4850"/>
              <a:gd name="T20" fmla="*/ 2147483646 w 4250"/>
              <a:gd name="T21" fmla="*/ 2147483646 h 4850"/>
              <a:gd name="T22" fmla="*/ 2147483646 w 4250"/>
              <a:gd name="T23" fmla="*/ 2147483646 h 4850"/>
              <a:gd name="T24" fmla="*/ 2147483646 w 4250"/>
              <a:gd name="T25" fmla="*/ 2147483646 h 4850"/>
              <a:gd name="T26" fmla="*/ 2147483646 w 4250"/>
              <a:gd name="T27" fmla="*/ 2147483646 h 4850"/>
              <a:gd name="T28" fmla="*/ 2147483646 w 4250"/>
              <a:gd name="T29" fmla="*/ 2147483646 h 4850"/>
              <a:gd name="T30" fmla="*/ 2147483646 w 4250"/>
              <a:gd name="T31" fmla="*/ 2147483646 h 4850"/>
              <a:gd name="T32" fmla="*/ 2147483646 w 4250"/>
              <a:gd name="T33" fmla="*/ 2147483646 h 4850"/>
              <a:gd name="T34" fmla="*/ 2147483646 w 4250"/>
              <a:gd name="T35" fmla="*/ 2147483646 h 4850"/>
              <a:gd name="T36" fmla="*/ 2147483646 w 4250"/>
              <a:gd name="T37" fmla="*/ 2147483646 h 4850"/>
              <a:gd name="T38" fmla="*/ 2147483646 w 4250"/>
              <a:gd name="T39" fmla="*/ 2147483646 h 4850"/>
              <a:gd name="T40" fmla="*/ 2147483646 w 4250"/>
              <a:gd name="T41" fmla="*/ 2147483646 h 4850"/>
              <a:gd name="T42" fmla="*/ 2147483646 w 4250"/>
              <a:gd name="T43" fmla="*/ 2147483646 h 4850"/>
              <a:gd name="T44" fmla="*/ 2147483646 w 4250"/>
              <a:gd name="T45" fmla="*/ 2147483646 h 4850"/>
              <a:gd name="T46" fmla="*/ 2147483646 w 4250"/>
              <a:gd name="T47" fmla="*/ 2147483646 h 4850"/>
              <a:gd name="T48" fmla="*/ 2147483646 w 4250"/>
              <a:gd name="T49" fmla="*/ 2147483646 h 4850"/>
              <a:gd name="T50" fmla="*/ 2147483646 w 4250"/>
              <a:gd name="T51" fmla="*/ 2147483646 h 4850"/>
              <a:gd name="T52" fmla="*/ 2147483646 w 4250"/>
              <a:gd name="T53" fmla="*/ 2147483646 h 4850"/>
              <a:gd name="T54" fmla="*/ 2147483646 w 4250"/>
              <a:gd name="T55" fmla="*/ 2147483646 h 4850"/>
              <a:gd name="T56" fmla="*/ 0 w 4250"/>
              <a:gd name="T57" fmla="*/ 2147483646 h 4850"/>
              <a:gd name="T58" fmla="*/ 0 w 4250"/>
              <a:gd name="T59" fmla="*/ 2147483646 h 4850"/>
              <a:gd name="T60" fmla="*/ 2147483646 w 4250"/>
              <a:gd name="T61" fmla="*/ 0 h 4850"/>
              <a:gd name="T62" fmla="*/ 2147483646 w 4250"/>
              <a:gd name="T63" fmla="*/ 0 h 4850"/>
              <a:gd name="T64" fmla="*/ 2147483646 w 4250"/>
              <a:gd name="T65" fmla="*/ 2147483646 h 4850"/>
              <a:gd name="T66" fmla="*/ 2147483646 w 4250"/>
              <a:gd name="T67" fmla="*/ 2147483646 h 4850"/>
              <a:gd name="T68" fmla="*/ 2147483646 w 4250"/>
              <a:gd name="T69" fmla="*/ 2147483646 h 4850"/>
              <a:gd name="T70" fmla="*/ 2147483646 w 4250"/>
              <a:gd name="T71" fmla="*/ 2147483646 h 4850"/>
              <a:gd name="T72" fmla="*/ 2147483646 w 4250"/>
              <a:gd name="T73" fmla="*/ 2147483646 h 4850"/>
              <a:gd name="T74" fmla="*/ 2147483646 w 4250"/>
              <a:gd name="T75" fmla="*/ 2147483646 h 4850"/>
              <a:gd name="T76" fmla="*/ 2147483646 w 4250"/>
              <a:gd name="T77" fmla="*/ 2147483646 h 4850"/>
              <a:gd name="T78" fmla="*/ 2147483646 w 4250"/>
              <a:gd name="T79" fmla="*/ 2147483646 h 4850"/>
              <a:gd name="T80" fmla="*/ 2147483646 w 4250"/>
              <a:gd name="T81" fmla="*/ 2147483646 h 4850"/>
              <a:gd name="T82" fmla="*/ 2147483646 w 4250"/>
              <a:gd name="T83" fmla="*/ 2147483646 h 4850"/>
              <a:gd name="T84" fmla="*/ 2147483646 w 4250"/>
              <a:gd name="T85" fmla="*/ 2147483646 h 4850"/>
              <a:gd name="T86" fmla="*/ 2147483646 w 4250"/>
              <a:gd name="T87" fmla="*/ 2147483646 h 48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50"/>
              <a:gd name="T133" fmla="*/ 0 h 4850"/>
              <a:gd name="T134" fmla="*/ 4250 w 4250"/>
              <a:gd name="T135" fmla="*/ 4850 h 48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50" h="4850">
                <a:moveTo>
                  <a:pt x="3651" y="3701"/>
                </a:moveTo>
                <a:lnTo>
                  <a:pt x="3651" y="4850"/>
                </a:lnTo>
                <a:lnTo>
                  <a:pt x="3101" y="4850"/>
                </a:lnTo>
                <a:lnTo>
                  <a:pt x="2202" y="3953"/>
                </a:lnTo>
                <a:lnTo>
                  <a:pt x="2047" y="3953"/>
                </a:lnTo>
                <a:lnTo>
                  <a:pt x="1149" y="4850"/>
                </a:lnTo>
                <a:lnTo>
                  <a:pt x="598" y="4850"/>
                </a:lnTo>
                <a:lnTo>
                  <a:pt x="598" y="3701"/>
                </a:lnTo>
                <a:lnTo>
                  <a:pt x="1903" y="2396"/>
                </a:lnTo>
                <a:lnTo>
                  <a:pt x="2346" y="2396"/>
                </a:lnTo>
                <a:lnTo>
                  <a:pt x="3651" y="3701"/>
                </a:lnTo>
                <a:close/>
                <a:moveTo>
                  <a:pt x="2047" y="2755"/>
                </a:moveTo>
                <a:lnTo>
                  <a:pt x="957" y="3845"/>
                </a:lnTo>
                <a:lnTo>
                  <a:pt x="957" y="4491"/>
                </a:lnTo>
                <a:lnTo>
                  <a:pt x="1005" y="4491"/>
                </a:lnTo>
                <a:lnTo>
                  <a:pt x="1903" y="3593"/>
                </a:lnTo>
                <a:lnTo>
                  <a:pt x="2346" y="3593"/>
                </a:lnTo>
                <a:lnTo>
                  <a:pt x="3244" y="4491"/>
                </a:lnTo>
                <a:lnTo>
                  <a:pt x="3292" y="4491"/>
                </a:lnTo>
                <a:lnTo>
                  <a:pt x="3292" y="3845"/>
                </a:lnTo>
                <a:lnTo>
                  <a:pt x="2202" y="2755"/>
                </a:lnTo>
                <a:lnTo>
                  <a:pt x="2047" y="2755"/>
                </a:lnTo>
                <a:close/>
                <a:moveTo>
                  <a:pt x="4250" y="1905"/>
                </a:moveTo>
                <a:lnTo>
                  <a:pt x="4250" y="3055"/>
                </a:lnTo>
                <a:lnTo>
                  <a:pt x="3699" y="3055"/>
                </a:lnTo>
                <a:lnTo>
                  <a:pt x="2202" y="1558"/>
                </a:lnTo>
                <a:lnTo>
                  <a:pt x="2047" y="1558"/>
                </a:lnTo>
                <a:lnTo>
                  <a:pt x="550" y="3055"/>
                </a:lnTo>
                <a:lnTo>
                  <a:pt x="0" y="3055"/>
                </a:lnTo>
                <a:lnTo>
                  <a:pt x="0" y="1905"/>
                </a:lnTo>
                <a:lnTo>
                  <a:pt x="1903" y="0"/>
                </a:lnTo>
                <a:lnTo>
                  <a:pt x="2346" y="0"/>
                </a:lnTo>
                <a:lnTo>
                  <a:pt x="4250" y="1905"/>
                </a:lnTo>
                <a:close/>
                <a:moveTo>
                  <a:pt x="2047" y="360"/>
                </a:moveTo>
                <a:lnTo>
                  <a:pt x="359" y="2048"/>
                </a:lnTo>
                <a:lnTo>
                  <a:pt x="359" y="2696"/>
                </a:lnTo>
                <a:lnTo>
                  <a:pt x="406" y="2696"/>
                </a:lnTo>
                <a:lnTo>
                  <a:pt x="1903" y="1198"/>
                </a:lnTo>
                <a:lnTo>
                  <a:pt x="2346" y="1198"/>
                </a:lnTo>
                <a:lnTo>
                  <a:pt x="3843" y="2696"/>
                </a:lnTo>
                <a:lnTo>
                  <a:pt x="3891" y="2696"/>
                </a:lnTo>
                <a:lnTo>
                  <a:pt x="3891" y="2048"/>
                </a:lnTo>
                <a:lnTo>
                  <a:pt x="2202" y="360"/>
                </a:lnTo>
                <a:lnTo>
                  <a:pt x="2047" y="360"/>
                </a:lnTo>
                <a:close/>
              </a:path>
            </a:pathLst>
          </a:custGeom>
          <a:solidFill>
            <a:srgbClr val="2D4C79"/>
          </a:soli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en-US"/>
          </a:p>
        </p:txBody>
      </p:sp>
      <p:sp>
        <p:nvSpPr>
          <p:cNvPr id="30737" name="KSO_Shape"/>
          <p:cNvSpPr>
            <a:spLocks noChangeArrowheads="1"/>
          </p:cNvSpPr>
          <p:nvPr/>
        </p:nvSpPr>
        <p:spPr bwMode="auto">
          <a:xfrm>
            <a:off x="6294438" y="4495800"/>
            <a:ext cx="420687" cy="481013"/>
          </a:xfrm>
          <a:custGeom>
            <a:avLst/>
            <a:gdLst>
              <a:gd name="T0" fmla="*/ 2147483646 w 4250"/>
              <a:gd name="T1" fmla="*/ 2147483646 h 4850"/>
              <a:gd name="T2" fmla="*/ 2147483646 w 4250"/>
              <a:gd name="T3" fmla="*/ 2147483646 h 4850"/>
              <a:gd name="T4" fmla="*/ 2147483646 w 4250"/>
              <a:gd name="T5" fmla="*/ 2147483646 h 4850"/>
              <a:gd name="T6" fmla="*/ 2147483646 w 4250"/>
              <a:gd name="T7" fmla="*/ 2147483646 h 4850"/>
              <a:gd name="T8" fmla="*/ 2147483646 w 4250"/>
              <a:gd name="T9" fmla="*/ 2147483646 h 4850"/>
              <a:gd name="T10" fmla="*/ 2147483646 w 4250"/>
              <a:gd name="T11" fmla="*/ 2147483646 h 4850"/>
              <a:gd name="T12" fmla="*/ 2147483646 w 4250"/>
              <a:gd name="T13" fmla="*/ 2147483646 h 4850"/>
              <a:gd name="T14" fmla="*/ 2147483646 w 4250"/>
              <a:gd name="T15" fmla="*/ 2147483646 h 4850"/>
              <a:gd name="T16" fmla="*/ 2147483646 w 4250"/>
              <a:gd name="T17" fmla="*/ 2147483646 h 4850"/>
              <a:gd name="T18" fmla="*/ 2147483646 w 4250"/>
              <a:gd name="T19" fmla="*/ 2147483646 h 4850"/>
              <a:gd name="T20" fmla="*/ 2147483646 w 4250"/>
              <a:gd name="T21" fmla="*/ 2147483646 h 4850"/>
              <a:gd name="T22" fmla="*/ 2147483646 w 4250"/>
              <a:gd name="T23" fmla="*/ 2147483646 h 4850"/>
              <a:gd name="T24" fmla="*/ 2147483646 w 4250"/>
              <a:gd name="T25" fmla="*/ 2147483646 h 4850"/>
              <a:gd name="T26" fmla="*/ 2147483646 w 4250"/>
              <a:gd name="T27" fmla="*/ 2147483646 h 4850"/>
              <a:gd name="T28" fmla="*/ 2147483646 w 4250"/>
              <a:gd name="T29" fmla="*/ 2147483646 h 4850"/>
              <a:gd name="T30" fmla="*/ 2147483646 w 4250"/>
              <a:gd name="T31" fmla="*/ 2147483646 h 4850"/>
              <a:gd name="T32" fmla="*/ 2147483646 w 4250"/>
              <a:gd name="T33" fmla="*/ 2147483646 h 4850"/>
              <a:gd name="T34" fmla="*/ 2147483646 w 4250"/>
              <a:gd name="T35" fmla="*/ 2147483646 h 4850"/>
              <a:gd name="T36" fmla="*/ 2147483646 w 4250"/>
              <a:gd name="T37" fmla="*/ 2147483646 h 4850"/>
              <a:gd name="T38" fmla="*/ 2147483646 w 4250"/>
              <a:gd name="T39" fmla="*/ 2147483646 h 4850"/>
              <a:gd name="T40" fmla="*/ 2147483646 w 4250"/>
              <a:gd name="T41" fmla="*/ 2147483646 h 4850"/>
              <a:gd name="T42" fmla="*/ 2147483646 w 4250"/>
              <a:gd name="T43" fmla="*/ 2147483646 h 4850"/>
              <a:gd name="T44" fmla="*/ 2147483646 w 4250"/>
              <a:gd name="T45" fmla="*/ 2147483646 h 4850"/>
              <a:gd name="T46" fmla="*/ 2147483646 w 4250"/>
              <a:gd name="T47" fmla="*/ 2147483646 h 4850"/>
              <a:gd name="T48" fmla="*/ 2147483646 w 4250"/>
              <a:gd name="T49" fmla="*/ 2147483646 h 4850"/>
              <a:gd name="T50" fmla="*/ 2147483646 w 4250"/>
              <a:gd name="T51" fmla="*/ 2147483646 h 4850"/>
              <a:gd name="T52" fmla="*/ 2147483646 w 4250"/>
              <a:gd name="T53" fmla="*/ 2147483646 h 4850"/>
              <a:gd name="T54" fmla="*/ 2147483646 w 4250"/>
              <a:gd name="T55" fmla="*/ 2147483646 h 4850"/>
              <a:gd name="T56" fmla="*/ 0 w 4250"/>
              <a:gd name="T57" fmla="*/ 2147483646 h 4850"/>
              <a:gd name="T58" fmla="*/ 0 w 4250"/>
              <a:gd name="T59" fmla="*/ 2147483646 h 4850"/>
              <a:gd name="T60" fmla="*/ 2147483646 w 4250"/>
              <a:gd name="T61" fmla="*/ 0 h 4850"/>
              <a:gd name="T62" fmla="*/ 2147483646 w 4250"/>
              <a:gd name="T63" fmla="*/ 0 h 4850"/>
              <a:gd name="T64" fmla="*/ 2147483646 w 4250"/>
              <a:gd name="T65" fmla="*/ 2147483646 h 4850"/>
              <a:gd name="T66" fmla="*/ 2147483646 w 4250"/>
              <a:gd name="T67" fmla="*/ 2147483646 h 4850"/>
              <a:gd name="T68" fmla="*/ 2147483646 w 4250"/>
              <a:gd name="T69" fmla="*/ 2147483646 h 4850"/>
              <a:gd name="T70" fmla="*/ 2147483646 w 4250"/>
              <a:gd name="T71" fmla="*/ 2147483646 h 4850"/>
              <a:gd name="T72" fmla="*/ 2147483646 w 4250"/>
              <a:gd name="T73" fmla="*/ 2147483646 h 4850"/>
              <a:gd name="T74" fmla="*/ 2147483646 w 4250"/>
              <a:gd name="T75" fmla="*/ 2147483646 h 4850"/>
              <a:gd name="T76" fmla="*/ 2147483646 w 4250"/>
              <a:gd name="T77" fmla="*/ 2147483646 h 4850"/>
              <a:gd name="T78" fmla="*/ 2147483646 w 4250"/>
              <a:gd name="T79" fmla="*/ 2147483646 h 4850"/>
              <a:gd name="T80" fmla="*/ 2147483646 w 4250"/>
              <a:gd name="T81" fmla="*/ 2147483646 h 4850"/>
              <a:gd name="T82" fmla="*/ 2147483646 w 4250"/>
              <a:gd name="T83" fmla="*/ 2147483646 h 4850"/>
              <a:gd name="T84" fmla="*/ 2147483646 w 4250"/>
              <a:gd name="T85" fmla="*/ 2147483646 h 4850"/>
              <a:gd name="T86" fmla="*/ 2147483646 w 4250"/>
              <a:gd name="T87" fmla="*/ 2147483646 h 48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50"/>
              <a:gd name="T133" fmla="*/ 0 h 4850"/>
              <a:gd name="T134" fmla="*/ 4250 w 4250"/>
              <a:gd name="T135" fmla="*/ 4850 h 48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50" h="4850">
                <a:moveTo>
                  <a:pt x="3651" y="3701"/>
                </a:moveTo>
                <a:lnTo>
                  <a:pt x="3651" y="4850"/>
                </a:lnTo>
                <a:lnTo>
                  <a:pt x="3101" y="4850"/>
                </a:lnTo>
                <a:lnTo>
                  <a:pt x="2202" y="3953"/>
                </a:lnTo>
                <a:lnTo>
                  <a:pt x="2047" y="3953"/>
                </a:lnTo>
                <a:lnTo>
                  <a:pt x="1149" y="4850"/>
                </a:lnTo>
                <a:lnTo>
                  <a:pt x="598" y="4850"/>
                </a:lnTo>
                <a:lnTo>
                  <a:pt x="598" y="3701"/>
                </a:lnTo>
                <a:lnTo>
                  <a:pt x="1903" y="2396"/>
                </a:lnTo>
                <a:lnTo>
                  <a:pt x="2346" y="2396"/>
                </a:lnTo>
                <a:lnTo>
                  <a:pt x="3651" y="3701"/>
                </a:lnTo>
                <a:close/>
                <a:moveTo>
                  <a:pt x="2047" y="2755"/>
                </a:moveTo>
                <a:lnTo>
                  <a:pt x="957" y="3845"/>
                </a:lnTo>
                <a:lnTo>
                  <a:pt x="957" y="4491"/>
                </a:lnTo>
                <a:lnTo>
                  <a:pt x="1005" y="4491"/>
                </a:lnTo>
                <a:lnTo>
                  <a:pt x="1903" y="3593"/>
                </a:lnTo>
                <a:lnTo>
                  <a:pt x="2346" y="3593"/>
                </a:lnTo>
                <a:lnTo>
                  <a:pt x="3244" y="4491"/>
                </a:lnTo>
                <a:lnTo>
                  <a:pt x="3292" y="4491"/>
                </a:lnTo>
                <a:lnTo>
                  <a:pt x="3292" y="3845"/>
                </a:lnTo>
                <a:lnTo>
                  <a:pt x="2202" y="2755"/>
                </a:lnTo>
                <a:lnTo>
                  <a:pt x="2047" y="2755"/>
                </a:lnTo>
                <a:close/>
                <a:moveTo>
                  <a:pt x="4250" y="1905"/>
                </a:moveTo>
                <a:lnTo>
                  <a:pt x="4250" y="3055"/>
                </a:lnTo>
                <a:lnTo>
                  <a:pt x="3699" y="3055"/>
                </a:lnTo>
                <a:lnTo>
                  <a:pt x="2202" y="1558"/>
                </a:lnTo>
                <a:lnTo>
                  <a:pt x="2047" y="1558"/>
                </a:lnTo>
                <a:lnTo>
                  <a:pt x="550" y="3055"/>
                </a:lnTo>
                <a:lnTo>
                  <a:pt x="0" y="3055"/>
                </a:lnTo>
                <a:lnTo>
                  <a:pt x="0" y="1905"/>
                </a:lnTo>
                <a:lnTo>
                  <a:pt x="1903" y="0"/>
                </a:lnTo>
                <a:lnTo>
                  <a:pt x="2346" y="0"/>
                </a:lnTo>
                <a:lnTo>
                  <a:pt x="4250" y="1905"/>
                </a:lnTo>
                <a:close/>
                <a:moveTo>
                  <a:pt x="2047" y="360"/>
                </a:moveTo>
                <a:lnTo>
                  <a:pt x="359" y="2048"/>
                </a:lnTo>
                <a:lnTo>
                  <a:pt x="359" y="2696"/>
                </a:lnTo>
                <a:lnTo>
                  <a:pt x="406" y="2696"/>
                </a:lnTo>
                <a:lnTo>
                  <a:pt x="1903" y="1198"/>
                </a:lnTo>
                <a:lnTo>
                  <a:pt x="2346" y="1198"/>
                </a:lnTo>
                <a:lnTo>
                  <a:pt x="3843" y="2696"/>
                </a:lnTo>
                <a:lnTo>
                  <a:pt x="3891" y="2696"/>
                </a:lnTo>
                <a:lnTo>
                  <a:pt x="3891" y="2048"/>
                </a:lnTo>
                <a:lnTo>
                  <a:pt x="2202" y="360"/>
                </a:lnTo>
                <a:lnTo>
                  <a:pt x="2047" y="360"/>
                </a:lnTo>
                <a:close/>
              </a:path>
            </a:pathLst>
          </a:custGeom>
          <a:solidFill>
            <a:srgbClr val="2D4C79"/>
          </a:soli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文本框 12"/>
          <p:cNvSpPr>
            <a:spLocks noChangeArrowheads="1"/>
          </p:cNvSpPr>
          <p:nvPr/>
        </p:nvSpPr>
        <p:spPr bwMode="auto">
          <a:xfrm>
            <a:off x="7448550" y="-134938"/>
            <a:ext cx="2270125" cy="4508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700">
                <a:solidFill>
                  <a:srgbClr val="E39A1D"/>
                </a:solidFill>
                <a:latin typeface="Impact" panose="020B0806030902050204" pitchFamily="34" charset="0"/>
                <a:sym typeface="Impact" panose="020B0806030902050204" pitchFamily="34" charset="0"/>
              </a:rPr>
              <a:t>1</a:t>
            </a:r>
            <a:endParaRPr lang="zh-CN" altLang="en-US" sz="28700">
              <a:solidFill>
                <a:srgbClr val="E39A1D"/>
              </a:solidFill>
              <a:latin typeface="Impact" panose="020B0806030902050204" pitchFamily="34" charset="0"/>
              <a:sym typeface="Impact" panose="020B0806030902050204" pitchFamily="34" charset="0"/>
            </a:endParaRPr>
          </a:p>
        </p:txBody>
      </p:sp>
      <p:sp>
        <p:nvSpPr>
          <p:cNvPr id="4100" name="文本框 13"/>
          <p:cNvSpPr>
            <a:spLocks noChangeArrowheads="1"/>
          </p:cNvSpPr>
          <p:nvPr/>
        </p:nvSpPr>
        <p:spPr bwMode="auto">
          <a:xfrm>
            <a:off x="5940425" y="3041650"/>
            <a:ext cx="2054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600">
                <a:solidFill>
                  <a:srgbClr val="BDA16D"/>
                </a:solidFill>
                <a:latin typeface="Impact" panose="020B0806030902050204" pitchFamily="34" charset="0"/>
                <a:ea typeface="华文隶书" panose="02010800040101010101" pitchFamily="2" charset="-122"/>
                <a:sym typeface="Microsoft New Tai Lue" panose="020B0502040204020203" pitchFamily="34" charset="0"/>
              </a:rPr>
              <a:t>Chapter</a:t>
            </a:r>
            <a:endParaRPr lang="zh-CN" altLang="en-US" sz="3600">
              <a:solidFill>
                <a:srgbClr val="BDA16D"/>
              </a:solidFill>
              <a:latin typeface="Impact" panose="020B0806030902050204" pitchFamily="34" charset="0"/>
              <a:ea typeface="华文隶书" panose="02010800040101010101" pitchFamily="2" charset="-122"/>
              <a:sym typeface="Microsoft New Tai Lue" panose="020B0502040204020203" pitchFamily="34" charset="0"/>
            </a:endParaRPr>
          </a:p>
        </p:txBody>
      </p:sp>
      <p:sp>
        <p:nvSpPr>
          <p:cNvPr id="4101" name="直接连接符 15"/>
          <p:cNvSpPr>
            <a:spLocks noChangeShapeType="1"/>
          </p:cNvSpPr>
          <p:nvPr/>
        </p:nvSpPr>
        <p:spPr bwMode="auto">
          <a:xfrm>
            <a:off x="2316163" y="3897313"/>
            <a:ext cx="7559675" cy="25400"/>
          </a:xfrm>
          <a:prstGeom prst="line">
            <a:avLst/>
          </a:prstGeom>
          <a:noFill/>
          <a:ln w="38100">
            <a:solidFill>
              <a:srgbClr val="E39A1D"/>
            </a:solidFill>
            <a:round/>
          </a:ln>
          <a:extLst>
            <a:ext uri="{909E8E84-426E-40DD-AFC4-6F175D3DCCD1}">
              <a14:hiddenFill xmlns:a14="http://schemas.microsoft.com/office/drawing/2010/main">
                <a:noFill/>
              </a14:hiddenFill>
            </a:ext>
          </a:extLst>
        </p:spPr>
        <p:txBody>
          <a:bodyPr/>
          <a:lstStyle/>
          <a:p>
            <a:endParaRPr lang="zh-CN" altLang="en-US"/>
          </a:p>
        </p:txBody>
      </p:sp>
      <p:sp>
        <p:nvSpPr>
          <p:cNvPr id="4102" name="矩形 9"/>
          <p:cNvSpPr>
            <a:spLocks noChangeArrowheads="1"/>
          </p:cNvSpPr>
          <p:nvPr/>
        </p:nvSpPr>
        <p:spPr bwMode="auto">
          <a:xfrm>
            <a:off x="2913063" y="3171825"/>
            <a:ext cx="22367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40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课题综述</a:t>
            </a:r>
            <a:endParaRPr lang="en-US" altLang="zh-CN" sz="40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03" name="矩形 10"/>
          <p:cNvSpPr>
            <a:spLocks noChangeArrowheads="1"/>
          </p:cNvSpPr>
          <p:nvPr/>
        </p:nvSpPr>
        <p:spPr bwMode="auto">
          <a:xfrm>
            <a:off x="6337300" y="4616450"/>
            <a:ext cx="45354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a:solidFill>
                <a:srgbClr val="BDA16D"/>
              </a:solidFill>
              <a:latin typeface="Calibri" panose="020F0502020204030204" pitchFamily="34" charset="0"/>
              <a:sym typeface="宋体" panose="02010600030101010101" pitchFamily="2" charset="-122"/>
            </a:endParaRPr>
          </a:p>
        </p:txBody>
      </p:sp>
      <p:sp>
        <p:nvSpPr>
          <p:cNvPr id="4104" name="TextBox 4"/>
          <p:cNvSpPr>
            <a:spLocks noChangeArrowheads="1"/>
          </p:cNvSpPr>
          <p:nvPr/>
        </p:nvSpPr>
        <p:spPr bwMode="auto">
          <a:xfrm>
            <a:off x="6249988" y="4057650"/>
            <a:ext cx="171608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b="1">
                <a:solidFill>
                  <a:srgbClr val="E39A1D"/>
                </a:solidFill>
                <a:latin typeface="Franklin Gothic Book" pitchFamily="34" charset="0"/>
                <a:ea typeface="微软雅黑" panose="020B0503020204020204" pitchFamily="34" charset="-122"/>
                <a:sym typeface="Franklin Gothic Book" pitchFamily="34" charset="0"/>
              </a:rPr>
              <a:t>点击添加标题</a:t>
            </a:r>
            <a:endParaRPr lang="en-US" altLang="zh-CN" b="1">
              <a:solidFill>
                <a:srgbClr val="E39A1D"/>
              </a:solidFill>
              <a:latin typeface="Franklin Gothic Book" pitchFamily="34" charset="0"/>
              <a:ea typeface="微软雅黑" panose="020B0503020204020204" pitchFamily="34" charset="-122"/>
              <a:sym typeface="Franklin Gothic Book" pitchFamily="34" charset="0"/>
            </a:endParaRPr>
          </a:p>
        </p:txBody>
      </p:sp>
      <p:sp>
        <p:nvSpPr>
          <p:cNvPr id="4105" name="矩形 5"/>
          <p:cNvSpPr>
            <a:spLocks noChangeArrowheads="1"/>
          </p:cNvSpPr>
          <p:nvPr/>
        </p:nvSpPr>
        <p:spPr bwMode="auto">
          <a:xfrm>
            <a:off x="2990850" y="4083050"/>
            <a:ext cx="2055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Project Overview</a:t>
            </a:r>
            <a:endParaRPr lang="en-US" altLang="zh-CN" sz="16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图片 12"/>
          <p:cNvPicPr>
            <a:picLocks noChangeAspect="1" noChangeArrowheads="1"/>
          </p:cNvPicPr>
          <p:nvPr/>
        </p:nvPicPr>
        <p:blipFill>
          <a:blip r:embed="rId2">
            <a:extLst>
              <a:ext uri="{28A0092B-C50C-407E-A947-70E740481C1C}">
                <a14:useLocalDpi xmlns:a14="http://schemas.microsoft.com/office/drawing/2010/main" val="0"/>
              </a:ext>
            </a:extLst>
          </a:blip>
          <a:srcRect t="710" r="499"/>
          <a:stretch>
            <a:fillRect/>
          </a:stretch>
        </p:blipFill>
        <p:spPr bwMode="auto">
          <a:xfrm>
            <a:off x="0" y="0"/>
            <a:ext cx="12217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矩形 6"/>
          <p:cNvSpPr>
            <a:spLocks noChangeArrowheads="1"/>
          </p:cNvSpPr>
          <p:nvPr/>
        </p:nvSpPr>
        <p:spPr bwMode="auto">
          <a:xfrm>
            <a:off x="3187700" y="3078163"/>
            <a:ext cx="584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r>
              <a:rPr lang="en-US" altLang="zh-CN" sz="2800">
                <a:solidFill>
                  <a:srgbClr val="E39A1D"/>
                </a:solidFill>
                <a:latin typeface="Times New Roman" panose="02020603050405020304" pitchFamily="18" charset="0"/>
                <a:ea typeface="微软雅黑" panose="020B0503020204020204" pitchFamily="34" charset="-122"/>
                <a:sym typeface="Times New Roman" panose="02020603050405020304" pitchFamily="18" charset="0"/>
              </a:rPr>
              <a:t>Academic Papers Powerpoint Template</a:t>
            </a:r>
            <a:endParaRPr lang="zh-CN" altLang="en-US" sz="2800">
              <a:solidFill>
                <a:srgbClr val="E39A1D"/>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1748" name="矩形 7"/>
          <p:cNvSpPr>
            <a:spLocks noChangeArrowheads="1"/>
          </p:cNvSpPr>
          <p:nvPr/>
        </p:nvSpPr>
        <p:spPr bwMode="auto">
          <a:xfrm>
            <a:off x="2211388" y="3730625"/>
            <a:ext cx="7794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32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  开题报告、论文答辩学术类通用</a:t>
            </a:r>
            <a:r>
              <a:rPr lang="en-US" altLang="zh-CN" sz="32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32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模版</a:t>
            </a:r>
            <a:endParaRPr lang="en-US" altLang="zh-CN" sz="32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749" name="文本框 8"/>
          <p:cNvSpPr>
            <a:spLocks noChangeArrowheads="1"/>
          </p:cNvSpPr>
          <p:nvPr/>
        </p:nvSpPr>
        <p:spPr bwMode="auto">
          <a:xfrm>
            <a:off x="168275" y="6211888"/>
            <a:ext cx="12890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a:solidFill>
                  <a:srgbClr val="BDA16D"/>
                </a:solidFill>
                <a:latin typeface="Bodoni MT Black" panose="02070A03080600020203" pitchFamily="18" charset="0"/>
                <a:sym typeface="Bodoni MT Black" panose="02070A03080600020203" pitchFamily="18" charset="0"/>
              </a:rPr>
              <a:t>LOGO</a:t>
            </a:r>
            <a:endParaRPr lang="zh-CN" altLang="en-US" sz="2800" b="1">
              <a:solidFill>
                <a:srgbClr val="BDA16D"/>
              </a:solidFill>
              <a:latin typeface="Bodoni MT Black" panose="02070A03080600020203" pitchFamily="18" charset="0"/>
              <a:sym typeface="Bodoni MT Black" panose="02070A03080600020203" pitchFamily="18" charset="0"/>
            </a:endParaRPr>
          </a:p>
        </p:txBody>
      </p:sp>
      <p:pic>
        <p:nvPicPr>
          <p:cNvPr id="31750" name="图片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5738" y="1889125"/>
            <a:ext cx="2001837"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15"/>
          <p:cNvSpPr>
            <a:spLocks noChangeArrowheads="1"/>
          </p:cNvSpPr>
          <p:nvPr/>
        </p:nvSpPr>
        <p:spPr bwMode="auto">
          <a:xfrm>
            <a:off x="5033963" y="1687513"/>
            <a:ext cx="583882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
        <p:nvSpPr>
          <p:cNvPr id="5124" name="TextBox 15"/>
          <p:cNvSpPr>
            <a:spLocks noChangeArrowheads="1"/>
          </p:cNvSpPr>
          <p:nvPr/>
        </p:nvSpPr>
        <p:spPr bwMode="auto">
          <a:xfrm>
            <a:off x="1954213" y="4505325"/>
            <a:ext cx="43434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a:t>
            </a:r>
          </a:p>
        </p:txBody>
      </p:sp>
      <p:sp>
        <p:nvSpPr>
          <p:cNvPr id="5125" name="矩形 33"/>
          <p:cNvSpPr>
            <a:spLocks noChangeArrowheads="1"/>
          </p:cNvSpPr>
          <p:nvPr/>
        </p:nvSpPr>
        <p:spPr bwMode="auto">
          <a:xfrm>
            <a:off x="5033963" y="1138238"/>
            <a:ext cx="469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32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3200" b="1">
              <a:solidFill>
                <a:srgbClr val="E39A1D"/>
              </a:solidFill>
              <a:latin typeface="Calibri" panose="020F0502020204030204" pitchFamily="34" charset="0"/>
              <a:sym typeface="宋体" panose="02010600030101010101" pitchFamily="2" charset="-122"/>
            </a:endParaRPr>
          </a:p>
        </p:txBody>
      </p:sp>
      <p:sp>
        <p:nvSpPr>
          <p:cNvPr id="5126" name="矩形 34"/>
          <p:cNvSpPr>
            <a:spLocks noChangeArrowheads="1"/>
          </p:cNvSpPr>
          <p:nvPr/>
        </p:nvSpPr>
        <p:spPr bwMode="auto">
          <a:xfrm>
            <a:off x="2727325" y="3984625"/>
            <a:ext cx="3570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2400" b="1">
              <a:solidFill>
                <a:srgbClr val="E39A1D"/>
              </a:solidFill>
              <a:latin typeface="Calibri" panose="020F0502020204030204" pitchFamily="34" charset="0"/>
              <a:sym typeface="宋体" panose="02010600030101010101" pitchFamily="2" charset="-122"/>
            </a:endParaRPr>
          </a:p>
        </p:txBody>
      </p:sp>
      <p:pic>
        <p:nvPicPr>
          <p:cNvPr id="5127" name="图片 13"/>
          <p:cNvPicPr>
            <a:picLocks noChangeAspect="1" noChangeArrowheads="1"/>
          </p:cNvPicPr>
          <p:nvPr/>
        </p:nvPicPr>
        <p:blipFill>
          <a:blip r:embed="rId3">
            <a:extLst>
              <a:ext uri="{28A0092B-C50C-407E-A947-70E740481C1C}">
                <a14:useLocalDpi xmlns:a14="http://schemas.microsoft.com/office/drawing/2010/main" val="0"/>
              </a:ext>
            </a:extLst>
          </a:blip>
          <a:srcRect r="795" b="4871"/>
          <a:stretch>
            <a:fillRect/>
          </a:stretch>
        </p:blipFill>
        <p:spPr bwMode="auto">
          <a:xfrm>
            <a:off x="790575" y="904875"/>
            <a:ext cx="3505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图片 14"/>
          <p:cNvPicPr>
            <a:picLocks noChangeAspect="1" noChangeArrowheads="1"/>
          </p:cNvPicPr>
          <p:nvPr/>
        </p:nvPicPr>
        <p:blipFill>
          <a:blip r:embed="rId4">
            <a:extLst>
              <a:ext uri="{28A0092B-C50C-407E-A947-70E740481C1C}">
                <a14:useLocalDpi xmlns:a14="http://schemas.microsoft.com/office/drawing/2010/main" val="0"/>
              </a:ext>
            </a:extLst>
          </a:blip>
          <a:srcRect r="577" b="4575"/>
          <a:stretch>
            <a:fillRect/>
          </a:stretch>
        </p:blipFill>
        <p:spPr bwMode="auto">
          <a:xfrm>
            <a:off x="7050088" y="3622675"/>
            <a:ext cx="3573462"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椭圆 1135"/>
          <p:cNvSpPr>
            <a:spLocks noChangeArrowheads="1"/>
          </p:cNvSpPr>
          <p:nvPr/>
        </p:nvSpPr>
        <p:spPr bwMode="auto">
          <a:xfrm>
            <a:off x="1304925" y="1416050"/>
            <a:ext cx="1473200" cy="1474788"/>
          </a:xfrm>
          <a:prstGeom prst="ellipse">
            <a:avLst/>
          </a:prstGeom>
          <a:solidFill>
            <a:schemeClr val="bg1"/>
          </a:solidFill>
          <a:ln w="9525">
            <a:solidFill>
              <a:srgbClr val="BDA16D"/>
            </a:solidFill>
            <a:beve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6148" name="椭圆 1137"/>
          <p:cNvSpPr>
            <a:spLocks noChangeArrowheads="1"/>
          </p:cNvSpPr>
          <p:nvPr/>
        </p:nvSpPr>
        <p:spPr bwMode="auto">
          <a:xfrm>
            <a:off x="1479550" y="1592263"/>
            <a:ext cx="1123950" cy="1122362"/>
          </a:xfrm>
          <a:prstGeom prst="ellipse">
            <a:avLst/>
          </a:prstGeom>
          <a:solidFill>
            <a:schemeClr val="bg1"/>
          </a:solidFill>
          <a:ln w="9525">
            <a:solidFill>
              <a:srgbClr val="BDA16D"/>
            </a:solidFill>
            <a:bevel/>
          </a:ln>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800">
                <a:solidFill>
                  <a:srgbClr val="2D4C79"/>
                </a:solidFill>
                <a:latin typeface="Impact" panose="020B0806030902050204" pitchFamily="34" charset="0"/>
                <a:sym typeface="Impact" panose="020B0806030902050204" pitchFamily="34" charset="0"/>
              </a:rPr>
              <a:t>55 </a:t>
            </a:r>
            <a:r>
              <a:rPr lang="en-US" altLang="zh-CN" sz="2000">
                <a:solidFill>
                  <a:srgbClr val="2D4C79"/>
                </a:solidFill>
                <a:latin typeface="Impact" panose="020B0806030902050204" pitchFamily="34" charset="0"/>
                <a:sym typeface="Impact" panose="020B0806030902050204" pitchFamily="34" charset="0"/>
              </a:rPr>
              <a:t>%</a:t>
            </a:r>
            <a:endParaRPr lang="zh-CN" altLang="en-US" sz="2000">
              <a:solidFill>
                <a:srgbClr val="2D4C79"/>
              </a:solidFill>
              <a:latin typeface="Impact" panose="020B0806030902050204" pitchFamily="34" charset="0"/>
              <a:sym typeface="Impact" panose="020B0806030902050204" pitchFamily="34" charset="0"/>
            </a:endParaRPr>
          </a:p>
        </p:txBody>
      </p:sp>
      <p:sp>
        <p:nvSpPr>
          <p:cNvPr id="6149" name="椭圆 1138"/>
          <p:cNvSpPr>
            <a:spLocks noChangeArrowheads="1"/>
          </p:cNvSpPr>
          <p:nvPr/>
        </p:nvSpPr>
        <p:spPr bwMode="auto">
          <a:xfrm>
            <a:off x="3957638" y="1416050"/>
            <a:ext cx="1474787" cy="1474788"/>
          </a:xfrm>
          <a:prstGeom prst="ellipse">
            <a:avLst/>
          </a:prstGeom>
          <a:solidFill>
            <a:schemeClr val="bg1"/>
          </a:solidFill>
          <a:ln w="9525">
            <a:solidFill>
              <a:srgbClr val="E39A1D"/>
            </a:solidFill>
            <a:beve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6150" name="椭圆 1141"/>
          <p:cNvSpPr>
            <a:spLocks noChangeArrowheads="1"/>
          </p:cNvSpPr>
          <p:nvPr/>
        </p:nvSpPr>
        <p:spPr bwMode="auto">
          <a:xfrm>
            <a:off x="6611938" y="1416050"/>
            <a:ext cx="1474787" cy="1474788"/>
          </a:xfrm>
          <a:prstGeom prst="ellipse">
            <a:avLst/>
          </a:prstGeom>
          <a:solidFill>
            <a:schemeClr val="bg1"/>
          </a:solidFill>
          <a:ln w="9525">
            <a:solidFill>
              <a:srgbClr val="BDA16D"/>
            </a:solidFill>
            <a:beve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6151" name="文本框 1144"/>
          <p:cNvSpPr>
            <a:spLocks noChangeArrowheads="1"/>
          </p:cNvSpPr>
          <p:nvPr/>
        </p:nvSpPr>
        <p:spPr bwMode="auto">
          <a:xfrm>
            <a:off x="1304925" y="3173413"/>
            <a:ext cx="1473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600" b="1">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添加文字</a:t>
            </a:r>
            <a:endParaRPr lang="zh-CN" altLang="en-US"/>
          </a:p>
        </p:txBody>
      </p:sp>
      <p:sp>
        <p:nvSpPr>
          <p:cNvPr id="6152" name="文本框 1146"/>
          <p:cNvSpPr>
            <a:spLocks noChangeArrowheads="1"/>
          </p:cNvSpPr>
          <p:nvPr/>
        </p:nvSpPr>
        <p:spPr bwMode="auto">
          <a:xfrm>
            <a:off x="3957638" y="3173413"/>
            <a:ext cx="147478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6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添加文字</a:t>
            </a:r>
          </a:p>
        </p:txBody>
      </p:sp>
      <p:sp>
        <p:nvSpPr>
          <p:cNvPr id="6153" name="文本框 1147"/>
          <p:cNvSpPr>
            <a:spLocks noChangeArrowheads="1"/>
          </p:cNvSpPr>
          <p:nvPr/>
        </p:nvSpPr>
        <p:spPr bwMode="auto">
          <a:xfrm>
            <a:off x="6611938" y="3173413"/>
            <a:ext cx="147478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600" b="1">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添加文字</a:t>
            </a:r>
          </a:p>
        </p:txBody>
      </p:sp>
      <p:sp>
        <p:nvSpPr>
          <p:cNvPr id="6154" name="椭圆 1148"/>
          <p:cNvSpPr>
            <a:spLocks noChangeArrowheads="1"/>
          </p:cNvSpPr>
          <p:nvPr/>
        </p:nvSpPr>
        <p:spPr bwMode="auto">
          <a:xfrm>
            <a:off x="9266238" y="1416050"/>
            <a:ext cx="1474787" cy="1474788"/>
          </a:xfrm>
          <a:prstGeom prst="ellipse">
            <a:avLst/>
          </a:prstGeom>
          <a:solidFill>
            <a:schemeClr val="bg1"/>
          </a:solidFill>
          <a:ln w="9525">
            <a:solidFill>
              <a:srgbClr val="E39A1D"/>
            </a:solidFill>
            <a:beve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6155" name="文本框 1151"/>
          <p:cNvSpPr>
            <a:spLocks noChangeArrowheads="1"/>
          </p:cNvSpPr>
          <p:nvPr/>
        </p:nvSpPr>
        <p:spPr bwMode="auto">
          <a:xfrm>
            <a:off x="9266238" y="3173413"/>
            <a:ext cx="147478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6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添加文字</a:t>
            </a:r>
          </a:p>
        </p:txBody>
      </p:sp>
      <p:sp>
        <p:nvSpPr>
          <p:cNvPr id="6156" name="TextBox 15"/>
          <p:cNvSpPr>
            <a:spLocks noChangeArrowheads="1"/>
          </p:cNvSpPr>
          <p:nvPr/>
        </p:nvSpPr>
        <p:spPr bwMode="auto">
          <a:xfrm>
            <a:off x="2041525" y="4752975"/>
            <a:ext cx="80422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
        <p:nvSpPr>
          <p:cNvPr id="6157" name="矩形 1154"/>
          <p:cNvSpPr>
            <a:spLocks noChangeArrowheads="1"/>
          </p:cNvSpPr>
          <p:nvPr/>
        </p:nvSpPr>
        <p:spPr bwMode="auto">
          <a:xfrm>
            <a:off x="4278313" y="4217988"/>
            <a:ext cx="35702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2400" b="1">
              <a:solidFill>
                <a:srgbClr val="E39A1D"/>
              </a:solidFill>
              <a:latin typeface="Calibri" panose="020F0502020204030204" pitchFamily="34" charset="0"/>
              <a:sym typeface="宋体" panose="02010600030101010101" pitchFamily="2" charset="-122"/>
            </a:endParaRPr>
          </a:p>
        </p:txBody>
      </p:sp>
      <p:sp>
        <p:nvSpPr>
          <p:cNvPr id="6158" name="椭圆 22"/>
          <p:cNvSpPr>
            <a:spLocks noChangeArrowheads="1"/>
          </p:cNvSpPr>
          <p:nvPr/>
        </p:nvSpPr>
        <p:spPr bwMode="auto">
          <a:xfrm>
            <a:off x="4133850" y="1592263"/>
            <a:ext cx="1123950" cy="1122362"/>
          </a:xfrm>
          <a:prstGeom prst="ellipse">
            <a:avLst/>
          </a:prstGeom>
          <a:solidFill>
            <a:schemeClr val="bg1"/>
          </a:solidFill>
          <a:ln w="9525">
            <a:solidFill>
              <a:srgbClr val="E39A1D"/>
            </a:solidFill>
            <a:bevel/>
          </a:ln>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800">
                <a:solidFill>
                  <a:srgbClr val="2D4C79"/>
                </a:solidFill>
                <a:latin typeface="Impact" panose="020B0806030902050204" pitchFamily="34" charset="0"/>
                <a:sym typeface="Impact" panose="020B0806030902050204" pitchFamily="34" charset="0"/>
              </a:rPr>
              <a:t>38 </a:t>
            </a:r>
            <a:r>
              <a:rPr lang="en-US" altLang="zh-CN" sz="2000">
                <a:solidFill>
                  <a:srgbClr val="2D4C79"/>
                </a:solidFill>
                <a:latin typeface="Impact" panose="020B0806030902050204" pitchFamily="34" charset="0"/>
                <a:sym typeface="Impact" panose="020B0806030902050204" pitchFamily="34" charset="0"/>
              </a:rPr>
              <a:t>%</a:t>
            </a:r>
            <a:endParaRPr lang="zh-CN" altLang="en-US" sz="2000">
              <a:solidFill>
                <a:srgbClr val="2D4C79"/>
              </a:solidFill>
              <a:latin typeface="Impact" panose="020B0806030902050204" pitchFamily="34" charset="0"/>
              <a:sym typeface="Impact" panose="020B0806030902050204" pitchFamily="34" charset="0"/>
            </a:endParaRPr>
          </a:p>
        </p:txBody>
      </p:sp>
      <p:sp>
        <p:nvSpPr>
          <p:cNvPr id="6159" name="椭圆 23"/>
          <p:cNvSpPr>
            <a:spLocks noChangeArrowheads="1"/>
          </p:cNvSpPr>
          <p:nvPr/>
        </p:nvSpPr>
        <p:spPr bwMode="auto">
          <a:xfrm>
            <a:off x="6788150" y="1592263"/>
            <a:ext cx="1123950" cy="1122362"/>
          </a:xfrm>
          <a:prstGeom prst="ellipse">
            <a:avLst/>
          </a:prstGeom>
          <a:solidFill>
            <a:schemeClr val="bg1"/>
          </a:solidFill>
          <a:ln w="9525">
            <a:solidFill>
              <a:srgbClr val="BDA16D"/>
            </a:solidFill>
            <a:bevel/>
          </a:ln>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800">
                <a:solidFill>
                  <a:srgbClr val="2D4C79"/>
                </a:solidFill>
                <a:latin typeface="Impact" panose="020B0806030902050204" pitchFamily="34" charset="0"/>
                <a:sym typeface="Impact" panose="020B0806030902050204" pitchFamily="34" charset="0"/>
              </a:rPr>
              <a:t>16 </a:t>
            </a:r>
            <a:r>
              <a:rPr lang="en-US" altLang="zh-CN" sz="2000">
                <a:solidFill>
                  <a:srgbClr val="2D4C79"/>
                </a:solidFill>
                <a:latin typeface="Impact" panose="020B0806030902050204" pitchFamily="34" charset="0"/>
                <a:sym typeface="Impact" panose="020B0806030902050204" pitchFamily="34" charset="0"/>
              </a:rPr>
              <a:t>%</a:t>
            </a:r>
            <a:endParaRPr lang="zh-CN" altLang="en-US" sz="2000">
              <a:solidFill>
                <a:srgbClr val="2D4C79"/>
              </a:solidFill>
              <a:latin typeface="Impact" panose="020B0806030902050204" pitchFamily="34" charset="0"/>
              <a:sym typeface="Impact" panose="020B0806030902050204" pitchFamily="34" charset="0"/>
            </a:endParaRPr>
          </a:p>
        </p:txBody>
      </p:sp>
      <p:sp>
        <p:nvSpPr>
          <p:cNvPr id="6160" name="椭圆 24"/>
          <p:cNvSpPr>
            <a:spLocks noChangeArrowheads="1"/>
          </p:cNvSpPr>
          <p:nvPr/>
        </p:nvSpPr>
        <p:spPr bwMode="auto">
          <a:xfrm>
            <a:off x="9442450" y="1592263"/>
            <a:ext cx="1122363" cy="1122362"/>
          </a:xfrm>
          <a:prstGeom prst="ellipse">
            <a:avLst/>
          </a:prstGeom>
          <a:solidFill>
            <a:schemeClr val="bg1"/>
          </a:solidFill>
          <a:ln w="9525">
            <a:solidFill>
              <a:srgbClr val="E39A1D"/>
            </a:solidFill>
            <a:bevel/>
          </a:ln>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800">
                <a:solidFill>
                  <a:srgbClr val="2D4C79"/>
                </a:solidFill>
                <a:latin typeface="Impact" panose="020B0806030902050204" pitchFamily="34" charset="0"/>
                <a:sym typeface="Impact" panose="020B0806030902050204" pitchFamily="34" charset="0"/>
              </a:rPr>
              <a:t>6 </a:t>
            </a:r>
            <a:r>
              <a:rPr lang="en-US" altLang="zh-CN" sz="2000">
                <a:solidFill>
                  <a:srgbClr val="2D4C79"/>
                </a:solidFill>
                <a:latin typeface="Impact" panose="020B0806030902050204" pitchFamily="34" charset="0"/>
                <a:sym typeface="Impact" panose="020B0806030902050204" pitchFamily="34" charset="0"/>
              </a:rPr>
              <a:t>%</a:t>
            </a:r>
            <a:endParaRPr lang="zh-CN" altLang="en-US" sz="2000">
              <a:solidFill>
                <a:srgbClr val="2D4C79"/>
              </a:solidFill>
              <a:latin typeface="Impact" panose="020B0806030902050204" pitchFamily="34" charset="0"/>
              <a:sym typeface="Impact" panose="020B080603090205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矩形 24"/>
          <p:cNvSpPr>
            <a:spLocks noChangeArrowheads="1"/>
          </p:cNvSpPr>
          <p:nvPr/>
        </p:nvSpPr>
        <p:spPr bwMode="auto">
          <a:xfrm flipV="1">
            <a:off x="2074863" y="3344863"/>
            <a:ext cx="7994650" cy="46037"/>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Calibri" panose="020F0502020204030204" pitchFamily="34" charset="0"/>
              <a:ea typeface="幼圆" panose="02010509060101010101" pitchFamily="49" charset="-122"/>
              <a:sym typeface="Calibri" panose="020F0502020204030204" pitchFamily="34" charset="0"/>
            </a:endParaRPr>
          </a:p>
        </p:txBody>
      </p:sp>
      <p:sp>
        <p:nvSpPr>
          <p:cNvPr id="7172" name="任意多边形 26"/>
          <p:cNvSpPr>
            <a:spLocks noChangeArrowheads="1"/>
          </p:cNvSpPr>
          <p:nvPr/>
        </p:nvSpPr>
        <p:spPr bwMode="auto">
          <a:xfrm>
            <a:off x="3238500" y="2362200"/>
            <a:ext cx="904875" cy="968375"/>
          </a:xfrm>
          <a:custGeom>
            <a:avLst/>
            <a:gdLst>
              <a:gd name="T0" fmla="*/ 452115 w 905522"/>
              <a:gd name="T1" fmla="*/ 0 h 968365"/>
              <a:gd name="T2" fmla="*/ 904228 w 905522"/>
              <a:gd name="T3" fmla="*/ 226385 h 968365"/>
              <a:gd name="T4" fmla="*/ 904228 w 905522"/>
              <a:gd name="T5" fmla="*/ 742001 h 968365"/>
              <a:gd name="T6" fmla="*/ 452115 w 905522"/>
              <a:gd name="T7" fmla="*/ 968385 h 968365"/>
              <a:gd name="T8" fmla="*/ 0 w 905522"/>
              <a:gd name="T9" fmla="*/ 742001 h 968365"/>
              <a:gd name="T10" fmla="*/ 0 w 905522"/>
              <a:gd name="T11" fmla="*/ 226385 h 968365"/>
              <a:gd name="T12" fmla="*/ 0 60000 65536"/>
              <a:gd name="T13" fmla="*/ 0 60000 65536"/>
              <a:gd name="T14" fmla="*/ 0 60000 65536"/>
              <a:gd name="T15" fmla="*/ 0 60000 65536"/>
              <a:gd name="T16" fmla="*/ 0 60000 65536"/>
              <a:gd name="T17" fmla="*/ 0 60000 65536"/>
              <a:gd name="T18" fmla="*/ 0 w 905522"/>
              <a:gd name="T19" fmla="*/ 0 h 968365"/>
              <a:gd name="T20" fmla="*/ 905522 w 905522"/>
              <a:gd name="T21" fmla="*/ 968365 h 968365"/>
            </a:gdLst>
            <a:ahLst/>
            <a:cxnLst>
              <a:cxn ang="T12">
                <a:pos x="T0" y="T1"/>
              </a:cxn>
              <a:cxn ang="T13">
                <a:pos x="T2" y="T3"/>
              </a:cxn>
              <a:cxn ang="T14">
                <a:pos x="T4" y="T5"/>
              </a:cxn>
              <a:cxn ang="T15">
                <a:pos x="T6" y="T7"/>
              </a:cxn>
              <a:cxn ang="T16">
                <a:pos x="T8" y="T9"/>
              </a:cxn>
              <a:cxn ang="T17">
                <a:pos x="T10" y="T11"/>
              </a:cxn>
            </a:cxnLst>
            <a:rect l="T18" t="T19" r="T20" b="T21"/>
            <a:pathLst>
              <a:path w="905522" h="968365">
                <a:moveTo>
                  <a:pt x="452761" y="0"/>
                </a:moveTo>
                <a:lnTo>
                  <a:pt x="905522" y="226381"/>
                </a:lnTo>
                <a:lnTo>
                  <a:pt x="905522" y="741985"/>
                </a:lnTo>
                <a:lnTo>
                  <a:pt x="452761" y="968365"/>
                </a:lnTo>
                <a:lnTo>
                  <a:pt x="0" y="741985"/>
                </a:lnTo>
                <a:lnTo>
                  <a:pt x="0" y="226381"/>
                </a:lnTo>
                <a:lnTo>
                  <a:pt x="452761" y="0"/>
                </a:lnTo>
                <a:close/>
              </a:path>
            </a:pathLst>
          </a:custGeom>
          <a:solidFill>
            <a:srgbClr val="E39A1D"/>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400" b="1">
                <a:solidFill>
                  <a:srgbClr val="2D4C79"/>
                </a:solidFill>
                <a:latin typeface="微软雅黑" panose="020B0503020204020204" pitchFamily="34" charset="-122"/>
                <a:ea typeface="微软雅黑" panose="020B0503020204020204" pitchFamily="34" charset="-122"/>
                <a:sym typeface="Arial" panose="020B0604020202020204" pitchFamily="34" charset="0"/>
              </a:rPr>
              <a:t>添加文字</a:t>
            </a:r>
            <a:endParaRPr lang="zh-CN" altLang="en-US"/>
          </a:p>
        </p:txBody>
      </p:sp>
      <p:sp>
        <p:nvSpPr>
          <p:cNvPr id="7173" name="任意多边形 28"/>
          <p:cNvSpPr>
            <a:spLocks noChangeArrowheads="1"/>
          </p:cNvSpPr>
          <p:nvPr/>
        </p:nvSpPr>
        <p:spPr bwMode="auto">
          <a:xfrm>
            <a:off x="5630863" y="2362200"/>
            <a:ext cx="906462" cy="968375"/>
          </a:xfrm>
          <a:custGeom>
            <a:avLst/>
            <a:gdLst>
              <a:gd name="T0" fmla="*/ 453701 w 905522"/>
              <a:gd name="T1" fmla="*/ 0 h 968365"/>
              <a:gd name="T2" fmla="*/ 907403 w 905522"/>
              <a:gd name="T3" fmla="*/ 226385 h 968365"/>
              <a:gd name="T4" fmla="*/ 907403 w 905522"/>
              <a:gd name="T5" fmla="*/ 742001 h 968365"/>
              <a:gd name="T6" fmla="*/ 453701 w 905522"/>
              <a:gd name="T7" fmla="*/ 968385 h 968365"/>
              <a:gd name="T8" fmla="*/ 0 w 905522"/>
              <a:gd name="T9" fmla="*/ 742001 h 968365"/>
              <a:gd name="T10" fmla="*/ 0 w 905522"/>
              <a:gd name="T11" fmla="*/ 226385 h 968365"/>
              <a:gd name="T12" fmla="*/ 0 60000 65536"/>
              <a:gd name="T13" fmla="*/ 0 60000 65536"/>
              <a:gd name="T14" fmla="*/ 0 60000 65536"/>
              <a:gd name="T15" fmla="*/ 0 60000 65536"/>
              <a:gd name="T16" fmla="*/ 0 60000 65536"/>
              <a:gd name="T17" fmla="*/ 0 60000 65536"/>
              <a:gd name="T18" fmla="*/ 0 w 905522"/>
              <a:gd name="T19" fmla="*/ 0 h 968365"/>
              <a:gd name="T20" fmla="*/ 905522 w 905522"/>
              <a:gd name="T21" fmla="*/ 968365 h 968365"/>
            </a:gdLst>
            <a:ahLst/>
            <a:cxnLst>
              <a:cxn ang="T12">
                <a:pos x="T0" y="T1"/>
              </a:cxn>
              <a:cxn ang="T13">
                <a:pos x="T2" y="T3"/>
              </a:cxn>
              <a:cxn ang="T14">
                <a:pos x="T4" y="T5"/>
              </a:cxn>
              <a:cxn ang="T15">
                <a:pos x="T6" y="T7"/>
              </a:cxn>
              <a:cxn ang="T16">
                <a:pos x="T8" y="T9"/>
              </a:cxn>
              <a:cxn ang="T17">
                <a:pos x="T10" y="T11"/>
              </a:cxn>
            </a:cxnLst>
            <a:rect l="T18" t="T19" r="T20" b="T21"/>
            <a:pathLst>
              <a:path w="905522" h="968365">
                <a:moveTo>
                  <a:pt x="452761" y="0"/>
                </a:moveTo>
                <a:lnTo>
                  <a:pt x="905522" y="226381"/>
                </a:lnTo>
                <a:lnTo>
                  <a:pt x="905522" y="741985"/>
                </a:lnTo>
                <a:lnTo>
                  <a:pt x="452761" y="968365"/>
                </a:lnTo>
                <a:lnTo>
                  <a:pt x="0" y="741985"/>
                </a:lnTo>
                <a:lnTo>
                  <a:pt x="0" y="226381"/>
                </a:lnTo>
                <a:lnTo>
                  <a:pt x="452761" y="0"/>
                </a:lnTo>
                <a:close/>
              </a:path>
            </a:pathLst>
          </a:custGeom>
          <a:solidFill>
            <a:srgbClr val="E39A1D"/>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400" b="1">
                <a:solidFill>
                  <a:srgbClr val="2D4C79"/>
                </a:solidFill>
                <a:latin typeface="微软雅黑" panose="020B0503020204020204" pitchFamily="34" charset="-122"/>
                <a:ea typeface="微软雅黑" panose="020B0503020204020204" pitchFamily="34" charset="-122"/>
                <a:sym typeface="Arial" panose="020B0604020202020204" pitchFamily="34" charset="0"/>
              </a:rPr>
              <a:t>添加文字</a:t>
            </a:r>
          </a:p>
        </p:txBody>
      </p:sp>
      <p:sp>
        <p:nvSpPr>
          <p:cNvPr id="7174" name="任意多边形 40"/>
          <p:cNvSpPr>
            <a:spLocks noChangeArrowheads="1"/>
          </p:cNvSpPr>
          <p:nvPr/>
        </p:nvSpPr>
        <p:spPr bwMode="auto">
          <a:xfrm>
            <a:off x="8023225" y="2362200"/>
            <a:ext cx="904875" cy="968375"/>
          </a:xfrm>
          <a:custGeom>
            <a:avLst/>
            <a:gdLst>
              <a:gd name="T0" fmla="*/ 452115 w 905522"/>
              <a:gd name="T1" fmla="*/ 0 h 968365"/>
              <a:gd name="T2" fmla="*/ 904228 w 905522"/>
              <a:gd name="T3" fmla="*/ 226385 h 968365"/>
              <a:gd name="T4" fmla="*/ 904228 w 905522"/>
              <a:gd name="T5" fmla="*/ 742001 h 968365"/>
              <a:gd name="T6" fmla="*/ 452115 w 905522"/>
              <a:gd name="T7" fmla="*/ 968385 h 968365"/>
              <a:gd name="T8" fmla="*/ 0 w 905522"/>
              <a:gd name="T9" fmla="*/ 742001 h 968365"/>
              <a:gd name="T10" fmla="*/ 0 w 905522"/>
              <a:gd name="T11" fmla="*/ 226385 h 968365"/>
              <a:gd name="T12" fmla="*/ 0 60000 65536"/>
              <a:gd name="T13" fmla="*/ 0 60000 65536"/>
              <a:gd name="T14" fmla="*/ 0 60000 65536"/>
              <a:gd name="T15" fmla="*/ 0 60000 65536"/>
              <a:gd name="T16" fmla="*/ 0 60000 65536"/>
              <a:gd name="T17" fmla="*/ 0 60000 65536"/>
              <a:gd name="T18" fmla="*/ 0 w 905522"/>
              <a:gd name="T19" fmla="*/ 0 h 968365"/>
              <a:gd name="T20" fmla="*/ 905522 w 905522"/>
              <a:gd name="T21" fmla="*/ 968365 h 968365"/>
            </a:gdLst>
            <a:ahLst/>
            <a:cxnLst>
              <a:cxn ang="T12">
                <a:pos x="T0" y="T1"/>
              </a:cxn>
              <a:cxn ang="T13">
                <a:pos x="T2" y="T3"/>
              </a:cxn>
              <a:cxn ang="T14">
                <a:pos x="T4" y="T5"/>
              </a:cxn>
              <a:cxn ang="T15">
                <a:pos x="T6" y="T7"/>
              </a:cxn>
              <a:cxn ang="T16">
                <a:pos x="T8" y="T9"/>
              </a:cxn>
              <a:cxn ang="T17">
                <a:pos x="T10" y="T11"/>
              </a:cxn>
            </a:cxnLst>
            <a:rect l="T18" t="T19" r="T20" b="T21"/>
            <a:pathLst>
              <a:path w="905522" h="968365">
                <a:moveTo>
                  <a:pt x="452761" y="0"/>
                </a:moveTo>
                <a:lnTo>
                  <a:pt x="905522" y="226381"/>
                </a:lnTo>
                <a:lnTo>
                  <a:pt x="905522" y="741985"/>
                </a:lnTo>
                <a:lnTo>
                  <a:pt x="452761" y="968365"/>
                </a:lnTo>
                <a:lnTo>
                  <a:pt x="0" y="741985"/>
                </a:lnTo>
                <a:lnTo>
                  <a:pt x="0" y="226381"/>
                </a:lnTo>
                <a:lnTo>
                  <a:pt x="452761" y="0"/>
                </a:lnTo>
                <a:close/>
              </a:path>
            </a:pathLst>
          </a:custGeom>
          <a:solidFill>
            <a:srgbClr val="E39A1D"/>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400" b="1">
                <a:solidFill>
                  <a:srgbClr val="2D4C79"/>
                </a:solidFill>
                <a:latin typeface="微软雅黑" panose="020B0503020204020204" pitchFamily="34" charset="-122"/>
                <a:ea typeface="微软雅黑" panose="020B0503020204020204" pitchFamily="34" charset="-122"/>
                <a:sym typeface="Arial" panose="020B0604020202020204" pitchFamily="34" charset="0"/>
              </a:rPr>
              <a:t>添加文字</a:t>
            </a:r>
          </a:p>
        </p:txBody>
      </p:sp>
      <p:sp>
        <p:nvSpPr>
          <p:cNvPr id="7175" name="任意多边形 42"/>
          <p:cNvSpPr>
            <a:spLocks noChangeArrowheads="1"/>
          </p:cNvSpPr>
          <p:nvPr/>
        </p:nvSpPr>
        <p:spPr bwMode="auto">
          <a:xfrm>
            <a:off x="4435475" y="3394075"/>
            <a:ext cx="904875" cy="968375"/>
          </a:xfrm>
          <a:custGeom>
            <a:avLst/>
            <a:gdLst>
              <a:gd name="T0" fmla="*/ 452115 w 905522"/>
              <a:gd name="T1" fmla="*/ 0 h 968366"/>
              <a:gd name="T2" fmla="*/ 904228 w 905522"/>
              <a:gd name="T3" fmla="*/ 226385 h 968366"/>
              <a:gd name="T4" fmla="*/ 904228 w 905522"/>
              <a:gd name="T5" fmla="*/ 742000 h 968366"/>
              <a:gd name="T6" fmla="*/ 452115 w 905522"/>
              <a:gd name="T7" fmla="*/ 968384 h 968366"/>
              <a:gd name="T8" fmla="*/ 0 w 905522"/>
              <a:gd name="T9" fmla="*/ 742000 h 968366"/>
              <a:gd name="T10" fmla="*/ 0 w 905522"/>
              <a:gd name="T11" fmla="*/ 226385 h 968366"/>
              <a:gd name="T12" fmla="*/ 0 60000 65536"/>
              <a:gd name="T13" fmla="*/ 0 60000 65536"/>
              <a:gd name="T14" fmla="*/ 0 60000 65536"/>
              <a:gd name="T15" fmla="*/ 0 60000 65536"/>
              <a:gd name="T16" fmla="*/ 0 60000 65536"/>
              <a:gd name="T17" fmla="*/ 0 60000 65536"/>
              <a:gd name="T18" fmla="*/ 0 w 905522"/>
              <a:gd name="T19" fmla="*/ 0 h 968366"/>
              <a:gd name="T20" fmla="*/ 905522 w 905522"/>
              <a:gd name="T21" fmla="*/ 968366 h 968366"/>
            </a:gdLst>
            <a:ahLst/>
            <a:cxnLst>
              <a:cxn ang="T12">
                <a:pos x="T0" y="T1"/>
              </a:cxn>
              <a:cxn ang="T13">
                <a:pos x="T2" y="T3"/>
              </a:cxn>
              <a:cxn ang="T14">
                <a:pos x="T4" y="T5"/>
              </a:cxn>
              <a:cxn ang="T15">
                <a:pos x="T6" y="T7"/>
              </a:cxn>
              <a:cxn ang="T16">
                <a:pos x="T8" y="T9"/>
              </a:cxn>
              <a:cxn ang="T17">
                <a:pos x="T10" y="T11"/>
              </a:cxn>
            </a:cxnLst>
            <a:rect l="T18" t="T19" r="T20" b="T21"/>
            <a:pathLst>
              <a:path w="905522" h="968366">
                <a:moveTo>
                  <a:pt x="452761" y="0"/>
                </a:moveTo>
                <a:lnTo>
                  <a:pt x="905522" y="226381"/>
                </a:lnTo>
                <a:lnTo>
                  <a:pt x="905522" y="741986"/>
                </a:lnTo>
                <a:lnTo>
                  <a:pt x="452761" y="968366"/>
                </a:lnTo>
                <a:lnTo>
                  <a:pt x="0" y="741986"/>
                </a:lnTo>
                <a:lnTo>
                  <a:pt x="0" y="226381"/>
                </a:lnTo>
                <a:lnTo>
                  <a:pt x="452761" y="0"/>
                </a:lnTo>
                <a:close/>
              </a:path>
            </a:pathLst>
          </a:custGeom>
          <a:solidFill>
            <a:srgbClr val="BDA16D"/>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400" b="1">
                <a:solidFill>
                  <a:srgbClr val="2D4C79"/>
                </a:solidFill>
                <a:latin typeface="微软雅黑" panose="020B0503020204020204" pitchFamily="34" charset="-122"/>
                <a:ea typeface="微软雅黑" panose="020B0503020204020204" pitchFamily="34" charset="-122"/>
                <a:sym typeface="Arial" panose="020B0604020202020204" pitchFamily="34" charset="0"/>
              </a:rPr>
              <a:t>添加文字</a:t>
            </a:r>
          </a:p>
        </p:txBody>
      </p:sp>
      <p:sp>
        <p:nvSpPr>
          <p:cNvPr id="7176" name="任意多边形 45"/>
          <p:cNvSpPr>
            <a:spLocks noChangeArrowheads="1"/>
          </p:cNvSpPr>
          <p:nvPr/>
        </p:nvSpPr>
        <p:spPr bwMode="auto">
          <a:xfrm>
            <a:off x="6827838" y="3394075"/>
            <a:ext cx="904875" cy="968375"/>
          </a:xfrm>
          <a:custGeom>
            <a:avLst/>
            <a:gdLst>
              <a:gd name="T0" fmla="*/ 452115 w 905522"/>
              <a:gd name="T1" fmla="*/ 0 h 968366"/>
              <a:gd name="T2" fmla="*/ 904228 w 905522"/>
              <a:gd name="T3" fmla="*/ 226385 h 968366"/>
              <a:gd name="T4" fmla="*/ 904228 w 905522"/>
              <a:gd name="T5" fmla="*/ 742000 h 968366"/>
              <a:gd name="T6" fmla="*/ 452115 w 905522"/>
              <a:gd name="T7" fmla="*/ 968384 h 968366"/>
              <a:gd name="T8" fmla="*/ 0 w 905522"/>
              <a:gd name="T9" fmla="*/ 742000 h 968366"/>
              <a:gd name="T10" fmla="*/ 0 w 905522"/>
              <a:gd name="T11" fmla="*/ 226385 h 968366"/>
              <a:gd name="T12" fmla="*/ 0 60000 65536"/>
              <a:gd name="T13" fmla="*/ 0 60000 65536"/>
              <a:gd name="T14" fmla="*/ 0 60000 65536"/>
              <a:gd name="T15" fmla="*/ 0 60000 65536"/>
              <a:gd name="T16" fmla="*/ 0 60000 65536"/>
              <a:gd name="T17" fmla="*/ 0 60000 65536"/>
              <a:gd name="T18" fmla="*/ 0 w 905522"/>
              <a:gd name="T19" fmla="*/ 0 h 968366"/>
              <a:gd name="T20" fmla="*/ 905522 w 905522"/>
              <a:gd name="T21" fmla="*/ 968366 h 968366"/>
            </a:gdLst>
            <a:ahLst/>
            <a:cxnLst>
              <a:cxn ang="T12">
                <a:pos x="T0" y="T1"/>
              </a:cxn>
              <a:cxn ang="T13">
                <a:pos x="T2" y="T3"/>
              </a:cxn>
              <a:cxn ang="T14">
                <a:pos x="T4" y="T5"/>
              </a:cxn>
              <a:cxn ang="T15">
                <a:pos x="T6" y="T7"/>
              </a:cxn>
              <a:cxn ang="T16">
                <a:pos x="T8" y="T9"/>
              </a:cxn>
              <a:cxn ang="T17">
                <a:pos x="T10" y="T11"/>
              </a:cxn>
            </a:cxnLst>
            <a:rect l="T18" t="T19" r="T20" b="T21"/>
            <a:pathLst>
              <a:path w="905522" h="968366">
                <a:moveTo>
                  <a:pt x="452761" y="0"/>
                </a:moveTo>
                <a:lnTo>
                  <a:pt x="905522" y="226381"/>
                </a:lnTo>
                <a:lnTo>
                  <a:pt x="905522" y="741986"/>
                </a:lnTo>
                <a:lnTo>
                  <a:pt x="452761" y="968366"/>
                </a:lnTo>
                <a:lnTo>
                  <a:pt x="0" y="741986"/>
                </a:lnTo>
                <a:lnTo>
                  <a:pt x="0" y="226381"/>
                </a:lnTo>
                <a:lnTo>
                  <a:pt x="452761" y="0"/>
                </a:lnTo>
                <a:close/>
              </a:path>
            </a:pathLst>
          </a:custGeom>
          <a:solidFill>
            <a:srgbClr val="BDA16D"/>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400" b="1">
                <a:solidFill>
                  <a:srgbClr val="2D4C79"/>
                </a:solidFill>
                <a:latin typeface="微软雅黑" panose="020B0503020204020204" pitchFamily="34" charset="-122"/>
                <a:ea typeface="微软雅黑" panose="020B0503020204020204" pitchFamily="34" charset="-122"/>
                <a:sym typeface="Arial" panose="020B0604020202020204" pitchFamily="34" charset="0"/>
              </a:rPr>
              <a:t>添加文字</a:t>
            </a:r>
          </a:p>
        </p:txBody>
      </p:sp>
      <p:sp>
        <p:nvSpPr>
          <p:cNvPr id="7177" name="矩形 2"/>
          <p:cNvSpPr>
            <a:spLocks noChangeArrowheads="1"/>
          </p:cNvSpPr>
          <p:nvPr/>
        </p:nvSpPr>
        <p:spPr bwMode="auto">
          <a:xfrm>
            <a:off x="2727325" y="1162050"/>
            <a:ext cx="19288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78" name="矩形 15"/>
          <p:cNvSpPr>
            <a:spLocks noChangeArrowheads="1"/>
          </p:cNvSpPr>
          <p:nvPr/>
        </p:nvSpPr>
        <p:spPr bwMode="auto">
          <a:xfrm>
            <a:off x="3922713" y="4570413"/>
            <a:ext cx="19288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buFont typeface="Arial" panose="020B0604020202020204" pitchFamily="34" charset="0"/>
              <a:buNone/>
            </a:pPr>
            <a:r>
              <a:rPr lang="zh-CN" altLang="en-US"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79" name="矩形 16"/>
          <p:cNvSpPr>
            <a:spLocks noChangeArrowheads="1"/>
          </p:cNvSpPr>
          <p:nvPr/>
        </p:nvSpPr>
        <p:spPr bwMode="auto">
          <a:xfrm>
            <a:off x="5118100" y="1162050"/>
            <a:ext cx="1930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80" name="矩形 17"/>
          <p:cNvSpPr>
            <a:spLocks noChangeArrowheads="1"/>
          </p:cNvSpPr>
          <p:nvPr/>
        </p:nvSpPr>
        <p:spPr bwMode="auto">
          <a:xfrm>
            <a:off x="6315075" y="4559300"/>
            <a:ext cx="19288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buFont typeface="Arial" panose="020B0604020202020204" pitchFamily="34" charset="0"/>
              <a:buNone/>
            </a:pPr>
            <a:r>
              <a:rPr lang="zh-CN" altLang="en-US"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81" name="矩形 18"/>
          <p:cNvSpPr>
            <a:spLocks noChangeArrowheads="1"/>
          </p:cNvSpPr>
          <p:nvPr/>
        </p:nvSpPr>
        <p:spPr bwMode="auto">
          <a:xfrm>
            <a:off x="7512050" y="1162050"/>
            <a:ext cx="19288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文本框 13"/>
          <p:cNvSpPr>
            <a:spLocks noChangeArrowheads="1"/>
          </p:cNvSpPr>
          <p:nvPr/>
        </p:nvSpPr>
        <p:spPr bwMode="auto">
          <a:xfrm>
            <a:off x="7869238" y="-55563"/>
            <a:ext cx="2268537"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700">
                <a:solidFill>
                  <a:srgbClr val="E39A1D"/>
                </a:solidFill>
                <a:latin typeface="Impact" panose="020B0806030902050204" pitchFamily="34" charset="0"/>
                <a:sym typeface="Impact" panose="020B0806030902050204" pitchFamily="34" charset="0"/>
              </a:rPr>
              <a:t>2</a:t>
            </a:r>
            <a:endParaRPr lang="zh-CN" altLang="en-US" sz="28700">
              <a:solidFill>
                <a:srgbClr val="E39A1D"/>
              </a:solidFill>
              <a:latin typeface="Impact" panose="020B0806030902050204" pitchFamily="34" charset="0"/>
              <a:sym typeface="Impact" panose="020B0806030902050204" pitchFamily="34" charset="0"/>
            </a:endParaRPr>
          </a:p>
        </p:txBody>
      </p:sp>
      <p:sp>
        <p:nvSpPr>
          <p:cNvPr id="8196" name="文本框 14"/>
          <p:cNvSpPr>
            <a:spLocks noChangeArrowheads="1"/>
          </p:cNvSpPr>
          <p:nvPr/>
        </p:nvSpPr>
        <p:spPr bwMode="auto">
          <a:xfrm>
            <a:off x="5940425" y="3041650"/>
            <a:ext cx="2054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600">
                <a:solidFill>
                  <a:srgbClr val="BDA16D"/>
                </a:solidFill>
                <a:latin typeface="Impact" panose="020B0806030902050204" pitchFamily="34" charset="0"/>
                <a:ea typeface="华文隶书" panose="02010800040101010101" pitchFamily="2" charset="-122"/>
                <a:sym typeface="Microsoft New Tai Lue" panose="020B0502040204020203" pitchFamily="34" charset="0"/>
              </a:rPr>
              <a:t>Chapter</a:t>
            </a:r>
            <a:endParaRPr lang="zh-CN" altLang="en-US" sz="3600">
              <a:solidFill>
                <a:srgbClr val="BDA16D"/>
              </a:solidFill>
              <a:latin typeface="Impact" panose="020B0806030902050204" pitchFamily="34" charset="0"/>
              <a:ea typeface="华文隶书" panose="02010800040101010101" pitchFamily="2" charset="-122"/>
              <a:sym typeface="Microsoft New Tai Lue" panose="020B0502040204020203" pitchFamily="34" charset="0"/>
            </a:endParaRPr>
          </a:p>
        </p:txBody>
      </p:sp>
      <p:sp>
        <p:nvSpPr>
          <p:cNvPr id="8197" name="直接连接符 15"/>
          <p:cNvSpPr>
            <a:spLocks noChangeShapeType="1"/>
          </p:cNvSpPr>
          <p:nvPr/>
        </p:nvSpPr>
        <p:spPr bwMode="auto">
          <a:xfrm>
            <a:off x="2316163" y="3897313"/>
            <a:ext cx="7559675" cy="25400"/>
          </a:xfrm>
          <a:prstGeom prst="line">
            <a:avLst/>
          </a:prstGeom>
          <a:noFill/>
          <a:ln w="38100">
            <a:solidFill>
              <a:srgbClr val="E39A1D"/>
            </a:solidFill>
            <a:round/>
          </a:ln>
          <a:extLst>
            <a:ext uri="{909E8E84-426E-40DD-AFC4-6F175D3DCCD1}">
              <a14:hiddenFill xmlns:a14="http://schemas.microsoft.com/office/drawing/2010/main">
                <a:noFill/>
              </a14:hiddenFill>
            </a:ext>
          </a:extLst>
        </p:spPr>
        <p:txBody>
          <a:bodyPr/>
          <a:lstStyle/>
          <a:p>
            <a:endParaRPr lang="zh-CN" altLang="en-US"/>
          </a:p>
        </p:txBody>
      </p:sp>
      <p:sp>
        <p:nvSpPr>
          <p:cNvPr id="8198" name="矩形 22"/>
          <p:cNvSpPr>
            <a:spLocks noChangeArrowheads="1"/>
          </p:cNvSpPr>
          <p:nvPr/>
        </p:nvSpPr>
        <p:spPr bwMode="auto">
          <a:xfrm>
            <a:off x="2913063" y="3171825"/>
            <a:ext cx="22367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40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研究背景</a:t>
            </a:r>
            <a:endParaRPr lang="en-US" altLang="zh-CN" sz="40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99" name="矩形 23"/>
          <p:cNvSpPr>
            <a:spLocks noChangeArrowheads="1"/>
          </p:cNvSpPr>
          <p:nvPr/>
        </p:nvSpPr>
        <p:spPr bwMode="auto">
          <a:xfrm>
            <a:off x="6337300" y="4616450"/>
            <a:ext cx="45354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a:solidFill>
                <a:srgbClr val="BDA16D"/>
              </a:solidFill>
              <a:latin typeface="Calibri" panose="020F0502020204030204" pitchFamily="34" charset="0"/>
              <a:sym typeface="宋体" panose="02010600030101010101" pitchFamily="2" charset="-122"/>
            </a:endParaRPr>
          </a:p>
        </p:txBody>
      </p:sp>
      <p:sp>
        <p:nvSpPr>
          <p:cNvPr id="8200" name="TextBox 4"/>
          <p:cNvSpPr>
            <a:spLocks noChangeArrowheads="1"/>
          </p:cNvSpPr>
          <p:nvPr/>
        </p:nvSpPr>
        <p:spPr bwMode="auto">
          <a:xfrm>
            <a:off x="6249988" y="4057650"/>
            <a:ext cx="171608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b="1">
                <a:solidFill>
                  <a:srgbClr val="E39A1D"/>
                </a:solidFill>
                <a:latin typeface="Franklin Gothic Book" pitchFamily="34" charset="0"/>
                <a:ea typeface="微软雅黑" panose="020B0503020204020204" pitchFamily="34" charset="-122"/>
                <a:sym typeface="Franklin Gothic Book" pitchFamily="34" charset="0"/>
              </a:rPr>
              <a:t>点击添加标题</a:t>
            </a:r>
            <a:endParaRPr lang="en-US" altLang="zh-CN" b="1">
              <a:solidFill>
                <a:srgbClr val="E39A1D"/>
              </a:solidFill>
              <a:latin typeface="Franklin Gothic Book" pitchFamily="34" charset="0"/>
              <a:ea typeface="微软雅黑" panose="020B0503020204020204" pitchFamily="34" charset="-122"/>
              <a:sym typeface="Franklin Gothic Book" pitchFamily="34" charset="0"/>
            </a:endParaRPr>
          </a:p>
        </p:txBody>
      </p:sp>
      <p:sp>
        <p:nvSpPr>
          <p:cNvPr id="8201" name="矩形 25"/>
          <p:cNvSpPr>
            <a:spLocks noChangeArrowheads="1"/>
          </p:cNvSpPr>
          <p:nvPr/>
        </p:nvSpPr>
        <p:spPr bwMode="auto">
          <a:xfrm>
            <a:off x="3027363" y="408305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The Background</a:t>
            </a:r>
            <a:endParaRPr lang="en-US" altLang="zh-CN" sz="16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图片 1"/>
          <p:cNvPicPr>
            <a:picLocks noChangeAspect="1" noChangeArrowheads="1"/>
          </p:cNvPicPr>
          <p:nvPr/>
        </p:nvPicPr>
        <p:blipFill>
          <a:blip r:embed="rId3">
            <a:extLst>
              <a:ext uri="{28A0092B-C50C-407E-A947-70E740481C1C}">
                <a14:useLocalDpi xmlns:a14="http://schemas.microsoft.com/office/drawing/2010/main" val="0"/>
              </a:ext>
            </a:extLst>
          </a:blip>
          <a:srcRect r="795" b="4871"/>
          <a:stretch>
            <a:fillRect/>
          </a:stretch>
        </p:blipFill>
        <p:spPr bwMode="auto">
          <a:xfrm>
            <a:off x="2160588" y="1600200"/>
            <a:ext cx="25527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图片 2"/>
          <p:cNvPicPr>
            <a:picLocks noChangeAspect="1" noChangeArrowheads="1"/>
          </p:cNvPicPr>
          <p:nvPr/>
        </p:nvPicPr>
        <p:blipFill>
          <a:blip r:embed="rId4">
            <a:extLst>
              <a:ext uri="{28A0092B-C50C-407E-A947-70E740481C1C}">
                <a14:useLocalDpi xmlns:a14="http://schemas.microsoft.com/office/drawing/2010/main" val="0"/>
              </a:ext>
            </a:extLst>
          </a:blip>
          <a:srcRect r="728" b="4532"/>
          <a:stretch>
            <a:fillRect/>
          </a:stretch>
        </p:blipFill>
        <p:spPr bwMode="auto">
          <a:xfrm>
            <a:off x="7478713" y="1600200"/>
            <a:ext cx="25527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图片 3"/>
          <p:cNvPicPr>
            <a:picLocks noChangeAspect="1" noChangeArrowheads="1"/>
          </p:cNvPicPr>
          <p:nvPr/>
        </p:nvPicPr>
        <p:blipFill>
          <a:blip r:embed="rId5">
            <a:extLst>
              <a:ext uri="{28A0092B-C50C-407E-A947-70E740481C1C}">
                <a14:useLocalDpi xmlns:a14="http://schemas.microsoft.com/office/drawing/2010/main" val="0"/>
              </a:ext>
            </a:extLst>
          </a:blip>
          <a:srcRect r="645" b="5499"/>
          <a:stretch>
            <a:fillRect/>
          </a:stretch>
        </p:blipFill>
        <p:spPr bwMode="auto">
          <a:xfrm>
            <a:off x="4827588" y="1600200"/>
            <a:ext cx="25368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矩形 4"/>
          <p:cNvSpPr>
            <a:spLocks noChangeArrowheads="1"/>
          </p:cNvSpPr>
          <p:nvPr/>
        </p:nvSpPr>
        <p:spPr bwMode="auto">
          <a:xfrm>
            <a:off x="2160588" y="3209925"/>
            <a:ext cx="2552700" cy="293688"/>
          </a:xfrm>
          <a:prstGeom prst="rect">
            <a:avLst/>
          </a:prstGeom>
          <a:solidFill>
            <a:srgbClr val="E39A1D"/>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2D4C79"/>
              </a:solidFill>
              <a:latin typeface="宋体" panose="02010600030101010101" pitchFamily="2" charset="-122"/>
              <a:sym typeface="宋体" panose="02010600030101010101" pitchFamily="2" charset="-122"/>
            </a:endParaRPr>
          </a:p>
        </p:txBody>
      </p:sp>
      <p:sp>
        <p:nvSpPr>
          <p:cNvPr id="9223" name="矩形 6"/>
          <p:cNvSpPr>
            <a:spLocks noChangeArrowheads="1"/>
          </p:cNvSpPr>
          <p:nvPr/>
        </p:nvSpPr>
        <p:spPr bwMode="auto">
          <a:xfrm>
            <a:off x="4827588" y="3209925"/>
            <a:ext cx="2536825" cy="293688"/>
          </a:xfrm>
          <a:prstGeom prst="rect">
            <a:avLst/>
          </a:prstGeom>
          <a:solidFill>
            <a:srgbClr val="BDA16D"/>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2D4C79"/>
              </a:solidFill>
              <a:latin typeface="宋体" panose="02010600030101010101" pitchFamily="2" charset="-122"/>
              <a:sym typeface="宋体" panose="02010600030101010101" pitchFamily="2" charset="-122"/>
            </a:endParaRPr>
          </a:p>
        </p:txBody>
      </p:sp>
      <p:sp>
        <p:nvSpPr>
          <p:cNvPr id="9224" name="矩形 7"/>
          <p:cNvSpPr>
            <a:spLocks noChangeArrowheads="1"/>
          </p:cNvSpPr>
          <p:nvPr/>
        </p:nvSpPr>
        <p:spPr bwMode="auto">
          <a:xfrm>
            <a:off x="7478713" y="3209925"/>
            <a:ext cx="2552700" cy="293688"/>
          </a:xfrm>
          <a:prstGeom prst="rect">
            <a:avLst/>
          </a:prstGeom>
          <a:solidFill>
            <a:srgbClr val="E39A1D"/>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2D4C79"/>
              </a:solidFill>
              <a:latin typeface="宋体" panose="02010600030101010101" pitchFamily="2" charset="-122"/>
              <a:sym typeface="宋体" panose="02010600030101010101" pitchFamily="2" charset="-122"/>
            </a:endParaRPr>
          </a:p>
        </p:txBody>
      </p:sp>
      <p:sp>
        <p:nvSpPr>
          <p:cNvPr id="9225" name="TextBox 15"/>
          <p:cNvSpPr>
            <a:spLocks noChangeArrowheads="1"/>
          </p:cNvSpPr>
          <p:nvPr/>
        </p:nvSpPr>
        <p:spPr bwMode="auto">
          <a:xfrm>
            <a:off x="2474913" y="3781425"/>
            <a:ext cx="192563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p>
        </p:txBody>
      </p:sp>
      <p:sp>
        <p:nvSpPr>
          <p:cNvPr id="9226" name="矩形 9"/>
          <p:cNvSpPr>
            <a:spLocks noChangeArrowheads="1"/>
          </p:cNvSpPr>
          <p:nvPr/>
        </p:nvSpPr>
        <p:spPr bwMode="auto">
          <a:xfrm>
            <a:off x="2625725" y="3173413"/>
            <a:ext cx="16224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600" b="1">
                <a:solidFill>
                  <a:srgbClr val="2D4C79"/>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zh-CN" altLang="en-US" sz="1600" b="1">
              <a:solidFill>
                <a:srgbClr val="2D4C79"/>
              </a:solidFill>
              <a:latin typeface="Calibri" panose="020F0502020204030204" pitchFamily="34" charset="0"/>
              <a:sym typeface="宋体" panose="02010600030101010101" pitchFamily="2" charset="-122"/>
            </a:endParaRPr>
          </a:p>
        </p:txBody>
      </p:sp>
      <p:sp>
        <p:nvSpPr>
          <p:cNvPr id="9227" name="矩形 14"/>
          <p:cNvSpPr>
            <a:spLocks noChangeArrowheads="1"/>
          </p:cNvSpPr>
          <p:nvPr/>
        </p:nvSpPr>
        <p:spPr bwMode="auto">
          <a:xfrm>
            <a:off x="5292725" y="3182938"/>
            <a:ext cx="16224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600" b="1">
                <a:solidFill>
                  <a:srgbClr val="2D4C79"/>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zh-CN" altLang="en-US" sz="1600" b="1">
              <a:solidFill>
                <a:srgbClr val="2D4C79"/>
              </a:solidFill>
              <a:latin typeface="Calibri" panose="020F0502020204030204" pitchFamily="34" charset="0"/>
              <a:sym typeface="宋体" panose="02010600030101010101" pitchFamily="2" charset="-122"/>
            </a:endParaRPr>
          </a:p>
        </p:txBody>
      </p:sp>
      <p:sp>
        <p:nvSpPr>
          <p:cNvPr id="9228" name="矩形 15"/>
          <p:cNvSpPr>
            <a:spLocks noChangeArrowheads="1"/>
          </p:cNvSpPr>
          <p:nvPr/>
        </p:nvSpPr>
        <p:spPr bwMode="auto">
          <a:xfrm>
            <a:off x="7947025" y="3187700"/>
            <a:ext cx="16208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600" b="1">
                <a:solidFill>
                  <a:srgbClr val="2D4C79"/>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zh-CN" altLang="en-US" sz="1600" b="1">
              <a:solidFill>
                <a:srgbClr val="2D4C79"/>
              </a:solidFill>
              <a:latin typeface="Calibri" panose="020F0502020204030204" pitchFamily="34" charset="0"/>
              <a:sym typeface="宋体" panose="02010600030101010101" pitchFamily="2" charset="-122"/>
            </a:endParaRPr>
          </a:p>
        </p:txBody>
      </p:sp>
      <p:sp>
        <p:nvSpPr>
          <p:cNvPr id="9229" name="TextBox 15"/>
          <p:cNvSpPr>
            <a:spLocks noChangeArrowheads="1"/>
          </p:cNvSpPr>
          <p:nvPr/>
        </p:nvSpPr>
        <p:spPr bwMode="auto">
          <a:xfrm>
            <a:off x="5149850" y="3781425"/>
            <a:ext cx="192563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buFont typeface="Arial" panose="020B0604020202020204" pitchFamily="34" charset="0"/>
              <a:buNone/>
            </a:pPr>
            <a:r>
              <a:rPr lang="zh-CN" altLang="en-US"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p>
        </p:txBody>
      </p:sp>
      <p:sp>
        <p:nvSpPr>
          <p:cNvPr id="9230" name="TextBox 15"/>
          <p:cNvSpPr>
            <a:spLocks noChangeArrowheads="1"/>
          </p:cNvSpPr>
          <p:nvPr/>
        </p:nvSpPr>
        <p:spPr bwMode="auto">
          <a:xfrm>
            <a:off x="7824788" y="3781425"/>
            <a:ext cx="192563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椭圆 16"/>
          <p:cNvSpPr>
            <a:spLocks noChangeArrowheads="1"/>
          </p:cNvSpPr>
          <p:nvPr/>
        </p:nvSpPr>
        <p:spPr bwMode="auto">
          <a:xfrm>
            <a:off x="1101725" y="5429250"/>
            <a:ext cx="95250" cy="230188"/>
          </a:xfrm>
          <a:prstGeom prst="ellipse">
            <a:avLst/>
          </a:prstGeom>
          <a:solidFill>
            <a:srgbClr val="595959"/>
          </a:solidFill>
          <a:ln>
            <a:noFill/>
          </a:ln>
          <a:extLst>
            <a:ext uri="{91240B29-F687-4F45-9708-019B960494DF}">
              <a14:hiddenLine xmlns:a14="http://schemas.microsoft.com/office/drawing/2010/main" w="9525">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0244" name="椭圆 17"/>
          <p:cNvSpPr>
            <a:spLocks noChangeArrowheads="1"/>
          </p:cNvSpPr>
          <p:nvPr/>
        </p:nvSpPr>
        <p:spPr bwMode="auto">
          <a:xfrm>
            <a:off x="1095375" y="1125538"/>
            <a:ext cx="96838" cy="230187"/>
          </a:xfrm>
          <a:prstGeom prst="ellipse">
            <a:avLst/>
          </a:prstGeom>
          <a:solidFill>
            <a:srgbClr val="595959"/>
          </a:solidFill>
          <a:ln>
            <a:noFill/>
          </a:ln>
          <a:extLst>
            <a:ext uri="{91240B29-F687-4F45-9708-019B960494DF}">
              <a14:hiddenLine xmlns:a14="http://schemas.microsoft.com/office/drawing/2010/main" w="9525">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0245" name="椭圆 1"/>
          <p:cNvSpPr>
            <a:spLocks noChangeArrowheads="1"/>
          </p:cNvSpPr>
          <p:nvPr/>
        </p:nvSpPr>
        <p:spPr bwMode="auto">
          <a:xfrm>
            <a:off x="4219575" y="5454650"/>
            <a:ext cx="96838" cy="233363"/>
          </a:xfrm>
          <a:prstGeom prst="ellipse">
            <a:avLst/>
          </a:prstGeom>
          <a:solidFill>
            <a:srgbClr val="595959"/>
          </a:solidFill>
          <a:ln>
            <a:noFill/>
          </a:ln>
          <a:extLst>
            <a:ext uri="{91240B29-F687-4F45-9708-019B960494DF}">
              <a14:hiddenLine xmlns:a14="http://schemas.microsoft.com/office/drawing/2010/main" w="9525">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0246" name="椭圆 2"/>
          <p:cNvSpPr>
            <a:spLocks noChangeArrowheads="1"/>
          </p:cNvSpPr>
          <p:nvPr/>
        </p:nvSpPr>
        <p:spPr bwMode="auto">
          <a:xfrm>
            <a:off x="4210050" y="1144588"/>
            <a:ext cx="96838" cy="233362"/>
          </a:xfrm>
          <a:prstGeom prst="ellipse">
            <a:avLst/>
          </a:prstGeom>
          <a:solidFill>
            <a:srgbClr val="595959"/>
          </a:solidFill>
          <a:ln>
            <a:noFill/>
          </a:ln>
          <a:extLst>
            <a:ext uri="{91240B29-F687-4F45-9708-019B960494DF}">
              <a14:hiddenLine xmlns:a14="http://schemas.microsoft.com/office/drawing/2010/main" w="9525">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0247" name="椭圆 3"/>
          <p:cNvSpPr>
            <a:spLocks noChangeArrowheads="1"/>
          </p:cNvSpPr>
          <p:nvPr/>
        </p:nvSpPr>
        <p:spPr bwMode="auto">
          <a:xfrm>
            <a:off x="2308225" y="1128713"/>
            <a:ext cx="96838" cy="230187"/>
          </a:xfrm>
          <a:prstGeom prst="ellipse">
            <a:avLst/>
          </a:prstGeom>
          <a:solidFill>
            <a:srgbClr val="595959"/>
          </a:solidFill>
          <a:ln>
            <a:noFill/>
          </a:ln>
          <a:extLst>
            <a:ext uri="{91240B29-F687-4F45-9708-019B960494DF}">
              <a14:hiddenLine xmlns:a14="http://schemas.microsoft.com/office/drawing/2010/main" w="9525">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0248" name="椭圆 4"/>
          <p:cNvSpPr>
            <a:spLocks noChangeArrowheads="1"/>
          </p:cNvSpPr>
          <p:nvPr/>
        </p:nvSpPr>
        <p:spPr bwMode="auto">
          <a:xfrm>
            <a:off x="1698625" y="1128713"/>
            <a:ext cx="95250" cy="231775"/>
          </a:xfrm>
          <a:prstGeom prst="ellipse">
            <a:avLst/>
          </a:prstGeom>
          <a:solidFill>
            <a:srgbClr val="595959"/>
          </a:solidFill>
          <a:ln>
            <a:noFill/>
          </a:ln>
          <a:extLst>
            <a:ext uri="{91240B29-F687-4F45-9708-019B960494DF}">
              <a14:hiddenLine xmlns:a14="http://schemas.microsoft.com/office/drawing/2010/main" w="9525">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0249" name="椭圆 5"/>
          <p:cNvSpPr>
            <a:spLocks noChangeArrowheads="1"/>
          </p:cNvSpPr>
          <p:nvPr/>
        </p:nvSpPr>
        <p:spPr bwMode="auto">
          <a:xfrm>
            <a:off x="2930525" y="5446713"/>
            <a:ext cx="96838" cy="230187"/>
          </a:xfrm>
          <a:prstGeom prst="ellipse">
            <a:avLst/>
          </a:prstGeom>
          <a:solidFill>
            <a:srgbClr val="595959"/>
          </a:solidFill>
          <a:ln>
            <a:noFill/>
          </a:ln>
          <a:extLst>
            <a:ext uri="{91240B29-F687-4F45-9708-019B960494DF}">
              <a14:hiddenLine xmlns:a14="http://schemas.microsoft.com/office/drawing/2010/main" w="9525">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0250" name="椭圆 6"/>
          <p:cNvSpPr>
            <a:spLocks noChangeArrowheads="1"/>
          </p:cNvSpPr>
          <p:nvPr/>
        </p:nvSpPr>
        <p:spPr bwMode="auto">
          <a:xfrm>
            <a:off x="3575050" y="5454650"/>
            <a:ext cx="95250" cy="233363"/>
          </a:xfrm>
          <a:prstGeom prst="ellipse">
            <a:avLst/>
          </a:prstGeom>
          <a:solidFill>
            <a:srgbClr val="595959"/>
          </a:solidFill>
          <a:ln>
            <a:noFill/>
          </a:ln>
          <a:extLst>
            <a:ext uri="{91240B29-F687-4F45-9708-019B960494DF}">
              <a14:hiddenLine xmlns:a14="http://schemas.microsoft.com/office/drawing/2010/main" w="9525">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0251" name="椭圆 7"/>
          <p:cNvSpPr>
            <a:spLocks noChangeArrowheads="1"/>
          </p:cNvSpPr>
          <p:nvPr/>
        </p:nvSpPr>
        <p:spPr bwMode="auto">
          <a:xfrm>
            <a:off x="2311400" y="5438775"/>
            <a:ext cx="96838" cy="231775"/>
          </a:xfrm>
          <a:prstGeom prst="ellipse">
            <a:avLst/>
          </a:prstGeom>
          <a:solidFill>
            <a:srgbClr val="595959"/>
          </a:solidFill>
          <a:ln>
            <a:noFill/>
          </a:ln>
          <a:extLst>
            <a:ext uri="{91240B29-F687-4F45-9708-019B960494DF}">
              <a14:hiddenLine xmlns:a14="http://schemas.microsoft.com/office/drawing/2010/main" w="9525">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0252" name="椭圆 8"/>
          <p:cNvSpPr>
            <a:spLocks noChangeArrowheads="1"/>
          </p:cNvSpPr>
          <p:nvPr/>
        </p:nvSpPr>
        <p:spPr bwMode="auto">
          <a:xfrm>
            <a:off x="1701800" y="5432425"/>
            <a:ext cx="96838" cy="231775"/>
          </a:xfrm>
          <a:prstGeom prst="ellipse">
            <a:avLst/>
          </a:prstGeom>
          <a:solidFill>
            <a:srgbClr val="595959"/>
          </a:solidFill>
          <a:ln>
            <a:noFill/>
          </a:ln>
          <a:extLst>
            <a:ext uri="{91240B29-F687-4F45-9708-019B960494DF}">
              <a14:hiddenLine xmlns:a14="http://schemas.microsoft.com/office/drawing/2010/main" w="9525">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0253" name="椭圆 9"/>
          <p:cNvSpPr>
            <a:spLocks noChangeArrowheads="1"/>
          </p:cNvSpPr>
          <p:nvPr/>
        </p:nvSpPr>
        <p:spPr bwMode="auto">
          <a:xfrm>
            <a:off x="2927350" y="1149350"/>
            <a:ext cx="95250" cy="231775"/>
          </a:xfrm>
          <a:prstGeom prst="ellipse">
            <a:avLst/>
          </a:prstGeom>
          <a:solidFill>
            <a:srgbClr val="595959"/>
          </a:solidFill>
          <a:ln>
            <a:noFill/>
          </a:ln>
          <a:extLst>
            <a:ext uri="{91240B29-F687-4F45-9708-019B960494DF}">
              <a14:hiddenLine xmlns:a14="http://schemas.microsoft.com/office/drawing/2010/main" w="9525">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0254" name="椭圆 10"/>
          <p:cNvSpPr>
            <a:spLocks noChangeArrowheads="1"/>
          </p:cNvSpPr>
          <p:nvPr/>
        </p:nvSpPr>
        <p:spPr bwMode="auto">
          <a:xfrm>
            <a:off x="3571875" y="1144588"/>
            <a:ext cx="95250" cy="233362"/>
          </a:xfrm>
          <a:prstGeom prst="ellipse">
            <a:avLst/>
          </a:prstGeom>
          <a:solidFill>
            <a:srgbClr val="595959"/>
          </a:solidFill>
          <a:ln>
            <a:noFill/>
          </a:ln>
          <a:extLst>
            <a:ext uri="{91240B29-F687-4F45-9708-019B960494DF}">
              <a14:hiddenLine xmlns:a14="http://schemas.microsoft.com/office/drawing/2010/main" w="9525">
                <a:solidFill>
                  <a:srgbClr val="42719B"/>
                </a:solidFill>
                <a:bevel/>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0255" name="矩形 11"/>
          <p:cNvSpPr>
            <a:spLocks noChangeArrowheads="1"/>
          </p:cNvSpPr>
          <p:nvPr/>
        </p:nvSpPr>
        <p:spPr bwMode="auto">
          <a:xfrm>
            <a:off x="793750" y="1290638"/>
            <a:ext cx="10541000" cy="4237037"/>
          </a:xfrm>
          <a:prstGeom prst="rect">
            <a:avLst/>
          </a:prstGeom>
          <a:solidFill>
            <a:srgbClr val="EEDCA3">
              <a:alpha val="29803"/>
            </a:srgbClr>
          </a:solidFill>
          <a:ln>
            <a:noFill/>
          </a:ln>
          <a:extLst>
            <a:ext uri="{91240B29-F687-4F45-9708-019B960494DF}">
              <a14:hiddenLine xmlns:a14="http://schemas.microsoft.com/office/drawing/2010/main" w="12700">
                <a:solidFill>
                  <a:srgbClr val="42719B"/>
                </a:solidFill>
                <a:bevel/>
              </a14:hiddenLine>
            </a:ext>
          </a:extLst>
        </p:spPr>
        <p:txBody>
          <a:bodyPr lIns="4248000" rIns="25200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spcBef>
                <a:spcPts val="600"/>
              </a:spcBef>
              <a:spcAft>
                <a:spcPts val="600"/>
              </a:spcAft>
              <a:buFont typeface="Arial" panose="020B0604020202020204" pitchFamily="34" charset="0"/>
              <a:buNone/>
            </a:pPr>
            <a:endParaRPr lang="zh-CN" altLang="zh-CN" sz="1400">
              <a:solidFill>
                <a:srgbClr val="A5A5A5"/>
              </a:solidFill>
              <a:latin typeface="微软雅黑" panose="020B0503020204020204" pitchFamily="34" charset="-122"/>
              <a:sym typeface="微软雅黑" panose="020B0503020204020204" pitchFamily="34" charset="-122"/>
            </a:endParaRPr>
          </a:p>
        </p:txBody>
      </p:sp>
      <p:sp>
        <p:nvSpPr>
          <p:cNvPr id="10256" name="圆角矩形 15"/>
          <p:cNvSpPr>
            <a:spLocks noChangeArrowheads="1"/>
          </p:cNvSpPr>
          <p:nvPr/>
        </p:nvSpPr>
        <p:spPr bwMode="auto">
          <a:xfrm>
            <a:off x="1727200" y="1123950"/>
            <a:ext cx="492125" cy="4545013"/>
          </a:xfrm>
          <a:custGeom>
            <a:avLst/>
            <a:gdLst>
              <a:gd name="T0" fmla="*/ 40084 w 738285"/>
              <a:gd name="T1" fmla="*/ 167232 h 4248500"/>
              <a:gd name="T2" fmla="*/ 5550 w 738285"/>
              <a:gd name="T3" fmla="*/ 12 h 4248500"/>
              <a:gd name="T4" fmla="*/ 280046 w 738285"/>
              <a:gd name="T5" fmla="*/ 12 h 4248500"/>
              <a:gd name="T6" fmla="*/ 328040 w 738285"/>
              <a:gd name="T7" fmla="*/ 123628 h 4248500"/>
              <a:gd name="T8" fmla="*/ 328040 w 738285"/>
              <a:gd name="T9" fmla="*/ 4738582 h 4248500"/>
              <a:gd name="T10" fmla="*/ 280046 w 738285"/>
              <a:gd name="T11" fmla="*/ 4862200 h 4248500"/>
              <a:gd name="T12" fmla="*/ 16130 w 738285"/>
              <a:gd name="T13" fmla="*/ 4862200 h 4248500"/>
              <a:gd name="T14" fmla="*/ 40084 w 738285"/>
              <a:gd name="T15" fmla="*/ 4738582 h 4248500"/>
              <a:gd name="T16" fmla="*/ 40084 w 738285"/>
              <a:gd name="T17" fmla="*/ 167232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EEDCA3"/>
          </a:solidFill>
          <a:ln>
            <a:noFill/>
          </a:ln>
          <a:extLst>
            <a:ext uri="{91240B29-F687-4F45-9708-019B960494DF}">
              <a14:hiddenLine xmlns:a14="http://schemas.microsoft.com/office/drawing/2010/main" w="12700">
                <a:solidFill>
                  <a:srgbClr val="42719B"/>
                </a:solidFill>
                <a:bevel/>
              </a14:hiddenLine>
            </a:ext>
          </a:extLst>
        </p:spPr>
        <p:txBody>
          <a:bodyPr lIns="7200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2D4C79"/>
                </a:solidFill>
                <a:latin typeface="微软雅黑" panose="020B0503020204020204" pitchFamily="34" charset="-122"/>
                <a:ea typeface="微软雅黑" panose="020B0503020204020204" pitchFamily="34" charset="-122"/>
                <a:sym typeface="微软雅黑" panose="020B0503020204020204" pitchFamily="34" charset="-122"/>
              </a:rPr>
              <a:t>点击添加文本概述</a:t>
            </a:r>
          </a:p>
        </p:txBody>
      </p:sp>
      <p:sp>
        <p:nvSpPr>
          <p:cNvPr id="10257" name="圆角矩形 15"/>
          <p:cNvSpPr>
            <a:spLocks noChangeArrowheads="1"/>
          </p:cNvSpPr>
          <p:nvPr/>
        </p:nvSpPr>
        <p:spPr bwMode="auto">
          <a:xfrm>
            <a:off x="2336800" y="1128713"/>
            <a:ext cx="493713" cy="4541837"/>
          </a:xfrm>
          <a:custGeom>
            <a:avLst/>
            <a:gdLst>
              <a:gd name="T0" fmla="*/ 40343 w 738285"/>
              <a:gd name="T1" fmla="*/ 166999 h 4248500"/>
              <a:gd name="T2" fmla="*/ 5585 w 738285"/>
              <a:gd name="T3" fmla="*/ 12 h 4248500"/>
              <a:gd name="T4" fmla="*/ 281857 w 738285"/>
              <a:gd name="T5" fmla="*/ 12 h 4248500"/>
              <a:gd name="T6" fmla="*/ 330160 w 738285"/>
              <a:gd name="T7" fmla="*/ 123455 h 4248500"/>
              <a:gd name="T8" fmla="*/ 330160 w 738285"/>
              <a:gd name="T9" fmla="*/ 4731962 h 4248500"/>
              <a:gd name="T10" fmla="*/ 281857 w 738285"/>
              <a:gd name="T11" fmla="*/ 4855407 h 4248500"/>
              <a:gd name="T12" fmla="*/ 16234 w 738285"/>
              <a:gd name="T13" fmla="*/ 4855407 h 4248500"/>
              <a:gd name="T14" fmla="*/ 40343 w 738285"/>
              <a:gd name="T15" fmla="*/ 4731962 h 4248500"/>
              <a:gd name="T16" fmla="*/ 40343 w 738285"/>
              <a:gd name="T17" fmla="*/ 166999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E39A1D"/>
          </a:solidFill>
          <a:ln>
            <a:noFill/>
          </a:ln>
          <a:extLst>
            <a:ext uri="{91240B29-F687-4F45-9708-019B960494DF}">
              <a14:hiddenLine xmlns:a14="http://schemas.microsoft.com/office/drawing/2010/main" w="12700">
                <a:solidFill>
                  <a:srgbClr val="42719B"/>
                </a:solidFill>
                <a:bevel/>
              </a14:hiddenLine>
            </a:ext>
          </a:extLst>
        </p:spPr>
        <p:txBody>
          <a:bodyPr lIns="7200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2D4C79"/>
                </a:solidFill>
                <a:latin typeface="微软雅黑" panose="020B0503020204020204" pitchFamily="34" charset="-122"/>
                <a:ea typeface="微软雅黑" panose="020B0503020204020204" pitchFamily="34" charset="-122"/>
                <a:sym typeface="微软雅黑" panose="020B0503020204020204" pitchFamily="34" charset="-122"/>
              </a:rPr>
              <a:t>点击添加文本概述</a:t>
            </a:r>
            <a:endParaRPr lang="zh-CN" altLang="en-US"/>
          </a:p>
        </p:txBody>
      </p:sp>
      <p:sp>
        <p:nvSpPr>
          <p:cNvPr id="10258" name="圆角矩形 15"/>
          <p:cNvSpPr>
            <a:spLocks noChangeArrowheads="1"/>
          </p:cNvSpPr>
          <p:nvPr/>
        </p:nvSpPr>
        <p:spPr bwMode="auto">
          <a:xfrm>
            <a:off x="2955925" y="1133475"/>
            <a:ext cx="492125" cy="4545013"/>
          </a:xfrm>
          <a:custGeom>
            <a:avLst/>
            <a:gdLst>
              <a:gd name="T0" fmla="*/ 40084 w 738285"/>
              <a:gd name="T1" fmla="*/ 167232 h 4248500"/>
              <a:gd name="T2" fmla="*/ 5550 w 738285"/>
              <a:gd name="T3" fmla="*/ 12 h 4248500"/>
              <a:gd name="T4" fmla="*/ 280046 w 738285"/>
              <a:gd name="T5" fmla="*/ 12 h 4248500"/>
              <a:gd name="T6" fmla="*/ 328040 w 738285"/>
              <a:gd name="T7" fmla="*/ 123628 h 4248500"/>
              <a:gd name="T8" fmla="*/ 328040 w 738285"/>
              <a:gd name="T9" fmla="*/ 4738582 h 4248500"/>
              <a:gd name="T10" fmla="*/ 280046 w 738285"/>
              <a:gd name="T11" fmla="*/ 4862200 h 4248500"/>
              <a:gd name="T12" fmla="*/ 16130 w 738285"/>
              <a:gd name="T13" fmla="*/ 4862200 h 4248500"/>
              <a:gd name="T14" fmla="*/ 40084 w 738285"/>
              <a:gd name="T15" fmla="*/ 4738582 h 4248500"/>
              <a:gd name="T16" fmla="*/ 40084 w 738285"/>
              <a:gd name="T17" fmla="*/ 167232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EEDCA3"/>
          </a:solidFill>
          <a:ln>
            <a:noFill/>
          </a:ln>
          <a:extLst>
            <a:ext uri="{91240B29-F687-4F45-9708-019B960494DF}">
              <a14:hiddenLine xmlns:a14="http://schemas.microsoft.com/office/drawing/2010/main" w="12700">
                <a:solidFill>
                  <a:srgbClr val="42719B"/>
                </a:solidFill>
                <a:bevel/>
              </a14:hiddenLine>
            </a:ext>
          </a:extLst>
        </p:spPr>
        <p:txBody>
          <a:bodyPr lIns="7200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2D4C79"/>
                </a:solidFill>
                <a:latin typeface="微软雅黑" panose="020B0503020204020204" pitchFamily="34" charset="-122"/>
                <a:ea typeface="微软雅黑" panose="020B0503020204020204" pitchFamily="34" charset="-122"/>
                <a:sym typeface="微软雅黑" panose="020B0503020204020204" pitchFamily="34" charset="-122"/>
              </a:rPr>
              <a:t>点击添加文本概述</a:t>
            </a:r>
            <a:endParaRPr lang="zh-CN" altLang="en-US"/>
          </a:p>
        </p:txBody>
      </p:sp>
      <p:sp>
        <p:nvSpPr>
          <p:cNvPr id="10259" name="圆角矩形 15"/>
          <p:cNvSpPr>
            <a:spLocks noChangeArrowheads="1"/>
          </p:cNvSpPr>
          <p:nvPr/>
        </p:nvSpPr>
        <p:spPr bwMode="auto">
          <a:xfrm>
            <a:off x="1127125" y="1120775"/>
            <a:ext cx="492125" cy="4543425"/>
          </a:xfrm>
          <a:custGeom>
            <a:avLst/>
            <a:gdLst>
              <a:gd name="T0" fmla="*/ 40084 w 738285"/>
              <a:gd name="T1" fmla="*/ 167116 h 4248500"/>
              <a:gd name="T2" fmla="*/ 5550 w 738285"/>
              <a:gd name="T3" fmla="*/ 12 h 4248500"/>
              <a:gd name="T4" fmla="*/ 280046 w 738285"/>
              <a:gd name="T5" fmla="*/ 12 h 4248500"/>
              <a:gd name="T6" fmla="*/ 328040 w 738285"/>
              <a:gd name="T7" fmla="*/ 123542 h 4248500"/>
              <a:gd name="T8" fmla="*/ 328040 w 738285"/>
              <a:gd name="T9" fmla="*/ 4735272 h 4248500"/>
              <a:gd name="T10" fmla="*/ 280046 w 738285"/>
              <a:gd name="T11" fmla="*/ 4858803 h 4248500"/>
              <a:gd name="T12" fmla="*/ 16130 w 738285"/>
              <a:gd name="T13" fmla="*/ 4858803 h 4248500"/>
              <a:gd name="T14" fmla="*/ 40084 w 738285"/>
              <a:gd name="T15" fmla="*/ 4735272 h 4248500"/>
              <a:gd name="T16" fmla="*/ 40084 w 738285"/>
              <a:gd name="T17" fmla="*/ 167116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E39A1D"/>
          </a:solidFill>
          <a:ln>
            <a:noFill/>
          </a:ln>
          <a:extLst>
            <a:ext uri="{91240B29-F687-4F45-9708-019B960494DF}">
              <a14:hiddenLine xmlns:a14="http://schemas.microsoft.com/office/drawing/2010/main" w="12700">
                <a:solidFill>
                  <a:srgbClr val="42719B"/>
                </a:solidFill>
                <a:bevel/>
              </a14:hiddenLine>
            </a:ext>
          </a:extLst>
        </p:spPr>
        <p:txBody>
          <a:bodyPr lIns="7200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2D4C79"/>
                </a:solidFill>
                <a:latin typeface="微软雅黑" panose="020B0503020204020204" pitchFamily="34" charset="-122"/>
                <a:ea typeface="微软雅黑" panose="020B0503020204020204" pitchFamily="34" charset="-122"/>
                <a:sym typeface="微软雅黑" panose="020B0503020204020204" pitchFamily="34" charset="-122"/>
              </a:rPr>
              <a:t>点击添加文本概述</a:t>
            </a:r>
            <a:endParaRPr lang="zh-CN" altLang="en-US"/>
          </a:p>
        </p:txBody>
      </p:sp>
      <p:sp>
        <p:nvSpPr>
          <p:cNvPr id="10260" name="圆角矩形 15"/>
          <p:cNvSpPr>
            <a:spLocks noChangeArrowheads="1"/>
          </p:cNvSpPr>
          <p:nvPr/>
        </p:nvSpPr>
        <p:spPr bwMode="auto">
          <a:xfrm>
            <a:off x="3600450" y="1144588"/>
            <a:ext cx="492125" cy="4543425"/>
          </a:xfrm>
          <a:custGeom>
            <a:avLst/>
            <a:gdLst>
              <a:gd name="T0" fmla="*/ 40084 w 738285"/>
              <a:gd name="T1" fmla="*/ 167116 h 4248500"/>
              <a:gd name="T2" fmla="*/ 5550 w 738285"/>
              <a:gd name="T3" fmla="*/ 12 h 4248500"/>
              <a:gd name="T4" fmla="*/ 280046 w 738285"/>
              <a:gd name="T5" fmla="*/ 12 h 4248500"/>
              <a:gd name="T6" fmla="*/ 328040 w 738285"/>
              <a:gd name="T7" fmla="*/ 123542 h 4248500"/>
              <a:gd name="T8" fmla="*/ 328040 w 738285"/>
              <a:gd name="T9" fmla="*/ 4735272 h 4248500"/>
              <a:gd name="T10" fmla="*/ 280046 w 738285"/>
              <a:gd name="T11" fmla="*/ 4858803 h 4248500"/>
              <a:gd name="T12" fmla="*/ 16130 w 738285"/>
              <a:gd name="T13" fmla="*/ 4858803 h 4248500"/>
              <a:gd name="T14" fmla="*/ 40084 w 738285"/>
              <a:gd name="T15" fmla="*/ 4735272 h 4248500"/>
              <a:gd name="T16" fmla="*/ 40084 w 738285"/>
              <a:gd name="T17" fmla="*/ 167116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E39A1D"/>
          </a:solidFill>
          <a:ln>
            <a:noFill/>
          </a:ln>
          <a:extLst>
            <a:ext uri="{91240B29-F687-4F45-9708-019B960494DF}">
              <a14:hiddenLine xmlns:a14="http://schemas.microsoft.com/office/drawing/2010/main" w="12700">
                <a:solidFill>
                  <a:srgbClr val="42719B"/>
                </a:solidFill>
                <a:bevel/>
              </a14:hiddenLine>
            </a:ext>
          </a:extLst>
        </p:spPr>
        <p:txBody>
          <a:bodyPr lIns="7200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2D4C79"/>
                </a:solidFill>
                <a:latin typeface="微软雅黑" panose="020B0503020204020204" pitchFamily="34" charset="-122"/>
                <a:ea typeface="微软雅黑" panose="020B0503020204020204" pitchFamily="34" charset="-122"/>
                <a:sym typeface="微软雅黑" panose="020B0503020204020204" pitchFamily="34" charset="-122"/>
              </a:rPr>
              <a:t>点击添加文本概述</a:t>
            </a:r>
            <a:endParaRPr lang="zh-CN" altLang="en-US"/>
          </a:p>
        </p:txBody>
      </p:sp>
      <p:sp>
        <p:nvSpPr>
          <p:cNvPr id="10261" name="圆角矩形 15"/>
          <p:cNvSpPr>
            <a:spLocks noChangeArrowheads="1"/>
          </p:cNvSpPr>
          <p:nvPr/>
        </p:nvSpPr>
        <p:spPr bwMode="auto">
          <a:xfrm>
            <a:off x="4244975" y="1144588"/>
            <a:ext cx="493713" cy="4543425"/>
          </a:xfrm>
          <a:custGeom>
            <a:avLst/>
            <a:gdLst>
              <a:gd name="T0" fmla="*/ 40343 w 738285"/>
              <a:gd name="T1" fmla="*/ 167116 h 4248500"/>
              <a:gd name="T2" fmla="*/ 5585 w 738285"/>
              <a:gd name="T3" fmla="*/ 12 h 4248500"/>
              <a:gd name="T4" fmla="*/ 281857 w 738285"/>
              <a:gd name="T5" fmla="*/ 12 h 4248500"/>
              <a:gd name="T6" fmla="*/ 330160 w 738285"/>
              <a:gd name="T7" fmla="*/ 123542 h 4248500"/>
              <a:gd name="T8" fmla="*/ 330160 w 738285"/>
              <a:gd name="T9" fmla="*/ 4735272 h 4248500"/>
              <a:gd name="T10" fmla="*/ 281857 w 738285"/>
              <a:gd name="T11" fmla="*/ 4858803 h 4248500"/>
              <a:gd name="T12" fmla="*/ 16234 w 738285"/>
              <a:gd name="T13" fmla="*/ 4858803 h 4248500"/>
              <a:gd name="T14" fmla="*/ 40343 w 738285"/>
              <a:gd name="T15" fmla="*/ 4735272 h 4248500"/>
              <a:gd name="T16" fmla="*/ 40343 w 738285"/>
              <a:gd name="T17" fmla="*/ 167116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EEDCA3"/>
          </a:solidFill>
          <a:ln>
            <a:noFill/>
          </a:ln>
          <a:extLst>
            <a:ext uri="{91240B29-F687-4F45-9708-019B960494DF}">
              <a14:hiddenLine xmlns:a14="http://schemas.microsoft.com/office/drawing/2010/main" w="12700">
                <a:solidFill>
                  <a:srgbClr val="42719B"/>
                </a:solidFill>
                <a:bevel/>
              </a14:hiddenLine>
            </a:ext>
          </a:extLst>
        </p:spPr>
        <p:txBody>
          <a:bodyPr lIns="7200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2D4C79"/>
                </a:solidFill>
                <a:latin typeface="微软雅黑" panose="020B0503020204020204" pitchFamily="34" charset="-122"/>
                <a:ea typeface="微软雅黑" panose="020B0503020204020204" pitchFamily="34" charset="-122"/>
                <a:sym typeface="微软雅黑" panose="020B0503020204020204" pitchFamily="34" charset="-122"/>
              </a:rPr>
              <a:t>点击添加文本概述</a:t>
            </a:r>
            <a:endParaRPr lang="zh-CN" altLang="en-US"/>
          </a:p>
        </p:txBody>
      </p:sp>
      <p:sp>
        <p:nvSpPr>
          <p:cNvPr id="10262" name="TextBox 15"/>
          <p:cNvSpPr>
            <a:spLocks noChangeArrowheads="1"/>
          </p:cNvSpPr>
          <p:nvPr/>
        </p:nvSpPr>
        <p:spPr bwMode="auto">
          <a:xfrm>
            <a:off x="5424488" y="2235200"/>
            <a:ext cx="5492750"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400">
                <a:solidFill>
                  <a:srgbClr val="2D4C79"/>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这里输入这里输入简单的文字概述这里输入简单字概述这里输入这里输入简单的文字概述这里输入简单字概述这里输入这里输入简单的文字概述这里输入简单字概述</a:t>
            </a:r>
          </a:p>
        </p:txBody>
      </p:sp>
    </p:spTree>
  </p:cSld>
  <p:clrMapOvr>
    <a:masterClrMapping/>
  </p:clrMapOvr>
</p:sld>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2320</Words>
  <Application>Microsoft Office PowerPoint</Application>
  <PresentationFormat>宽屏</PresentationFormat>
  <Paragraphs>317</Paragraphs>
  <Slides>30</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30</vt:i4>
      </vt:variant>
    </vt:vector>
  </HeadingPairs>
  <TitlesOfParts>
    <vt:vector size="41" baseType="lpstr">
      <vt:lpstr>FontAwesome</vt:lpstr>
      <vt:lpstr>宋体</vt:lpstr>
      <vt:lpstr>微软雅黑</vt:lpstr>
      <vt:lpstr>Arial</vt:lpstr>
      <vt:lpstr>Bodoni MT Black</vt:lpstr>
      <vt:lpstr>Calibri</vt:lpstr>
      <vt:lpstr>Calibri Light</vt:lpstr>
      <vt:lpstr>Franklin Gothic Book</vt:lpstr>
      <vt:lpstr>Impact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123</dc:creator>
  <cp:lastModifiedBy>天 下</cp:lastModifiedBy>
  <cp:revision>1369</cp:revision>
  <dcterms:created xsi:type="dcterms:W3CDTF">2014-11-18T07:27:00Z</dcterms:created>
  <dcterms:modified xsi:type="dcterms:W3CDTF">2021-01-05T15:41:58Z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