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14" r:id="rId2"/>
    <p:sldId id="903" r:id="rId3"/>
    <p:sldId id="912" r:id="rId4"/>
    <p:sldId id="330" r:id="rId5"/>
    <p:sldId id="878" r:id="rId6"/>
    <p:sldId id="890" r:id="rId7"/>
    <p:sldId id="333" r:id="rId8"/>
    <p:sldId id="260" r:id="rId9"/>
    <p:sldId id="334" r:id="rId10"/>
    <p:sldId id="336" r:id="rId11"/>
    <p:sldId id="261" r:id="rId12"/>
    <p:sldId id="337" r:id="rId13"/>
    <p:sldId id="335" r:id="rId14"/>
    <p:sldId id="262" r:id="rId15"/>
    <p:sldId id="338" r:id="rId16"/>
    <p:sldId id="913" r:id="rId17"/>
    <p:sldId id="339" r:id="rId18"/>
    <p:sldId id="259" r:id="rId19"/>
    <p:sldId id="36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4CB"/>
    <a:srgbClr val="A0D4D9"/>
    <a:srgbClr val="4DC3D6"/>
    <a:srgbClr val="313659"/>
    <a:srgbClr val="4B5287"/>
    <a:srgbClr val="393E67"/>
    <a:srgbClr val="2C86AE"/>
    <a:srgbClr val="2AA4B8"/>
    <a:srgbClr val="226786"/>
    <a:srgbClr val="26B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18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665D3-E7D9-461C-8A95-989A926D50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77E0-0D2F-4938-BBA0-A811059268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118859" y="1367409"/>
            <a:ext cx="11954282" cy="5357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18997" y="1569529"/>
            <a:ext cx="11554007" cy="4953001"/>
          </a:xfrm>
          <a:prstGeom prst="rect">
            <a:avLst/>
          </a:prstGeom>
          <a:noFill/>
          <a:ln>
            <a:solidFill>
              <a:srgbClr val="313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4826000" y="1160106"/>
            <a:ext cx="2540000" cy="1631950"/>
          </a:xfrm>
          <a:custGeom>
            <a:avLst/>
            <a:gdLst>
              <a:gd name="connsiteX0" fmla="*/ 58707 w 2540000"/>
              <a:gd name="connsiteY0" fmla="*/ 0 h 1631950"/>
              <a:gd name="connsiteX1" fmla="*/ 2481294 w 2540000"/>
              <a:gd name="connsiteY1" fmla="*/ 0 h 1631950"/>
              <a:gd name="connsiteX2" fmla="*/ 2514198 w 2540000"/>
              <a:gd name="connsiteY2" fmla="*/ 106001 h 1631950"/>
              <a:gd name="connsiteX3" fmla="*/ 2540000 w 2540000"/>
              <a:gd name="connsiteY3" fmla="*/ 361950 h 1631950"/>
              <a:gd name="connsiteX4" fmla="*/ 1270000 w 2540000"/>
              <a:gd name="connsiteY4" fmla="*/ 1631950 h 1631950"/>
              <a:gd name="connsiteX5" fmla="*/ 0 w 2540000"/>
              <a:gd name="connsiteY5" fmla="*/ 361950 h 1631950"/>
              <a:gd name="connsiteX6" fmla="*/ 25802 w 2540000"/>
              <a:gd name="connsiteY6" fmla="*/ 106001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1631950">
                <a:moveTo>
                  <a:pt x="58707" y="0"/>
                </a:moveTo>
                <a:lnTo>
                  <a:pt x="2481294" y="0"/>
                </a:lnTo>
                <a:lnTo>
                  <a:pt x="2514198" y="106001"/>
                </a:lnTo>
                <a:cubicBezTo>
                  <a:pt x="2531116" y="188675"/>
                  <a:pt x="2540000" y="274275"/>
                  <a:pt x="2540000" y="361950"/>
                </a:cubicBezTo>
                <a:cubicBezTo>
                  <a:pt x="2540000" y="1063352"/>
                  <a:pt x="1971402" y="1631950"/>
                  <a:pt x="1270000" y="1631950"/>
                </a:cubicBezTo>
                <a:cubicBezTo>
                  <a:pt x="568598" y="1631950"/>
                  <a:pt x="0" y="1063352"/>
                  <a:pt x="0" y="361950"/>
                </a:cubicBezTo>
                <a:cubicBezTo>
                  <a:pt x="0" y="274275"/>
                  <a:pt x="8885" y="188675"/>
                  <a:pt x="25802" y="106001"/>
                </a:cubicBezTo>
                <a:close/>
              </a:path>
            </a:pathLst>
          </a:cu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56030" y="1506029"/>
            <a:ext cx="923330" cy="5117561"/>
            <a:chOff x="256030" y="1506029"/>
            <a:chExt cx="923330" cy="5117561"/>
          </a:xfrm>
          <a:solidFill>
            <a:srgbClr val="7FC4CB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256030" y="1506029"/>
              <a:ext cx="923330" cy="923330"/>
              <a:chOff x="274545" y="1531429"/>
              <a:chExt cx="923330" cy="923330"/>
            </a:xfrm>
            <a:grpFill/>
          </p:grpSpPr>
          <p:sp>
            <p:nvSpPr>
              <p:cNvPr id="21" name="矩形 20"/>
              <p:cNvSpPr/>
              <p:nvPr/>
            </p:nvSpPr>
            <p:spPr>
              <a:xfrm>
                <a:off x="274545" y="1531429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64210" y="1141764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flipV="1">
              <a:off x="256030" y="5700260"/>
              <a:ext cx="923330" cy="923330"/>
              <a:chOff x="274545" y="1531429"/>
              <a:chExt cx="923330" cy="923330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274545" y="1531429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5400000">
                <a:off x="664210" y="1141764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 userDrawn="1"/>
        </p:nvGrpSpPr>
        <p:grpSpPr>
          <a:xfrm flipH="1">
            <a:off x="11029345" y="1499948"/>
            <a:ext cx="923330" cy="5117561"/>
            <a:chOff x="256030" y="1506029"/>
            <a:chExt cx="923330" cy="5117561"/>
          </a:xfrm>
          <a:solidFill>
            <a:srgbClr val="7FC4CB"/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256030" y="1506029"/>
              <a:ext cx="923330" cy="923330"/>
              <a:chOff x="274545" y="1531429"/>
              <a:chExt cx="923330" cy="923330"/>
            </a:xfrm>
            <a:grpFill/>
          </p:grpSpPr>
          <p:sp>
            <p:nvSpPr>
              <p:cNvPr id="28" name="矩形 27"/>
              <p:cNvSpPr/>
              <p:nvPr/>
            </p:nvSpPr>
            <p:spPr>
              <a:xfrm>
                <a:off x="274545" y="1531429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 rot="5400000">
                <a:off x="664210" y="1141764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flipV="1">
              <a:off x="256030" y="5700260"/>
              <a:ext cx="923330" cy="923330"/>
              <a:chOff x="274545" y="1531429"/>
              <a:chExt cx="923330" cy="923330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274545" y="1531429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 rot="5400000">
                <a:off x="664210" y="1141764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7601-6EFE-4045-B24A-BD1A3F0017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A2F-744A-42FE-BF7B-85A159250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7601-6EFE-4045-B24A-BD1A3F0017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A2F-744A-42FE-BF7B-85A159250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7601-6EFE-4045-B24A-BD1A3F0017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A2F-744A-42FE-BF7B-85A159250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7601-6EFE-4045-B24A-BD1A3F0017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A2F-744A-42FE-BF7B-85A159250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7601-6EFE-4045-B24A-BD1A3F0017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A2F-744A-42FE-BF7B-85A159250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844800" y="147638"/>
            <a:ext cx="9228340" cy="656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3060700" y="366443"/>
            <a:ext cx="8805624" cy="6125115"/>
          </a:xfrm>
          <a:prstGeom prst="rect">
            <a:avLst/>
          </a:prstGeom>
          <a:noFill/>
          <a:ln>
            <a:solidFill>
              <a:srgbClr val="313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 flipH="1">
            <a:off x="11018509" y="326112"/>
            <a:ext cx="923330" cy="6235161"/>
            <a:chOff x="256030" y="1506029"/>
            <a:chExt cx="923330" cy="6235161"/>
          </a:xfrm>
          <a:solidFill>
            <a:srgbClr val="7FC4CB"/>
          </a:solidFill>
        </p:grpSpPr>
        <p:grpSp>
          <p:nvGrpSpPr>
            <p:cNvPr id="16" name="组合 15"/>
            <p:cNvGrpSpPr/>
            <p:nvPr/>
          </p:nvGrpSpPr>
          <p:grpSpPr>
            <a:xfrm>
              <a:off x="256030" y="1506029"/>
              <a:ext cx="923330" cy="923330"/>
              <a:chOff x="274545" y="1531429"/>
              <a:chExt cx="923330" cy="923330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274545" y="1531429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664210" y="1141764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flipV="1">
              <a:off x="256030" y="6817860"/>
              <a:ext cx="923330" cy="923330"/>
              <a:chOff x="274545" y="413829"/>
              <a:chExt cx="923330" cy="923330"/>
            </a:xfrm>
            <a:grpFill/>
          </p:grpSpPr>
          <p:sp>
            <p:nvSpPr>
              <p:cNvPr id="18" name="矩形 17"/>
              <p:cNvSpPr/>
              <p:nvPr/>
            </p:nvSpPr>
            <p:spPr>
              <a:xfrm>
                <a:off x="274545" y="413829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5400000">
                <a:off x="664210" y="24164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矩形: 圆顶角 21"/>
          <p:cNvSpPr/>
          <p:nvPr userDrawn="1"/>
        </p:nvSpPr>
        <p:spPr>
          <a:xfrm rot="5400000">
            <a:off x="1194671" y="1192929"/>
            <a:ext cx="2082800" cy="44721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092200" y="565016"/>
            <a:ext cx="10007600" cy="5727968"/>
            <a:chOff x="1092200" y="164832"/>
            <a:chExt cx="10007600" cy="5727968"/>
          </a:xfrm>
        </p:grpSpPr>
        <p:sp>
          <p:nvSpPr>
            <p:cNvPr id="8" name="矩形 7"/>
            <p:cNvSpPr/>
            <p:nvPr/>
          </p:nvSpPr>
          <p:spPr>
            <a:xfrm>
              <a:off x="2012090" y="164832"/>
              <a:ext cx="8167821" cy="535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23249" y="366951"/>
              <a:ext cx="7745503" cy="4953001"/>
            </a:xfrm>
            <a:prstGeom prst="rect">
              <a:avLst/>
            </a:prstGeom>
            <a:noFill/>
            <a:ln>
              <a:solidFill>
                <a:srgbClr val="3136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: 圆顶角 9"/>
            <p:cNvSpPr/>
            <p:nvPr/>
          </p:nvSpPr>
          <p:spPr>
            <a:xfrm>
              <a:off x="1092200" y="4153536"/>
              <a:ext cx="10007600" cy="173926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159748" y="298180"/>
              <a:ext cx="923330" cy="923330"/>
              <a:chOff x="274545" y="1531429"/>
              <a:chExt cx="923330" cy="923330"/>
            </a:xfrm>
            <a:solidFill>
              <a:srgbClr val="7FC4CB"/>
            </a:solidFill>
          </p:grpSpPr>
          <p:sp>
            <p:nvSpPr>
              <p:cNvPr id="16" name="矩形 15"/>
              <p:cNvSpPr/>
              <p:nvPr/>
            </p:nvSpPr>
            <p:spPr>
              <a:xfrm>
                <a:off x="274545" y="1531429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5400000">
                <a:off x="664210" y="1141764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flipH="1">
              <a:off x="9109232" y="305876"/>
              <a:ext cx="923330" cy="923330"/>
              <a:chOff x="274545" y="1531429"/>
              <a:chExt cx="923330" cy="923330"/>
            </a:xfrm>
            <a:solidFill>
              <a:srgbClr val="7FC4CB"/>
            </a:solidFill>
          </p:grpSpPr>
          <p:sp>
            <p:nvSpPr>
              <p:cNvPr id="14" name="矩形 13"/>
              <p:cNvSpPr/>
              <p:nvPr/>
            </p:nvSpPr>
            <p:spPr>
              <a:xfrm>
                <a:off x="274545" y="1531429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5400000">
                <a:off x="664210" y="1141764"/>
                <a:ext cx="144000" cy="9233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"/>
            <a:ext cx="12192000" cy="723899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7601-6EFE-4045-B24A-BD1A3F0017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A2F-744A-42FE-BF7B-85A159250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7601-6EFE-4045-B24A-BD1A3F0017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A2F-744A-42FE-BF7B-85A159250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7601-6EFE-4045-B24A-BD1A3F0017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A2F-744A-42FE-BF7B-85A159250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57601-6EFE-4045-B24A-BD1A3F0017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FA2F-744A-42FE-BF7B-85A1592508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7601-6EFE-4045-B24A-BD1A3F00173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FA2F-744A-42FE-BF7B-85A1592508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8" cstate="print"/>
          <a:srcRect/>
          <a:stretch>
            <a:fillRect/>
          </a:stretch>
        </p:blipFill>
        <p:spPr>
          <a:xfrm>
            <a:off x="0" y="-1"/>
            <a:ext cx="12199608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180430" y="5457304"/>
            <a:ext cx="5831141" cy="276999"/>
            <a:chOff x="2596756" y="4862121"/>
            <a:chExt cx="5831141" cy="276999"/>
          </a:xfrm>
        </p:grpSpPr>
        <p:sp>
          <p:nvSpPr>
            <p:cNvPr id="23" name="文本框 22"/>
            <p:cNvSpPr txBox="1"/>
            <p:nvPr/>
          </p:nvSpPr>
          <p:spPr>
            <a:xfrm>
              <a:off x="2596756" y="4862121"/>
              <a:ext cx="228781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答辩人：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809</a:t>
              </a: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研究处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40083" y="4862121"/>
              <a:ext cx="2287814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指导老师：</a:t>
              </a:r>
              <a:r>
                <a:rPr kumimoji="0" lang="en-US" altLang="zh-CN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xiazaii</a:t>
              </a: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4169228" y="3077806"/>
            <a:ext cx="404449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dist">
              <a:defRPr/>
            </a:pPr>
            <a:r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开</a:t>
            </a: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题</a:t>
            </a: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</a:t>
            </a:r>
            <a:r>
              <a:rPr kumimoji="0" lang="en-US" altLang="zh-CN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</a:t>
            </a:r>
            <a:r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辩</a:t>
            </a:r>
          </a:p>
        </p:txBody>
      </p:sp>
      <p:sp>
        <p:nvSpPr>
          <p:cNvPr id="8" name="矩形 7"/>
          <p:cNvSpPr/>
          <p:nvPr/>
        </p:nvSpPr>
        <p:spPr>
          <a:xfrm>
            <a:off x="1092200" y="4153536"/>
            <a:ext cx="10007600" cy="92333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72035" y="4324311"/>
            <a:ext cx="8247931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 algn="dist">
              <a:defRPr/>
            </a:pPr>
            <a:r>
              <a:rPr lang="zh-CN" altLang="en-US" sz="4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这里可以输入您所需的论文标题</a:t>
            </a:r>
          </a:p>
        </p:txBody>
      </p:sp>
      <p:sp>
        <p:nvSpPr>
          <p:cNvPr id="21" name="liner-pencil_74191"/>
          <p:cNvSpPr>
            <a:spLocks noChangeAspect="1"/>
          </p:cNvSpPr>
          <p:nvPr/>
        </p:nvSpPr>
        <p:spPr bwMode="auto">
          <a:xfrm>
            <a:off x="5508397" y="1215009"/>
            <a:ext cx="1175206" cy="1306328"/>
          </a:xfrm>
          <a:custGeom>
            <a:avLst/>
            <a:gdLst>
              <a:gd name="connsiteX0" fmla="*/ 267220 w 545823"/>
              <a:gd name="connsiteY0" fmla="*/ 533785 h 606722"/>
              <a:gd name="connsiteX1" fmla="*/ 298560 w 545823"/>
              <a:gd name="connsiteY1" fmla="*/ 540253 h 606722"/>
              <a:gd name="connsiteX2" fmla="*/ 307684 w 545823"/>
              <a:gd name="connsiteY2" fmla="*/ 570466 h 606722"/>
              <a:gd name="connsiteX3" fmla="*/ 305320 w 545823"/>
              <a:gd name="connsiteY3" fmla="*/ 575234 h 606722"/>
              <a:gd name="connsiteX4" fmla="*/ 303098 w 545823"/>
              <a:gd name="connsiteY4" fmla="*/ 580097 h 606722"/>
              <a:gd name="connsiteX5" fmla="*/ 307116 w 545823"/>
              <a:gd name="connsiteY5" fmla="*/ 583024 h 606722"/>
              <a:gd name="connsiteX6" fmla="*/ 323519 w 545823"/>
              <a:gd name="connsiteY6" fmla="*/ 584298 h 606722"/>
              <a:gd name="connsiteX7" fmla="*/ 498800 w 545823"/>
              <a:gd name="connsiteY7" fmla="*/ 553424 h 606722"/>
              <a:gd name="connsiteX8" fmla="*/ 505229 w 545823"/>
              <a:gd name="connsiteY8" fmla="*/ 552291 h 606722"/>
              <a:gd name="connsiteX9" fmla="*/ 518039 w 545823"/>
              <a:gd name="connsiteY9" fmla="*/ 561213 h 606722"/>
              <a:gd name="connsiteX10" fmla="*/ 509105 w 545823"/>
              <a:gd name="connsiteY10" fmla="*/ 573960 h 606722"/>
              <a:gd name="connsiteX11" fmla="*/ 502676 w 545823"/>
              <a:gd name="connsiteY11" fmla="*/ 575140 h 606722"/>
              <a:gd name="connsiteX12" fmla="*/ 326072 w 545823"/>
              <a:gd name="connsiteY12" fmla="*/ 606203 h 606722"/>
              <a:gd name="connsiteX13" fmla="*/ 317043 w 545823"/>
              <a:gd name="connsiteY13" fmla="*/ 606722 h 606722"/>
              <a:gd name="connsiteX14" fmla="*/ 298229 w 545823"/>
              <a:gd name="connsiteY14" fmla="*/ 603182 h 606722"/>
              <a:gd name="connsiteX15" fmla="*/ 281212 w 545823"/>
              <a:gd name="connsiteY15" fmla="*/ 583260 h 606722"/>
              <a:gd name="connsiteX16" fmla="*/ 285844 w 545823"/>
              <a:gd name="connsiteY16" fmla="*/ 564848 h 606722"/>
              <a:gd name="connsiteX17" fmla="*/ 287499 w 545823"/>
              <a:gd name="connsiteY17" fmla="*/ 561638 h 606722"/>
              <a:gd name="connsiteX18" fmla="*/ 286128 w 545823"/>
              <a:gd name="connsiteY18" fmla="*/ 558475 h 606722"/>
              <a:gd name="connsiteX19" fmla="*/ 269063 w 545823"/>
              <a:gd name="connsiteY19" fmla="*/ 555737 h 606722"/>
              <a:gd name="connsiteX20" fmla="*/ 15313 w 545823"/>
              <a:gd name="connsiteY20" fmla="*/ 597753 h 606722"/>
              <a:gd name="connsiteX21" fmla="*/ 51523 w 545823"/>
              <a:gd name="connsiteY21" fmla="*/ 569286 h 606722"/>
              <a:gd name="connsiteX22" fmla="*/ 267220 w 545823"/>
              <a:gd name="connsiteY22" fmla="*/ 533785 h 606722"/>
              <a:gd name="connsiteX23" fmla="*/ 545823 w 545823"/>
              <a:gd name="connsiteY23" fmla="*/ 0 h 606722"/>
              <a:gd name="connsiteX24" fmla="*/ 503797 w 545823"/>
              <a:gd name="connsiteY24" fmla="*/ 216271 h 606722"/>
              <a:gd name="connsiteX25" fmla="*/ 388354 w 545823"/>
              <a:gd name="connsiteY25" fmla="*/ 241382 h 606722"/>
              <a:gd name="connsiteX26" fmla="*/ 458319 w 545823"/>
              <a:gd name="connsiteY26" fmla="*/ 267861 h 606722"/>
              <a:gd name="connsiteX27" fmla="*/ 484462 w 545823"/>
              <a:gd name="connsiteY27" fmla="*/ 264321 h 606722"/>
              <a:gd name="connsiteX28" fmla="*/ 349920 w 545823"/>
              <a:gd name="connsiteY28" fmla="*/ 450715 h 606722"/>
              <a:gd name="connsiteX29" fmla="*/ 251449 w 545823"/>
              <a:gd name="connsiteY29" fmla="*/ 421309 h 606722"/>
              <a:gd name="connsiteX30" fmla="*/ 299054 w 545823"/>
              <a:gd name="connsiteY30" fmla="*/ 483424 h 606722"/>
              <a:gd name="connsiteX31" fmla="*/ 233485 w 545823"/>
              <a:gd name="connsiteY31" fmla="*/ 501549 h 606722"/>
              <a:gd name="connsiteX32" fmla="*/ 133076 w 545823"/>
              <a:gd name="connsiteY32" fmla="*/ 477241 h 606722"/>
              <a:gd name="connsiteX33" fmla="*/ 0 w 545823"/>
              <a:gd name="connsiteY33" fmla="*/ 581742 h 606722"/>
              <a:gd name="connsiteX34" fmla="*/ 21084 w 545823"/>
              <a:gd name="connsiteY34" fmla="*/ 543132 h 606722"/>
              <a:gd name="connsiteX35" fmla="*/ 114781 w 545823"/>
              <a:gd name="connsiteY35" fmla="*/ 445239 h 606722"/>
              <a:gd name="connsiteX36" fmla="*/ 194862 w 545823"/>
              <a:gd name="connsiteY36" fmla="*/ 311663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5823" h="606722">
                <a:moveTo>
                  <a:pt x="267220" y="533785"/>
                </a:moveTo>
                <a:cubicBezTo>
                  <a:pt x="280077" y="532699"/>
                  <a:pt x="290619" y="534871"/>
                  <a:pt x="298560" y="540253"/>
                </a:cubicBezTo>
                <a:cubicBezTo>
                  <a:pt x="309196" y="547476"/>
                  <a:pt x="312694" y="559089"/>
                  <a:pt x="307684" y="570466"/>
                </a:cubicBezTo>
                <a:cubicBezTo>
                  <a:pt x="306927" y="572213"/>
                  <a:pt x="306076" y="573818"/>
                  <a:pt x="305320" y="575234"/>
                </a:cubicBezTo>
                <a:cubicBezTo>
                  <a:pt x="304516" y="576698"/>
                  <a:pt x="303240" y="579105"/>
                  <a:pt x="303098" y="580097"/>
                </a:cubicBezTo>
                <a:cubicBezTo>
                  <a:pt x="303429" y="580663"/>
                  <a:pt x="304753" y="581938"/>
                  <a:pt x="307116" y="583024"/>
                </a:cubicBezTo>
                <a:cubicBezTo>
                  <a:pt x="310992" y="584723"/>
                  <a:pt x="316334" y="585148"/>
                  <a:pt x="323519" y="584298"/>
                </a:cubicBezTo>
                <a:cubicBezTo>
                  <a:pt x="326497" y="583968"/>
                  <a:pt x="353300" y="579483"/>
                  <a:pt x="498800" y="553424"/>
                </a:cubicBezTo>
                <a:cubicBezTo>
                  <a:pt x="502487" y="552763"/>
                  <a:pt x="504756" y="552385"/>
                  <a:pt x="505229" y="552291"/>
                </a:cubicBezTo>
                <a:cubicBezTo>
                  <a:pt x="511232" y="551205"/>
                  <a:pt x="516952" y="555218"/>
                  <a:pt x="518039" y="561213"/>
                </a:cubicBezTo>
                <a:cubicBezTo>
                  <a:pt x="519079" y="567209"/>
                  <a:pt x="515108" y="572921"/>
                  <a:pt x="509105" y="573960"/>
                </a:cubicBezTo>
                <a:cubicBezTo>
                  <a:pt x="508585" y="574054"/>
                  <a:pt x="506363" y="574479"/>
                  <a:pt x="502676" y="575140"/>
                </a:cubicBezTo>
                <a:cubicBezTo>
                  <a:pt x="391258" y="595062"/>
                  <a:pt x="331839" y="605495"/>
                  <a:pt x="326072" y="606203"/>
                </a:cubicBezTo>
                <a:cubicBezTo>
                  <a:pt x="322905" y="606533"/>
                  <a:pt x="319879" y="606722"/>
                  <a:pt x="317043" y="606722"/>
                </a:cubicBezTo>
                <a:cubicBezTo>
                  <a:pt x="309858" y="606722"/>
                  <a:pt x="303666" y="605542"/>
                  <a:pt x="298229" y="603182"/>
                </a:cubicBezTo>
                <a:cubicBezTo>
                  <a:pt x="288633" y="598933"/>
                  <a:pt x="282394" y="591710"/>
                  <a:pt x="281212" y="583260"/>
                </a:cubicBezTo>
                <a:cubicBezTo>
                  <a:pt x="280125" y="575612"/>
                  <a:pt x="283434" y="569380"/>
                  <a:pt x="285844" y="564848"/>
                </a:cubicBezTo>
                <a:cubicBezTo>
                  <a:pt x="286459" y="563715"/>
                  <a:pt x="287073" y="562582"/>
                  <a:pt x="287499" y="561638"/>
                </a:cubicBezTo>
                <a:cubicBezTo>
                  <a:pt x="288019" y="560363"/>
                  <a:pt x="288255" y="559891"/>
                  <a:pt x="286128" y="558475"/>
                </a:cubicBezTo>
                <a:cubicBezTo>
                  <a:pt x="282535" y="556067"/>
                  <a:pt x="276627" y="555076"/>
                  <a:pt x="269063" y="555737"/>
                </a:cubicBezTo>
                <a:cubicBezTo>
                  <a:pt x="260602" y="556540"/>
                  <a:pt x="99739" y="583496"/>
                  <a:pt x="15313" y="597753"/>
                </a:cubicBezTo>
                <a:lnTo>
                  <a:pt x="51523" y="569286"/>
                </a:lnTo>
                <a:cubicBezTo>
                  <a:pt x="125265" y="556917"/>
                  <a:pt x="259562" y="534399"/>
                  <a:pt x="267220" y="533785"/>
                </a:cubicBezTo>
                <a:close/>
                <a:moveTo>
                  <a:pt x="545823" y="0"/>
                </a:moveTo>
                <a:cubicBezTo>
                  <a:pt x="545823" y="0"/>
                  <a:pt x="542136" y="137636"/>
                  <a:pt x="503797" y="216271"/>
                </a:cubicBezTo>
                <a:lnTo>
                  <a:pt x="388354" y="241382"/>
                </a:lnTo>
                <a:cubicBezTo>
                  <a:pt x="388354" y="241382"/>
                  <a:pt x="416813" y="267861"/>
                  <a:pt x="458319" y="267861"/>
                </a:cubicBezTo>
                <a:cubicBezTo>
                  <a:pt x="466545" y="267861"/>
                  <a:pt x="475291" y="266823"/>
                  <a:pt x="484462" y="264321"/>
                </a:cubicBezTo>
                <a:cubicBezTo>
                  <a:pt x="484462" y="264321"/>
                  <a:pt x="438275" y="391809"/>
                  <a:pt x="349920" y="450715"/>
                </a:cubicBezTo>
                <a:cubicBezTo>
                  <a:pt x="349920" y="450715"/>
                  <a:pt x="283359" y="434808"/>
                  <a:pt x="251449" y="421309"/>
                </a:cubicBezTo>
                <a:cubicBezTo>
                  <a:pt x="251449" y="421309"/>
                  <a:pt x="257358" y="461759"/>
                  <a:pt x="299054" y="483424"/>
                </a:cubicBezTo>
                <a:cubicBezTo>
                  <a:pt x="299054" y="483424"/>
                  <a:pt x="278301" y="501549"/>
                  <a:pt x="233485" y="501549"/>
                </a:cubicBezTo>
                <a:cubicBezTo>
                  <a:pt x="208005" y="501549"/>
                  <a:pt x="174724" y="495696"/>
                  <a:pt x="133076" y="477241"/>
                </a:cubicBezTo>
                <a:lnTo>
                  <a:pt x="0" y="581742"/>
                </a:lnTo>
                <a:cubicBezTo>
                  <a:pt x="3498" y="567205"/>
                  <a:pt x="10731" y="553894"/>
                  <a:pt x="21084" y="543132"/>
                </a:cubicBezTo>
                <a:lnTo>
                  <a:pt x="114781" y="445239"/>
                </a:lnTo>
                <a:cubicBezTo>
                  <a:pt x="127166" y="393602"/>
                  <a:pt x="155105" y="346969"/>
                  <a:pt x="194862" y="3116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59458" y="190206"/>
            <a:ext cx="20519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研究思路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867468" y="1259205"/>
            <a:ext cx="4457065" cy="1903095"/>
            <a:chOff x="4077653" y="1640205"/>
            <a:chExt cx="4457065" cy="1903095"/>
          </a:xfrm>
        </p:grpSpPr>
        <p:sp>
          <p:nvSpPr>
            <p:cNvPr id="15" name="任意多边形: 形状 14"/>
            <p:cNvSpPr/>
            <p:nvPr/>
          </p:nvSpPr>
          <p:spPr>
            <a:xfrm>
              <a:off x="4077653" y="1684020"/>
              <a:ext cx="4457065" cy="1815465"/>
            </a:xfrm>
            <a:custGeom>
              <a:avLst/>
              <a:gdLst>
                <a:gd name="connsiteX0" fmla="*/ 530860 w 4457065"/>
                <a:gd name="connsiteY0" fmla="*/ 635 h 1815465"/>
                <a:gd name="connsiteX1" fmla="*/ 530860 w 4457065"/>
                <a:gd name="connsiteY1" fmla="*/ 1815465 h 1815465"/>
                <a:gd name="connsiteX2" fmla="*/ 317500 w 4457065"/>
                <a:gd name="connsiteY2" fmla="*/ 1612001 h 1815465"/>
                <a:gd name="connsiteX3" fmla="*/ 317500 w 4457065"/>
                <a:gd name="connsiteY3" fmla="*/ 1374775 h 1815465"/>
                <a:gd name="connsiteX4" fmla="*/ 0 w 4457065"/>
                <a:gd name="connsiteY4" fmla="*/ 1374775 h 1815465"/>
                <a:gd name="connsiteX5" fmla="*/ 0 w 4457065"/>
                <a:gd name="connsiteY5" fmla="*/ 441325 h 1815465"/>
                <a:gd name="connsiteX6" fmla="*/ 317500 w 4457065"/>
                <a:gd name="connsiteY6" fmla="*/ 441325 h 1815465"/>
                <a:gd name="connsiteX7" fmla="*/ 317500 w 4457065"/>
                <a:gd name="connsiteY7" fmla="*/ 204099 h 1815465"/>
                <a:gd name="connsiteX8" fmla="*/ 530860 w 4457065"/>
                <a:gd name="connsiteY8" fmla="*/ 635 h 1815465"/>
                <a:gd name="connsiteX9" fmla="*/ 4243705 w 4457065"/>
                <a:gd name="connsiteY9" fmla="*/ 0 h 1815465"/>
                <a:gd name="connsiteX10" fmla="*/ 4457065 w 4457065"/>
                <a:gd name="connsiteY10" fmla="*/ 203465 h 1815465"/>
                <a:gd name="connsiteX11" fmla="*/ 4457065 w 4457065"/>
                <a:gd name="connsiteY11" fmla="*/ 1611366 h 1815465"/>
                <a:gd name="connsiteX12" fmla="*/ 4243705 w 4457065"/>
                <a:gd name="connsiteY12" fmla="*/ 1814830 h 181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7065" h="1815465">
                  <a:moveTo>
                    <a:pt x="530860" y="635"/>
                  </a:moveTo>
                  <a:lnTo>
                    <a:pt x="530860" y="1815465"/>
                  </a:lnTo>
                  <a:cubicBezTo>
                    <a:pt x="413385" y="1815465"/>
                    <a:pt x="317500" y="1724633"/>
                    <a:pt x="317500" y="1612001"/>
                  </a:cubicBezTo>
                  <a:lnTo>
                    <a:pt x="317500" y="1374775"/>
                  </a:lnTo>
                  <a:lnTo>
                    <a:pt x="0" y="1374775"/>
                  </a:lnTo>
                  <a:lnTo>
                    <a:pt x="0" y="441325"/>
                  </a:lnTo>
                  <a:lnTo>
                    <a:pt x="317500" y="441325"/>
                  </a:lnTo>
                  <a:lnTo>
                    <a:pt x="317500" y="204099"/>
                  </a:lnTo>
                  <a:cubicBezTo>
                    <a:pt x="317500" y="91467"/>
                    <a:pt x="413385" y="635"/>
                    <a:pt x="530860" y="635"/>
                  </a:cubicBezTo>
                  <a:close/>
                  <a:moveTo>
                    <a:pt x="4243705" y="0"/>
                  </a:moveTo>
                  <a:cubicBezTo>
                    <a:pt x="4361180" y="0"/>
                    <a:pt x="4457065" y="90832"/>
                    <a:pt x="4457065" y="203465"/>
                  </a:cubicBezTo>
                  <a:lnTo>
                    <a:pt x="4457065" y="1611366"/>
                  </a:lnTo>
                  <a:cubicBezTo>
                    <a:pt x="4457065" y="1723998"/>
                    <a:pt x="4361180" y="1814830"/>
                    <a:pt x="4243705" y="1814830"/>
                  </a:cubicBezTo>
                  <a:close/>
                </a:path>
              </a:pathLst>
            </a:cu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圆角矩形 2"/>
            <p:cNvSpPr/>
            <p:nvPr/>
          </p:nvSpPr>
          <p:spPr>
            <a:xfrm>
              <a:off x="4714558" y="1640205"/>
              <a:ext cx="585470" cy="1903095"/>
            </a:xfrm>
            <a:prstGeom prst="roundRect">
              <a:avLst/>
            </a:prstGeom>
            <a:solidFill>
              <a:srgbClr val="E8ECEB"/>
            </a:solidFill>
            <a:ln>
              <a:solidFill>
                <a:srgbClr val="B7C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" name="圆角矩形 3"/>
            <p:cNvSpPr/>
            <p:nvPr/>
          </p:nvSpPr>
          <p:spPr>
            <a:xfrm>
              <a:off x="5443538" y="1640205"/>
              <a:ext cx="585470" cy="1903095"/>
            </a:xfrm>
            <a:prstGeom prst="roundRect">
              <a:avLst/>
            </a:prstGeom>
            <a:solidFill>
              <a:srgbClr val="E8ECEB"/>
            </a:solidFill>
            <a:ln>
              <a:solidFill>
                <a:srgbClr val="B7C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圆角矩形 4"/>
            <p:cNvSpPr/>
            <p:nvPr/>
          </p:nvSpPr>
          <p:spPr>
            <a:xfrm>
              <a:off x="6172518" y="1640205"/>
              <a:ext cx="585470" cy="1903095"/>
            </a:xfrm>
            <a:prstGeom prst="roundRect">
              <a:avLst/>
            </a:prstGeom>
            <a:solidFill>
              <a:srgbClr val="E8ECEB"/>
            </a:solidFill>
            <a:ln>
              <a:solidFill>
                <a:srgbClr val="B7C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圆角矩形 5"/>
            <p:cNvSpPr/>
            <p:nvPr/>
          </p:nvSpPr>
          <p:spPr>
            <a:xfrm>
              <a:off x="6901498" y="1640205"/>
              <a:ext cx="585470" cy="1903095"/>
            </a:xfrm>
            <a:prstGeom prst="roundRect">
              <a:avLst/>
            </a:prstGeom>
            <a:solidFill>
              <a:srgbClr val="E8ECEB"/>
            </a:solidFill>
            <a:ln>
              <a:solidFill>
                <a:srgbClr val="B7C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圆角矩形 6"/>
            <p:cNvSpPr/>
            <p:nvPr/>
          </p:nvSpPr>
          <p:spPr>
            <a:xfrm>
              <a:off x="7631113" y="1640205"/>
              <a:ext cx="585470" cy="1903095"/>
            </a:xfrm>
            <a:prstGeom prst="roundRect">
              <a:avLst/>
            </a:prstGeom>
            <a:solidFill>
              <a:srgbClr val="E8ECEB"/>
            </a:solidFill>
            <a:ln>
              <a:solidFill>
                <a:srgbClr val="B7C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 flipH="1">
            <a:off x="7516750" y="4291965"/>
            <a:ext cx="1816181" cy="4324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5" name="文本框 24"/>
          <p:cNvSpPr txBox="1"/>
          <p:nvPr/>
        </p:nvSpPr>
        <p:spPr>
          <a:xfrm flipH="1">
            <a:off x="7516750" y="4754880"/>
            <a:ext cx="1928475" cy="16230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6" name="文本框 20"/>
          <p:cNvSpPr txBox="1"/>
          <p:nvPr/>
        </p:nvSpPr>
        <p:spPr>
          <a:xfrm flipH="1">
            <a:off x="5131763" y="4291965"/>
            <a:ext cx="1816181" cy="4324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7" name="文本框 26"/>
          <p:cNvSpPr txBox="1"/>
          <p:nvPr/>
        </p:nvSpPr>
        <p:spPr>
          <a:xfrm flipH="1">
            <a:off x="5131763" y="4754880"/>
            <a:ext cx="1928475" cy="16230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8" name="文本框 20"/>
          <p:cNvSpPr txBox="1"/>
          <p:nvPr/>
        </p:nvSpPr>
        <p:spPr>
          <a:xfrm flipH="1">
            <a:off x="2746774" y="4291965"/>
            <a:ext cx="1816181" cy="4324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29" name="文本框 28"/>
          <p:cNvSpPr txBox="1"/>
          <p:nvPr/>
        </p:nvSpPr>
        <p:spPr>
          <a:xfrm flipH="1">
            <a:off x="2746774" y="4754880"/>
            <a:ext cx="1928475" cy="16230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1" name="文本框 20"/>
          <p:cNvSpPr txBox="1"/>
          <p:nvPr/>
        </p:nvSpPr>
        <p:spPr>
          <a:xfrm flipH="1">
            <a:off x="361786" y="4291965"/>
            <a:ext cx="1816181" cy="4324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361786" y="4754880"/>
            <a:ext cx="1928475" cy="16230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3" name="文本框 20"/>
          <p:cNvSpPr txBox="1"/>
          <p:nvPr/>
        </p:nvSpPr>
        <p:spPr>
          <a:xfrm flipH="1">
            <a:off x="9901739" y="4291965"/>
            <a:ext cx="1816181" cy="4324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9901739" y="4754880"/>
            <a:ext cx="1928475" cy="162306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just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cxnSp>
        <p:nvCxnSpPr>
          <p:cNvPr id="35" name="连接符: 肘形 34"/>
          <p:cNvCxnSpPr>
            <a:stCxn id="16" idx="2"/>
            <a:endCxn id="31" idx="0"/>
          </p:cNvCxnSpPr>
          <p:nvPr/>
        </p:nvCxnSpPr>
        <p:spPr>
          <a:xfrm rot="5400000">
            <a:off x="2468660" y="1963516"/>
            <a:ext cx="1129665" cy="3527232"/>
          </a:xfrm>
          <a:prstGeom prst="bentConnector3">
            <a:avLst>
              <a:gd name="adj1" fmla="val 50000"/>
            </a:avLst>
          </a:prstGeom>
          <a:ln>
            <a:solidFill>
              <a:srgbClr val="7FC4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肘形 35"/>
          <p:cNvCxnSpPr>
            <a:stCxn id="17" idx="2"/>
            <a:endCxn id="28" idx="0"/>
          </p:cNvCxnSpPr>
          <p:nvPr/>
        </p:nvCxnSpPr>
        <p:spPr>
          <a:xfrm rot="5400000">
            <a:off x="4025644" y="2791520"/>
            <a:ext cx="1129665" cy="1871224"/>
          </a:xfrm>
          <a:prstGeom prst="bentConnector3">
            <a:avLst>
              <a:gd name="adj1" fmla="val 50000"/>
            </a:avLst>
          </a:prstGeom>
          <a:ln>
            <a:solidFill>
              <a:srgbClr val="7FC4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肘形 36"/>
          <p:cNvCxnSpPr>
            <a:stCxn id="18" idx="2"/>
          </p:cNvCxnSpPr>
          <p:nvPr/>
        </p:nvCxnSpPr>
        <p:spPr>
          <a:xfrm rot="5400000">
            <a:off x="5603959" y="3653239"/>
            <a:ext cx="1142049" cy="160171"/>
          </a:xfrm>
          <a:prstGeom prst="bentConnector3">
            <a:avLst>
              <a:gd name="adj1" fmla="val 50000"/>
            </a:avLst>
          </a:prstGeom>
          <a:ln>
            <a:solidFill>
              <a:srgbClr val="7FC4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肘形 37"/>
          <p:cNvCxnSpPr>
            <a:stCxn id="19" idx="2"/>
            <a:endCxn id="21" idx="0"/>
          </p:cNvCxnSpPr>
          <p:nvPr/>
        </p:nvCxnSpPr>
        <p:spPr>
          <a:xfrm rot="16200000" flipH="1">
            <a:off x="7139612" y="3006736"/>
            <a:ext cx="1129665" cy="1440792"/>
          </a:xfrm>
          <a:prstGeom prst="bentConnector3">
            <a:avLst>
              <a:gd name="adj1" fmla="val 50000"/>
            </a:avLst>
          </a:prstGeom>
          <a:ln>
            <a:solidFill>
              <a:srgbClr val="7FC4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38"/>
          <p:cNvCxnSpPr>
            <a:stCxn id="20" idx="2"/>
            <a:endCxn id="33" idx="0"/>
          </p:cNvCxnSpPr>
          <p:nvPr/>
        </p:nvCxnSpPr>
        <p:spPr>
          <a:xfrm rot="16200000" flipH="1">
            <a:off x="8696914" y="2179049"/>
            <a:ext cx="1129665" cy="3096166"/>
          </a:xfrm>
          <a:prstGeom prst="bentConnector3">
            <a:avLst>
              <a:gd name="adj1" fmla="val 50000"/>
            </a:avLst>
          </a:prstGeom>
          <a:ln>
            <a:solidFill>
              <a:srgbClr val="7FC4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269876" y="3727132"/>
            <a:ext cx="9539953" cy="0"/>
          </a:xfrm>
          <a:prstGeom prst="line">
            <a:avLst/>
          </a:prstGeom>
          <a:ln w="44450">
            <a:solidFill>
              <a:srgbClr val="7FC4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891126" y="5080112"/>
            <a:ext cx="440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spc="3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研究方法与过程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41850" y="1335927"/>
            <a:ext cx="2908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PART·3</a:t>
            </a:r>
          </a:p>
        </p:txBody>
      </p:sp>
      <p:sp>
        <p:nvSpPr>
          <p:cNvPr id="7" name="liner-pencil_74191"/>
          <p:cNvSpPr>
            <a:spLocks noChangeAspect="1"/>
          </p:cNvSpPr>
          <p:nvPr/>
        </p:nvSpPr>
        <p:spPr bwMode="auto">
          <a:xfrm>
            <a:off x="5538701" y="2689277"/>
            <a:ext cx="1114599" cy="1238959"/>
          </a:xfrm>
          <a:custGeom>
            <a:avLst/>
            <a:gdLst>
              <a:gd name="connsiteX0" fmla="*/ 267220 w 545823"/>
              <a:gd name="connsiteY0" fmla="*/ 533785 h 606722"/>
              <a:gd name="connsiteX1" fmla="*/ 298560 w 545823"/>
              <a:gd name="connsiteY1" fmla="*/ 540253 h 606722"/>
              <a:gd name="connsiteX2" fmla="*/ 307684 w 545823"/>
              <a:gd name="connsiteY2" fmla="*/ 570466 h 606722"/>
              <a:gd name="connsiteX3" fmla="*/ 305320 w 545823"/>
              <a:gd name="connsiteY3" fmla="*/ 575234 h 606722"/>
              <a:gd name="connsiteX4" fmla="*/ 303098 w 545823"/>
              <a:gd name="connsiteY4" fmla="*/ 580097 h 606722"/>
              <a:gd name="connsiteX5" fmla="*/ 307116 w 545823"/>
              <a:gd name="connsiteY5" fmla="*/ 583024 h 606722"/>
              <a:gd name="connsiteX6" fmla="*/ 323519 w 545823"/>
              <a:gd name="connsiteY6" fmla="*/ 584298 h 606722"/>
              <a:gd name="connsiteX7" fmla="*/ 498800 w 545823"/>
              <a:gd name="connsiteY7" fmla="*/ 553424 h 606722"/>
              <a:gd name="connsiteX8" fmla="*/ 505229 w 545823"/>
              <a:gd name="connsiteY8" fmla="*/ 552291 h 606722"/>
              <a:gd name="connsiteX9" fmla="*/ 518039 w 545823"/>
              <a:gd name="connsiteY9" fmla="*/ 561213 h 606722"/>
              <a:gd name="connsiteX10" fmla="*/ 509105 w 545823"/>
              <a:gd name="connsiteY10" fmla="*/ 573960 h 606722"/>
              <a:gd name="connsiteX11" fmla="*/ 502676 w 545823"/>
              <a:gd name="connsiteY11" fmla="*/ 575140 h 606722"/>
              <a:gd name="connsiteX12" fmla="*/ 326072 w 545823"/>
              <a:gd name="connsiteY12" fmla="*/ 606203 h 606722"/>
              <a:gd name="connsiteX13" fmla="*/ 317043 w 545823"/>
              <a:gd name="connsiteY13" fmla="*/ 606722 h 606722"/>
              <a:gd name="connsiteX14" fmla="*/ 298229 w 545823"/>
              <a:gd name="connsiteY14" fmla="*/ 603182 h 606722"/>
              <a:gd name="connsiteX15" fmla="*/ 281212 w 545823"/>
              <a:gd name="connsiteY15" fmla="*/ 583260 h 606722"/>
              <a:gd name="connsiteX16" fmla="*/ 285844 w 545823"/>
              <a:gd name="connsiteY16" fmla="*/ 564848 h 606722"/>
              <a:gd name="connsiteX17" fmla="*/ 287499 w 545823"/>
              <a:gd name="connsiteY17" fmla="*/ 561638 h 606722"/>
              <a:gd name="connsiteX18" fmla="*/ 286128 w 545823"/>
              <a:gd name="connsiteY18" fmla="*/ 558475 h 606722"/>
              <a:gd name="connsiteX19" fmla="*/ 269063 w 545823"/>
              <a:gd name="connsiteY19" fmla="*/ 555737 h 606722"/>
              <a:gd name="connsiteX20" fmla="*/ 15313 w 545823"/>
              <a:gd name="connsiteY20" fmla="*/ 597753 h 606722"/>
              <a:gd name="connsiteX21" fmla="*/ 51523 w 545823"/>
              <a:gd name="connsiteY21" fmla="*/ 569286 h 606722"/>
              <a:gd name="connsiteX22" fmla="*/ 267220 w 545823"/>
              <a:gd name="connsiteY22" fmla="*/ 533785 h 606722"/>
              <a:gd name="connsiteX23" fmla="*/ 545823 w 545823"/>
              <a:gd name="connsiteY23" fmla="*/ 0 h 606722"/>
              <a:gd name="connsiteX24" fmla="*/ 503797 w 545823"/>
              <a:gd name="connsiteY24" fmla="*/ 216271 h 606722"/>
              <a:gd name="connsiteX25" fmla="*/ 388354 w 545823"/>
              <a:gd name="connsiteY25" fmla="*/ 241382 h 606722"/>
              <a:gd name="connsiteX26" fmla="*/ 458319 w 545823"/>
              <a:gd name="connsiteY26" fmla="*/ 267861 h 606722"/>
              <a:gd name="connsiteX27" fmla="*/ 484462 w 545823"/>
              <a:gd name="connsiteY27" fmla="*/ 264321 h 606722"/>
              <a:gd name="connsiteX28" fmla="*/ 349920 w 545823"/>
              <a:gd name="connsiteY28" fmla="*/ 450715 h 606722"/>
              <a:gd name="connsiteX29" fmla="*/ 251449 w 545823"/>
              <a:gd name="connsiteY29" fmla="*/ 421309 h 606722"/>
              <a:gd name="connsiteX30" fmla="*/ 299054 w 545823"/>
              <a:gd name="connsiteY30" fmla="*/ 483424 h 606722"/>
              <a:gd name="connsiteX31" fmla="*/ 233485 w 545823"/>
              <a:gd name="connsiteY31" fmla="*/ 501549 h 606722"/>
              <a:gd name="connsiteX32" fmla="*/ 133076 w 545823"/>
              <a:gd name="connsiteY32" fmla="*/ 477241 h 606722"/>
              <a:gd name="connsiteX33" fmla="*/ 0 w 545823"/>
              <a:gd name="connsiteY33" fmla="*/ 581742 h 606722"/>
              <a:gd name="connsiteX34" fmla="*/ 21084 w 545823"/>
              <a:gd name="connsiteY34" fmla="*/ 543132 h 606722"/>
              <a:gd name="connsiteX35" fmla="*/ 114781 w 545823"/>
              <a:gd name="connsiteY35" fmla="*/ 445239 h 606722"/>
              <a:gd name="connsiteX36" fmla="*/ 194862 w 545823"/>
              <a:gd name="connsiteY36" fmla="*/ 311663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5823" h="606722">
                <a:moveTo>
                  <a:pt x="267220" y="533785"/>
                </a:moveTo>
                <a:cubicBezTo>
                  <a:pt x="280077" y="532699"/>
                  <a:pt x="290619" y="534871"/>
                  <a:pt x="298560" y="540253"/>
                </a:cubicBezTo>
                <a:cubicBezTo>
                  <a:pt x="309196" y="547476"/>
                  <a:pt x="312694" y="559089"/>
                  <a:pt x="307684" y="570466"/>
                </a:cubicBezTo>
                <a:cubicBezTo>
                  <a:pt x="306927" y="572213"/>
                  <a:pt x="306076" y="573818"/>
                  <a:pt x="305320" y="575234"/>
                </a:cubicBezTo>
                <a:cubicBezTo>
                  <a:pt x="304516" y="576698"/>
                  <a:pt x="303240" y="579105"/>
                  <a:pt x="303098" y="580097"/>
                </a:cubicBezTo>
                <a:cubicBezTo>
                  <a:pt x="303429" y="580663"/>
                  <a:pt x="304753" y="581938"/>
                  <a:pt x="307116" y="583024"/>
                </a:cubicBezTo>
                <a:cubicBezTo>
                  <a:pt x="310992" y="584723"/>
                  <a:pt x="316334" y="585148"/>
                  <a:pt x="323519" y="584298"/>
                </a:cubicBezTo>
                <a:cubicBezTo>
                  <a:pt x="326497" y="583968"/>
                  <a:pt x="353300" y="579483"/>
                  <a:pt x="498800" y="553424"/>
                </a:cubicBezTo>
                <a:cubicBezTo>
                  <a:pt x="502487" y="552763"/>
                  <a:pt x="504756" y="552385"/>
                  <a:pt x="505229" y="552291"/>
                </a:cubicBezTo>
                <a:cubicBezTo>
                  <a:pt x="511232" y="551205"/>
                  <a:pt x="516952" y="555218"/>
                  <a:pt x="518039" y="561213"/>
                </a:cubicBezTo>
                <a:cubicBezTo>
                  <a:pt x="519079" y="567209"/>
                  <a:pt x="515108" y="572921"/>
                  <a:pt x="509105" y="573960"/>
                </a:cubicBezTo>
                <a:cubicBezTo>
                  <a:pt x="508585" y="574054"/>
                  <a:pt x="506363" y="574479"/>
                  <a:pt x="502676" y="575140"/>
                </a:cubicBezTo>
                <a:cubicBezTo>
                  <a:pt x="391258" y="595062"/>
                  <a:pt x="331839" y="605495"/>
                  <a:pt x="326072" y="606203"/>
                </a:cubicBezTo>
                <a:cubicBezTo>
                  <a:pt x="322905" y="606533"/>
                  <a:pt x="319879" y="606722"/>
                  <a:pt x="317043" y="606722"/>
                </a:cubicBezTo>
                <a:cubicBezTo>
                  <a:pt x="309858" y="606722"/>
                  <a:pt x="303666" y="605542"/>
                  <a:pt x="298229" y="603182"/>
                </a:cubicBezTo>
                <a:cubicBezTo>
                  <a:pt x="288633" y="598933"/>
                  <a:pt x="282394" y="591710"/>
                  <a:pt x="281212" y="583260"/>
                </a:cubicBezTo>
                <a:cubicBezTo>
                  <a:pt x="280125" y="575612"/>
                  <a:pt x="283434" y="569380"/>
                  <a:pt x="285844" y="564848"/>
                </a:cubicBezTo>
                <a:cubicBezTo>
                  <a:pt x="286459" y="563715"/>
                  <a:pt x="287073" y="562582"/>
                  <a:pt x="287499" y="561638"/>
                </a:cubicBezTo>
                <a:cubicBezTo>
                  <a:pt x="288019" y="560363"/>
                  <a:pt x="288255" y="559891"/>
                  <a:pt x="286128" y="558475"/>
                </a:cubicBezTo>
                <a:cubicBezTo>
                  <a:pt x="282535" y="556067"/>
                  <a:pt x="276627" y="555076"/>
                  <a:pt x="269063" y="555737"/>
                </a:cubicBezTo>
                <a:cubicBezTo>
                  <a:pt x="260602" y="556540"/>
                  <a:pt x="99739" y="583496"/>
                  <a:pt x="15313" y="597753"/>
                </a:cubicBezTo>
                <a:lnTo>
                  <a:pt x="51523" y="569286"/>
                </a:lnTo>
                <a:cubicBezTo>
                  <a:pt x="125265" y="556917"/>
                  <a:pt x="259562" y="534399"/>
                  <a:pt x="267220" y="533785"/>
                </a:cubicBezTo>
                <a:close/>
                <a:moveTo>
                  <a:pt x="545823" y="0"/>
                </a:moveTo>
                <a:cubicBezTo>
                  <a:pt x="545823" y="0"/>
                  <a:pt x="542136" y="137636"/>
                  <a:pt x="503797" y="216271"/>
                </a:cubicBezTo>
                <a:lnTo>
                  <a:pt x="388354" y="241382"/>
                </a:lnTo>
                <a:cubicBezTo>
                  <a:pt x="388354" y="241382"/>
                  <a:pt x="416813" y="267861"/>
                  <a:pt x="458319" y="267861"/>
                </a:cubicBezTo>
                <a:cubicBezTo>
                  <a:pt x="466545" y="267861"/>
                  <a:pt x="475291" y="266823"/>
                  <a:pt x="484462" y="264321"/>
                </a:cubicBezTo>
                <a:cubicBezTo>
                  <a:pt x="484462" y="264321"/>
                  <a:pt x="438275" y="391809"/>
                  <a:pt x="349920" y="450715"/>
                </a:cubicBezTo>
                <a:cubicBezTo>
                  <a:pt x="349920" y="450715"/>
                  <a:pt x="283359" y="434808"/>
                  <a:pt x="251449" y="421309"/>
                </a:cubicBezTo>
                <a:cubicBezTo>
                  <a:pt x="251449" y="421309"/>
                  <a:pt x="257358" y="461759"/>
                  <a:pt x="299054" y="483424"/>
                </a:cubicBezTo>
                <a:cubicBezTo>
                  <a:pt x="299054" y="483424"/>
                  <a:pt x="278301" y="501549"/>
                  <a:pt x="233485" y="501549"/>
                </a:cubicBezTo>
                <a:cubicBezTo>
                  <a:pt x="208005" y="501549"/>
                  <a:pt x="174724" y="495696"/>
                  <a:pt x="133076" y="477241"/>
                </a:cubicBezTo>
                <a:lnTo>
                  <a:pt x="0" y="581742"/>
                </a:lnTo>
                <a:cubicBezTo>
                  <a:pt x="3498" y="567205"/>
                  <a:pt x="10731" y="553894"/>
                  <a:pt x="21084" y="543132"/>
                </a:cubicBezTo>
                <a:lnTo>
                  <a:pt x="114781" y="445239"/>
                </a:lnTo>
                <a:cubicBezTo>
                  <a:pt x="127166" y="393602"/>
                  <a:pt x="155105" y="346969"/>
                  <a:pt x="194862" y="311663"/>
                </a:cubicBezTo>
                <a:close/>
              </a:path>
            </a:pathLst>
          </a:custGeom>
          <a:solidFill>
            <a:srgbClr val="7FC4CB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359458" y="190206"/>
            <a:ext cx="20519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研究方法</a:t>
            </a:r>
          </a:p>
        </p:txBody>
      </p:sp>
      <p:sp>
        <p:nvSpPr>
          <p:cNvPr id="36" name="椭圆 35"/>
          <p:cNvSpPr/>
          <p:nvPr/>
        </p:nvSpPr>
        <p:spPr>
          <a:xfrm rot="14400000">
            <a:off x="3984043" y="3295837"/>
            <a:ext cx="4181872" cy="1144811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 rot="7200000">
            <a:off x="3984043" y="3295837"/>
            <a:ext cx="4181872" cy="1144811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 rot="10800000">
            <a:off x="3984044" y="3295837"/>
            <a:ext cx="4181872" cy="1144811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689640" y="1717759"/>
            <a:ext cx="893380" cy="8933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583020" y="3420333"/>
            <a:ext cx="893380" cy="8933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689640" y="5122908"/>
            <a:ext cx="893380" cy="8933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718337" y="1717759"/>
            <a:ext cx="893380" cy="8933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770187" y="3420333"/>
            <a:ext cx="893380" cy="8933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718337" y="5122908"/>
            <a:ext cx="893380" cy="8933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749268" y="1785975"/>
            <a:ext cx="774125" cy="774125"/>
          </a:xfrm>
          <a:prstGeom prst="ellipse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642648" y="3488549"/>
            <a:ext cx="774125" cy="774125"/>
          </a:xfrm>
          <a:prstGeom prst="ellipse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749268" y="5191124"/>
            <a:ext cx="774125" cy="774125"/>
          </a:xfrm>
          <a:prstGeom prst="ellipse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777965" y="1785975"/>
            <a:ext cx="774125" cy="774125"/>
          </a:xfrm>
          <a:prstGeom prst="ellipse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829815" y="3488549"/>
            <a:ext cx="774125" cy="774125"/>
          </a:xfrm>
          <a:prstGeom prst="ellipse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777965" y="5191124"/>
            <a:ext cx="774125" cy="774125"/>
          </a:xfrm>
          <a:prstGeom prst="ellipse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936958" y="2970736"/>
            <a:ext cx="322663" cy="322663"/>
          </a:xfrm>
          <a:prstGeom prst="ellipse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516726" y="4039513"/>
            <a:ext cx="177974" cy="177974"/>
          </a:xfrm>
          <a:prstGeom prst="ellipse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5314800" y="4305320"/>
            <a:ext cx="242896" cy="242896"/>
          </a:xfrm>
          <a:prstGeom prst="ellipse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4" name="文本框 22"/>
          <p:cNvSpPr txBox="1"/>
          <p:nvPr/>
        </p:nvSpPr>
        <p:spPr>
          <a:xfrm flipH="1">
            <a:off x="439883" y="1886489"/>
            <a:ext cx="3111896" cy="58894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 flipH="1">
            <a:off x="439883" y="1422869"/>
            <a:ext cx="3111894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 flipH="1">
            <a:off x="439883" y="3715470"/>
            <a:ext cx="3111896" cy="58894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flipH="1">
            <a:off x="439883" y="3251850"/>
            <a:ext cx="3111894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22"/>
          <p:cNvSpPr txBox="1"/>
          <p:nvPr/>
        </p:nvSpPr>
        <p:spPr>
          <a:xfrm flipH="1">
            <a:off x="439883" y="5544451"/>
            <a:ext cx="3111896" cy="58894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 flipH="1">
            <a:off x="439883" y="5080831"/>
            <a:ext cx="3111894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82" name="文本框 22"/>
          <p:cNvSpPr txBox="1"/>
          <p:nvPr/>
        </p:nvSpPr>
        <p:spPr>
          <a:xfrm flipH="1">
            <a:off x="8814114" y="1886489"/>
            <a:ext cx="3111896" cy="58894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 flipH="1">
            <a:off x="8814114" y="1422869"/>
            <a:ext cx="3111894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84" name="文本框 22"/>
          <p:cNvSpPr txBox="1"/>
          <p:nvPr/>
        </p:nvSpPr>
        <p:spPr>
          <a:xfrm flipH="1">
            <a:off x="8814114" y="3715470"/>
            <a:ext cx="3111896" cy="58894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 flipH="1">
            <a:off x="8814114" y="3251850"/>
            <a:ext cx="3111894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文本框 22"/>
          <p:cNvSpPr txBox="1"/>
          <p:nvPr/>
        </p:nvSpPr>
        <p:spPr>
          <a:xfrm flipH="1">
            <a:off x="8814114" y="5544451"/>
            <a:ext cx="3111896" cy="58894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 flipH="1">
            <a:off x="8814114" y="5080831"/>
            <a:ext cx="3111894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88" name="24-hourse-support_72283"/>
          <p:cNvSpPr>
            <a:spLocks noChangeAspect="1"/>
          </p:cNvSpPr>
          <p:nvPr/>
        </p:nvSpPr>
        <p:spPr bwMode="auto">
          <a:xfrm>
            <a:off x="4960655" y="1965008"/>
            <a:ext cx="434042" cy="436998"/>
          </a:xfrm>
          <a:custGeom>
            <a:avLst/>
            <a:gdLst>
              <a:gd name="connsiteX0" fmla="*/ 426983 w 604122"/>
              <a:gd name="connsiteY0" fmla="*/ 154538 h 608237"/>
              <a:gd name="connsiteX1" fmla="*/ 428885 w 604122"/>
              <a:gd name="connsiteY1" fmla="*/ 154538 h 608237"/>
              <a:gd name="connsiteX2" fmla="*/ 441928 w 604122"/>
              <a:gd name="connsiteY2" fmla="*/ 162134 h 608237"/>
              <a:gd name="connsiteX3" fmla="*/ 441928 w 604122"/>
              <a:gd name="connsiteY3" fmla="*/ 177054 h 608237"/>
              <a:gd name="connsiteX4" fmla="*/ 397363 w 604122"/>
              <a:gd name="connsiteY4" fmla="*/ 254637 h 608237"/>
              <a:gd name="connsiteX5" fmla="*/ 427390 w 604122"/>
              <a:gd name="connsiteY5" fmla="*/ 254637 h 608237"/>
              <a:gd name="connsiteX6" fmla="*/ 427390 w 604122"/>
              <a:gd name="connsiteY6" fmla="*/ 222220 h 608237"/>
              <a:gd name="connsiteX7" fmla="*/ 442336 w 604122"/>
              <a:gd name="connsiteY7" fmla="*/ 207300 h 608237"/>
              <a:gd name="connsiteX8" fmla="*/ 444102 w 604122"/>
              <a:gd name="connsiteY8" fmla="*/ 207300 h 608237"/>
              <a:gd name="connsiteX9" fmla="*/ 459184 w 604122"/>
              <a:gd name="connsiteY9" fmla="*/ 222220 h 608237"/>
              <a:gd name="connsiteX10" fmla="*/ 459184 w 604122"/>
              <a:gd name="connsiteY10" fmla="*/ 254637 h 608237"/>
              <a:gd name="connsiteX11" fmla="*/ 467879 w 604122"/>
              <a:gd name="connsiteY11" fmla="*/ 254637 h 608237"/>
              <a:gd name="connsiteX12" fmla="*/ 482961 w 604122"/>
              <a:gd name="connsiteY12" fmla="*/ 269557 h 608237"/>
              <a:gd name="connsiteX13" fmla="*/ 482961 w 604122"/>
              <a:gd name="connsiteY13" fmla="*/ 271321 h 608237"/>
              <a:gd name="connsiteX14" fmla="*/ 467879 w 604122"/>
              <a:gd name="connsiteY14" fmla="*/ 286376 h 608237"/>
              <a:gd name="connsiteX15" fmla="*/ 459184 w 604122"/>
              <a:gd name="connsiteY15" fmla="*/ 286376 h 608237"/>
              <a:gd name="connsiteX16" fmla="*/ 459184 w 604122"/>
              <a:gd name="connsiteY16" fmla="*/ 315538 h 608237"/>
              <a:gd name="connsiteX17" fmla="*/ 444102 w 604122"/>
              <a:gd name="connsiteY17" fmla="*/ 330458 h 608237"/>
              <a:gd name="connsiteX18" fmla="*/ 442336 w 604122"/>
              <a:gd name="connsiteY18" fmla="*/ 330458 h 608237"/>
              <a:gd name="connsiteX19" fmla="*/ 427390 w 604122"/>
              <a:gd name="connsiteY19" fmla="*/ 315538 h 608237"/>
              <a:gd name="connsiteX20" fmla="*/ 427390 w 604122"/>
              <a:gd name="connsiteY20" fmla="*/ 286376 h 608237"/>
              <a:gd name="connsiteX21" fmla="*/ 370461 w 604122"/>
              <a:gd name="connsiteY21" fmla="*/ 286376 h 608237"/>
              <a:gd name="connsiteX22" fmla="*/ 355379 w 604122"/>
              <a:gd name="connsiteY22" fmla="*/ 271321 h 608237"/>
              <a:gd name="connsiteX23" fmla="*/ 355379 w 604122"/>
              <a:gd name="connsiteY23" fmla="*/ 267659 h 608237"/>
              <a:gd name="connsiteX24" fmla="*/ 357417 w 604122"/>
              <a:gd name="connsiteY24" fmla="*/ 260199 h 608237"/>
              <a:gd name="connsiteX25" fmla="*/ 413939 w 604122"/>
              <a:gd name="connsiteY25" fmla="*/ 162134 h 608237"/>
              <a:gd name="connsiteX26" fmla="*/ 426983 w 604122"/>
              <a:gd name="connsiteY26" fmla="*/ 154538 h 608237"/>
              <a:gd name="connsiteX27" fmla="*/ 308102 w 604122"/>
              <a:gd name="connsiteY27" fmla="*/ 154538 h 608237"/>
              <a:gd name="connsiteX28" fmla="*/ 363789 w 604122"/>
              <a:gd name="connsiteY28" fmla="*/ 202960 h 608237"/>
              <a:gd name="connsiteX29" fmla="*/ 334587 w 604122"/>
              <a:gd name="connsiteY29" fmla="*/ 259520 h 608237"/>
              <a:gd name="connsiteX30" fmla="*/ 299274 w 604122"/>
              <a:gd name="connsiteY30" fmla="*/ 298719 h 608237"/>
              <a:gd name="connsiteX31" fmla="*/ 359850 w 604122"/>
              <a:gd name="connsiteY31" fmla="*/ 298719 h 608237"/>
              <a:gd name="connsiteX32" fmla="*/ 374926 w 604122"/>
              <a:gd name="connsiteY32" fmla="*/ 313775 h 608237"/>
              <a:gd name="connsiteX33" fmla="*/ 374926 w 604122"/>
              <a:gd name="connsiteY33" fmla="*/ 315538 h 608237"/>
              <a:gd name="connsiteX34" fmla="*/ 359850 w 604122"/>
              <a:gd name="connsiteY34" fmla="*/ 330458 h 608237"/>
              <a:gd name="connsiteX35" fmla="*/ 265454 w 604122"/>
              <a:gd name="connsiteY35" fmla="*/ 330458 h 608237"/>
              <a:gd name="connsiteX36" fmla="*/ 250378 w 604122"/>
              <a:gd name="connsiteY36" fmla="*/ 315538 h 608237"/>
              <a:gd name="connsiteX37" fmla="*/ 250378 w 604122"/>
              <a:gd name="connsiteY37" fmla="*/ 311333 h 608237"/>
              <a:gd name="connsiteX38" fmla="*/ 254181 w 604122"/>
              <a:gd name="connsiteY38" fmla="*/ 301296 h 608237"/>
              <a:gd name="connsiteX39" fmla="*/ 311226 w 604122"/>
              <a:gd name="connsiteY39" fmla="*/ 237954 h 608237"/>
              <a:gd name="connsiteX40" fmla="*/ 311633 w 604122"/>
              <a:gd name="connsiteY40" fmla="*/ 237547 h 608237"/>
              <a:gd name="connsiteX41" fmla="*/ 332007 w 604122"/>
              <a:gd name="connsiteY41" fmla="*/ 202960 h 608237"/>
              <a:gd name="connsiteX42" fmla="*/ 308102 w 604122"/>
              <a:gd name="connsiteY42" fmla="*/ 186413 h 608237"/>
              <a:gd name="connsiteX43" fmla="*/ 277950 w 604122"/>
              <a:gd name="connsiteY43" fmla="*/ 199569 h 608237"/>
              <a:gd name="connsiteX44" fmla="*/ 256762 w 604122"/>
              <a:gd name="connsiteY44" fmla="*/ 199434 h 608237"/>
              <a:gd name="connsiteX45" fmla="*/ 255539 w 604122"/>
              <a:gd name="connsiteY45" fmla="*/ 198213 h 608237"/>
              <a:gd name="connsiteX46" fmla="*/ 251057 w 604122"/>
              <a:gd name="connsiteY46" fmla="*/ 187633 h 608237"/>
              <a:gd name="connsiteX47" fmla="*/ 255539 w 604122"/>
              <a:gd name="connsiteY47" fmla="*/ 177054 h 608237"/>
              <a:gd name="connsiteX48" fmla="*/ 308102 w 604122"/>
              <a:gd name="connsiteY48" fmla="*/ 154538 h 608237"/>
              <a:gd name="connsiteX49" fmla="*/ 87146 w 604122"/>
              <a:gd name="connsiteY49" fmla="*/ 99248 h 608237"/>
              <a:gd name="connsiteX50" fmla="*/ 131911 w 604122"/>
              <a:gd name="connsiteY50" fmla="*/ 117764 h 608237"/>
              <a:gd name="connsiteX51" fmla="*/ 194542 w 604122"/>
              <a:gd name="connsiteY51" fmla="*/ 180298 h 608237"/>
              <a:gd name="connsiteX52" fmla="*/ 194542 w 604122"/>
              <a:gd name="connsiteY52" fmla="*/ 269555 h 608237"/>
              <a:gd name="connsiteX53" fmla="*/ 174978 w 604122"/>
              <a:gd name="connsiteY53" fmla="*/ 288953 h 608237"/>
              <a:gd name="connsiteX54" fmla="*/ 173620 w 604122"/>
              <a:gd name="connsiteY54" fmla="*/ 290309 h 608237"/>
              <a:gd name="connsiteX55" fmla="*/ 318446 w 604122"/>
              <a:gd name="connsiteY55" fmla="*/ 434775 h 608237"/>
              <a:gd name="connsiteX56" fmla="*/ 319669 w 604122"/>
              <a:gd name="connsiteY56" fmla="*/ 433418 h 608237"/>
              <a:gd name="connsiteX57" fmla="*/ 339233 w 604122"/>
              <a:gd name="connsiteY57" fmla="*/ 414021 h 608237"/>
              <a:gd name="connsiteX58" fmla="*/ 428628 w 604122"/>
              <a:gd name="connsiteY58" fmla="*/ 414021 h 608237"/>
              <a:gd name="connsiteX59" fmla="*/ 491260 w 604122"/>
              <a:gd name="connsiteY59" fmla="*/ 476555 h 608237"/>
              <a:gd name="connsiteX60" fmla="*/ 491260 w 604122"/>
              <a:gd name="connsiteY60" fmla="*/ 565812 h 608237"/>
              <a:gd name="connsiteX61" fmla="*/ 471832 w 604122"/>
              <a:gd name="connsiteY61" fmla="*/ 585345 h 608237"/>
              <a:gd name="connsiteX62" fmla="*/ 150116 w 604122"/>
              <a:gd name="connsiteY62" fmla="*/ 458378 h 608237"/>
              <a:gd name="connsiteX63" fmla="*/ 22952 w 604122"/>
              <a:gd name="connsiteY63" fmla="*/ 137162 h 608237"/>
              <a:gd name="connsiteX64" fmla="*/ 42380 w 604122"/>
              <a:gd name="connsiteY64" fmla="*/ 117764 h 608237"/>
              <a:gd name="connsiteX65" fmla="*/ 87146 w 604122"/>
              <a:gd name="connsiteY65" fmla="*/ 99248 h 608237"/>
              <a:gd name="connsiteX66" fmla="*/ 320177 w 604122"/>
              <a:gd name="connsiteY66" fmla="*/ 0 h 608237"/>
              <a:gd name="connsiteX67" fmla="*/ 604122 w 604122"/>
              <a:gd name="connsiteY67" fmla="*/ 283528 h 608237"/>
              <a:gd name="connsiteX68" fmla="*/ 555756 w 604122"/>
              <a:gd name="connsiteY68" fmla="*/ 441978 h 608237"/>
              <a:gd name="connsiteX69" fmla="*/ 528041 w 604122"/>
              <a:gd name="connsiteY69" fmla="*/ 456629 h 608237"/>
              <a:gd name="connsiteX70" fmla="*/ 509292 w 604122"/>
              <a:gd name="connsiteY70" fmla="*/ 450931 h 608237"/>
              <a:gd name="connsiteX71" fmla="*/ 500326 w 604122"/>
              <a:gd name="connsiteY71" fmla="*/ 404672 h 608237"/>
              <a:gd name="connsiteX72" fmla="*/ 537415 w 604122"/>
              <a:gd name="connsiteY72" fmla="*/ 283528 h 608237"/>
              <a:gd name="connsiteX73" fmla="*/ 320177 w 604122"/>
              <a:gd name="connsiteY73" fmla="*/ 66744 h 608237"/>
              <a:gd name="connsiteX74" fmla="*/ 202116 w 604122"/>
              <a:gd name="connsiteY74" fmla="*/ 101473 h 608237"/>
              <a:gd name="connsiteX75" fmla="*/ 155924 w 604122"/>
              <a:gd name="connsiteY75" fmla="*/ 91706 h 608237"/>
              <a:gd name="connsiteX76" fmla="*/ 165705 w 604122"/>
              <a:gd name="connsiteY76" fmla="*/ 45582 h 608237"/>
              <a:gd name="connsiteX77" fmla="*/ 320177 w 604122"/>
              <a:gd name="connsiteY77" fmla="*/ 0 h 60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4122" h="608237">
                <a:moveTo>
                  <a:pt x="426983" y="154538"/>
                </a:moveTo>
                <a:lnTo>
                  <a:pt x="428885" y="154538"/>
                </a:lnTo>
                <a:cubicBezTo>
                  <a:pt x="434320" y="154538"/>
                  <a:pt x="439347" y="157386"/>
                  <a:pt x="441928" y="162134"/>
                </a:cubicBezTo>
                <a:cubicBezTo>
                  <a:pt x="444646" y="166745"/>
                  <a:pt x="444646" y="172442"/>
                  <a:pt x="441928" y="177054"/>
                </a:cubicBezTo>
                <a:lnTo>
                  <a:pt x="397363" y="254637"/>
                </a:lnTo>
                <a:lnTo>
                  <a:pt x="427390" y="254637"/>
                </a:lnTo>
                <a:lnTo>
                  <a:pt x="427390" y="222220"/>
                </a:lnTo>
                <a:cubicBezTo>
                  <a:pt x="427390" y="213947"/>
                  <a:pt x="434048" y="207300"/>
                  <a:pt x="442336" y="207300"/>
                </a:cubicBezTo>
                <a:lnTo>
                  <a:pt x="444102" y="207300"/>
                </a:lnTo>
                <a:cubicBezTo>
                  <a:pt x="452390" y="207300"/>
                  <a:pt x="459184" y="213947"/>
                  <a:pt x="459184" y="222220"/>
                </a:cubicBezTo>
                <a:lnTo>
                  <a:pt x="459184" y="254637"/>
                </a:lnTo>
                <a:lnTo>
                  <a:pt x="467879" y="254637"/>
                </a:lnTo>
                <a:cubicBezTo>
                  <a:pt x="476303" y="254637"/>
                  <a:pt x="482961" y="261284"/>
                  <a:pt x="482961" y="269557"/>
                </a:cubicBezTo>
                <a:lnTo>
                  <a:pt x="482961" y="271321"/>
                </a:lnTo>
                <a:cubicBezTo>
                  <a:pt x="482961" y="279594"/>
                  <a:pt x="476303" y="286376"/>
                  <a:pt x="467879" y="286376"/>
                </a:cubicBezTo>
                <a:lnTo>
                  <a:pt x="459184" y="286376"/>
                </a:lnTo>
                <a:lnTo>
                  <a:pt x="459184" y="315538"/>
                </a:lnTo>
                <a:cubicBezTo>
                  <a:pt x="459184" y="323812"/>
                  <a:pt x="452390" y="330458"/>
                  <a:pt x="444102" y="330458"/>
                </a:cubicBezTo>
                <a:lnTo>
                  <a:pt x="442336" y="330458"/>
                </a:lnTo>
                <a:cubicBezTo>
                  <a:pt x="434048" y="330458"/>
                  <a:pt x="427390" y="323812"/>
                  <a:pt x="427390" y="315538"/>
                </a:cubicBezTo>
                <a:lnTo>
                  <a:pt x="427390" y="286376"/>
                </a:lnTo>
                <a:lnTo>
                  <a:pt x="370461" y="286376"/>
                </a:lnTo>
                <a:cubicBezTo>
                  <a:pt x="362173" y="286376"/>
                  <a:pt x="355379" y="279594"/>
                  <a:pt x="355379" y="271321"/>
                </a:cubicBezTo>
                <a:lnTo>
                  <a:pt x="355379" y="267659"/>
                </a:lnTo>
                <a:cubicBezTo>
                  <a:pt x="355379" y="264946"/>
                  <a:pt x="356194" y="262369"/>
                  <a:pt x="357417" y="260199"/>
                </a:cubicBezTo>
                <a:lnTo>
                  <a:pt x="413939" y="162134"/>
                </a:lnTo>
                <a:cubicBezTo>
                  <a:pt x="416656" y="157522"/>
                  <a:pt x="421548" y="154538"/>
                  <a:pt x="426983" y="154538"/>
                </a:cubicBezTo>
                <a:close/>
                <a:moveTo>
                  <a:pt x="308102" y="154538"/>
                </a:moveTo>
                <a:cubicBezTo>
                  <a:pt x="341514" y="154538"/>
                  <a:pt x="363789" y="174070"/>
                  <a:pt x="363789" y="202960"/>
                </a:cubicBezTo>
                <a:cubicBezTo>
                  <a:pt x="363789" y="219508"/>
                  <a:pt x="353195" y="240124"/>
                  <a:pt x="334587" y="259520"/>
                </a:cubicBezTo>
                <a:lnTo>
                  <a:pt x="299274" y="298719"/>
                </a:lnTo>
                <a:lnTo>
                  <a:pt x="359850" y="298719"/>
                </a:lnTo>
                <a:cubicBezTo>
                  <a:pt x="368135" y="298719"/>
                  <a:pt x="374926" y="305501"/>
                  <a:pt x="374926" y="313775"/>
                </a:cubicBezTo>
                <a:lnTo>
                  <a:pt x="374926" y="315538"/>
                </a:lnTo>
                <a:cubicBezTo>
                  <a:pt x="374926" y="323812"/>
                  <a:pt x="368135" y="330458"/>
                  <a:pt x="359850" y="330458"/>
                </a:cubicBezTo>
                <a:lnTo>
                  <a:pt x="265454" y="330458"/>
                </a:lnTo>
                <a:cubicBezTo>
                  <a:pt x="257169" y="330458"/>
                  <a:pt x="250378" y="323812"/>
                  <a:pt x="250378" y="315538"/>
                </a:cubicBezTo>
                <a:lnTo>
                  <a:pt x="250378" y="311333"/>
                </a:lnTo>
                <a:cubicBezTo>
                  <a:pt x="250378" y="307536"/>
                  <a:pt x="251736" y="304009"/>
                  <a:pt x="254181" y="301296"/>
                </a:cubicBezTo>
                <a:lnTo>
                  <a:pt x="311226" y="237954"/>
                </a:lnTo>
                <a:cubicBezTo>
                  <a:pt x="311362" y="237819"/>
                  <a:pt x="311498" y="237683"/>
                  <a:pt x="311633" y="237547"/>
                </a:cubicBezTo>
                <a:cubicBezTo>
                  <a:pt x="325623" y="223034"/>
                  <a:pt x="332007" y="209471"/>
                  <a:pt x="332007" y="202960"/>
                </a:cubicBezTo>
                <a:cubicBezTo>
                  <a:pt x="332007" y="189261"/>
                  <a:pt x="319104" y="186413"/>
                  <a:pt x="308102" y="186413"/>
                </a:cubicBezTo>
                <a:cubicBezTo>
                  <a:pt x="297915" y="186413"/>
                  <a:pt x="285963" y="191567"/>
                  <a:pt x="277950" y="199569"/>
                </a:cubicBezTo>
                <a:cubicBezTo>
                  <a:pt x="272109" y="205402"/>
                  <a:pt x="262602" y="205266"/>
                  <a:pt x="256762" y="199434"/>
                </a:cubicBezTo>
                <a:lnTo>
                  <a:pt x="255539" y="198213"/>
                </a:lnTo>
                <a:cubicBezTo>
                  <a:pt x="252687" y="195500"/>
                  <a:pt x="251057" y="191567"/>
                  <a:pt x="251057" y="187633"/>
                </a:cubicBezTo>
                <a:cubicBezTo>
                  <a:pt x="251057" y="183700"/>
                  <a:pt x="252687" y="179902"/>
                  <a:pt x="255539" y="177054"/>
                </a:cubicBezTo>
                <a:cubicBezTo>
                  <a:pt x="269665" y="162947"/>
                  <a:pt x="289359" y="154538"/>
                  <a:pt x="308102" y="154538"/>
                </a:cubicBezTo>
                <a:close/>
                <a:moveTo>
                  <a:pt x="87146" y="99248"/>
                </a:moveTo>
                <a:cubicBezTo>
                  <a:pt x="103347" y="99248"/>
                  <a:pt x="119548" y="105420"/>
                  <a:pt x="131911" y="117764"/>
                </a:cubicBezTo>
                <a:lnTo>
                  <a:pt x="194542" y="180298"/>
                </a:lnTo>
                <a:cubicBezTo>
                  <a:pt x="219133" y="204986"/>
                  <a:pt x="219133" y="244867"/>
                  <a:pt x="194542" y="269555"/>
                </a:cubicBezTo>
                <a:lnTo>
                  <a:pt x="174978" y="288953"/>
                </a:lnTo>
                <a:cubicBezTo>
                  <a:pt x="174571" y="289495"/>
                  <a:pt x="174163" y="289902"/>
                  <a:pt x="173620" y="290309"/>
                </a:cubicBezTo>
                <a:lnTo>
                  <a:pt x="318446" y="434775"/>
                </a:lnTo>
                <a:cubicBezTo>
                  <a:pt x="318854" y="434368"/>
                  <a:pt x="319261" y="433825"/>
                  <a:pt x="319669" y="433418"/>
                </a:cubicBezTo>
                <a:lnTo>
                  <a:pt x="339233" y="414021"/>
                </a:lnTo>
                <a:cubicBezTo>
                  <a:pt x="363823" y="389333"/>
                  <a:pt x="403902" y="389333"/>
                  <a:pt x="428628" y="414021"/>
                </a:cubicBezTo>
                <a:lnTo>
                  <a:pt x="491260" y="476555"/>
                </a:lnTo>
                <a:cubicBezTo>
                  <a:pt x="515986" y="501243"/>
                  <a:pt x="515986" y="541259"/>
                  <a:pt x="491260" y="565812"/>
                </a:cubicBezTo>
                <a:lnTo>
                  <a:pt x="471832" y="585345"/>
                </a:lnTo>
                <a:cubicBezTo>
                  <a:pt x="419118" y="637841"/>
                  <a:pt x="293856" y="601894"/>
                  <a:pt x="150116" y="458378"/>
                </a:cubicBezTo>
                <a:cubicBezTo>
                  <a:pt x="6241" y="314862"/>
                  <a:pt x="-29626" y="189658"/>
                  <a:pt x="22952" y="137162"/>
                </a:cubicBezTo>
                <a:lnTo>
                  <a:pt x="42380" y="117764"/>
                </a:lnTo>
                <a:cubicBezTo>
                  <a:pt x="54743" y="105420"/>
                  <a:pt x="70944" y="99248"/>
                  <a:pt x="87146" y="99248"/>
                </a:cubicBezTo>
                <a:close/>
                <a:moveTo>
                  <a:pt x="320177" y="0"/>
                </a:moveTo>
                <a:cubicBezTo>
                  <a:pt x="476822" y="0"/>
                  <a:pt x="604122" y="127248"/>
                  <a:pt x="604122" y="283528"/>
                </a:cubicBezTo>
                <a:cubicBezTo>
                  <a:pt x="604122" y="340369"/>
                  <a:pt x="587411" y="395040"/>
                  <a:pt x="555756" y="441978"/>
                </a:cubicBezTo>
                <a:cubicBezTo>
                  <a:pt x="549235" y="451474"/>
                  <a:pt x="538774" y="456629"/>
                  <a:pt x="528041" y="456629"/>
                </a:cubicBezTo>
                <a:cubicBezTo>
                  <a:pt x="521520" y="456629"/>
                  <a:pt x="515134" y="454865"/>
                  <a:pt x="509292" y="450931"/>
                </a:cubicBezTo>
                <a:cubicBezTo>
                  <a:pt x="494076" y="440621"/>
                  <a:pt x="490001" y="419865"/>
                  <a:pt x="500326" y="404672"/>
                </a:cubicBezTo>
                <a:cubicBezTo>
                  <a:pt x="524509" y="368857"/>
                  <a:pt x="537415" y="326939"/>
                  <a:pt x="537415" y="283528"/>
                </a:cubicBezTo>
                <a:cubicBezTo>
                  <a:pt x="537415" y="164012"/>
                  <a:pt x="440004" y="66744"/>
                  <a:pt x="320177" y="66744"/>
                </a:cubicBezTo>
                <a:cubicBezTo>
                  <a:pt x="278061" y="66744"/>
                  <a:pt x="237303" y="78818"/>
                  <a:pt x="202116" y="101473"/>
                </a:cubicBezTo>
                <a:cubicBezTo>
                  <a:pt x="186628" y="111512"/>
                  <a:pt x="165977" y="107171"/>
                  <a:pt x="155924" y="91706"/>
                </a:cubicBezTo>
                <a:cubicBezTo>
                  <a:pt x="145870" y="76241"/>
                  <a:pt x="150353" y="55620"/>
                  <a:pt x="165705" y="45582"/>
                </a:cubicBezTo>
                <a:cubicBezTo>
                  <a:pt x="211762" y="15736"/>
                  <a:pt x="265154" y="0"/>
                  <a:pt x="3201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" name="clock_2306"/>
          <p:cNvSpPr>
            <a:spLocks noChangeAspect="1"/>
          </p:cNvSpPr>
          <p:nvPr/>
        </p:nvSpPr>
        <p:spPr bwMode="auto">
          <a:xfrm>
            <a:off x="3994551" y="3646354"/>
            <a:ext cx="429237" cy="447397"/>
          </a:xfrm>
          <a:custGeom>
            <a:avLst/>
            <a:gdLst>
              <a:gd name="connsiteX0" fmla="*/ 269448 w 539694"/>
              <a:gd name="connsiteY0" fmla="*/ 141875 h 562525"/>
              <a:gd name="connsiteX1" fmla="*/ 293988 w 539694"/>
              <a:gd name="connsiteY1" fmla="*/ 167673 h 562525"/>
              <a:gd name="connsiteX2" fmla="*/ 293988 w 539694"/>
              <a:gd name="connsiteY2" fmla="*/ 279892 h 562525"/>
              <a:gd name="connsiteX3" fmla="*/ 407648 w 539694"/>
              <a:gd name="connsiteY3" fmla="*/ 279892 h 562525"/>
              <a:gd name="connsiteX4" fmla="*/ 432188 w 539694"/>
              <a:gd name="connsiteY4" fmla="*/ 305689 h 562525"/>
              <a:gd name="connsiteX5" fmla="*/ 407648 w 539694"/>
              <a:gd name="connsiteY5" fmla="*/ 330197 h 562525"/>
              <a:gd name="connsiteX6" fmla="*/ 293988 w 539694"/>
              <a:gd name="connsiteY6" fmla="*/ 330197 h 562525"/>
              <a:gd name="connsiteX7" fmla="*/ 243616 w 539694"/>
              <a:gd name="connsiteY7" fmla="*/ 330197 h 562525"/>
              <a:gd name="connsiteX8" fmla="*/ 243616 w 539694"/>
              <a:gd name="connsiteY8" fmla="*/ 279892 h 562525"/>
              <a:gd name="connsiteX9" fmla="*/ 243616 w 539694"/>
              <a:gd name="connsiteY9" fmla="*/ 167673 h 562525"/>
              <a:gd name="connsiteX10" fmla="*/ 269448 w 539694"/>
              <a:gd name="connsiteY10" fmla="*/ 141875 h 562525"/>
              <a:gd name="connsiteX11" fmla="*/ 269448 w 539694"/>
              <a:gd name="connsiteY11" fmla="*/ 117368 h 562525"/>
              <a:gd name="connsiteX12" fmla="*/ 140290 w 539694"/>
              <a:gd name="connsiteY12" fmla="*/ 170253 h 562525"/>
              <a:gd name="connsiteX13" fmla="*/ 87335 w 539694"/>
              <a:gd name="connsiteY13" fmla="*/ 299240 h 562525"/>
              <a:gd name="connsiteX14" fmla="*/ 140290 w 539694"/>
              <a:gd name="connsiteY14" fmla="*/ 426937 h 562525"/>
              <a:gd name="connsiteX15" fmla="*/ 141581 w 539694"/>
              <a:gd name="connsiteY15" fmla="*/ 429517 h 562525"/>
              <a:gd name="connsiteX16" fmla="*/ 151914 w 539694"/>
              <a:gd name="connsiteY16" fmla="*/ 439836 h 562525"/>
              <a:gd name="connsiteX17" fmla="*/ 166121 w 539694"/>
              <a:gd name="connsiteY17" fmla="*/ 448865 h 562525"/>
              <a:gd name="connsiteX18" fmla="*/ 269448 w 539694"/>
              <a:gd name="connsiteY18" fmla="*/ 481111 h 562525"/>
              <a:gd name="connsiteX19" fmla="*/ 374066 w 539694"/>
              <a:gd name="connsiteY19" fmla="*/ 448865 h 562525"/>
              <a:gd name="connsiteX20" fmla="*/ 386982 w 539694"/>
              <a:gd name="connsiteY20" fmla="*/ 439836 h 562525"/>
              <a:gd name="connsiteX21" fmla="*/ 397315 w 539694"/>
              <a:gd name="connsiteY21" fmla="*/ 429517 h 562525"/>
              <a:gd name="connsiteX22" fmla="*/ 399898 w 539694"/>
              <a:gd name="connsiteY22" fmla="*/ 426937 h 562525"/>
              <a:gd name="connsiteX23" fmla="*/ 451561 w 539694"/>
              <a:gd name="connsiteY23" fmla="*/ 299240 h 562525"/>
              <a:gd name="connsiteX24" fmla="*/ 398606 w 539694"/>
              <a:gd name="connsiteY24" fmla="*/ 170253 h 562525"/>
              <a:gd name="connsiteX25" fmla="*/ 269448 w 539694"/>
              <a:gd name="connsiteY25" fmla="*/ 117368 h 562525"/>
              <a:gd name="connsiteX26" fmla="*/ 269448 w 539694"/>
              <a:gd name="connsiteY26" fmla="*/ 56744 h 562525"/>
              <a:gd name="connsiteX27" fmla="*/ 441229 w 539694"/>
              <a:gd name="connsiteY27" fmla="*/ 127687 h 562525"/>
              <a:gd name="connsiteX28" fmla="*/ 441229 w 539694"/>
              <a:gd name="connsiteY28" fmla="*/ 470792 h 562525"/>
              <a:gd name="connsiteX29" fmla="*/ 439937 w 539694"/>
              <a:gd name="connsiteY29" fmla="*/ 473372 h 562525"/>
              <a:gd name="connsiteX30" fmla="*/ 500642 w 539694"/>
              <a:gd name="connsiteY30" fmla="*/ 533996 h 562525"/>
              <a:gd name="connsiteX31" fmla="*/ 472227 w 539694"/>
              <a:gd name="connsiteY31" fmla="*/ 562373 h 562525"/>
              <a:gd name="connsiteX32" fmla="*/ 408939 w 539694"/>
              <a:gd name="connsiteY32" fmla="*/ 499170 h 562525"/>
              <a:gd name="connsiteX33" fmla="*/ 269448 w 539694"/>
              <a:gd name="connsiteY33" fmla="*/ 543025 h 562525"/>
              <a:gd name="connsiteX34" fmla="*/ 131248 w 539694"/>
              <a:gd name="connsiteY34" fmla="*/ 499170 h 562525"/>
              <a:gd name="connsiteX35" fmla="*/ 66669 w 539694"/>
              <a:gd name="connsiteY35" fmla="*/ 562373 h 562525"/>
              <a:gd name="connsiteX36" fmla="*/ 38254 w 539694"/>
              <a:gd name="connsiteY36" fmla="*/ 533996 h 562525"/>
              <a:gd name="connsiteX37" fmla="*/ 98959 w 539694"/>
              <a:gd name="connsiteY37" fmla="*/ 473372 h 562525"/>
              <a:gd name="connsiteX38" fmla="*/ 97667 w 539694"/>
              <a:gd name="connsiteY38" fmla="*/ 470792 h 562525"/>
              <a:gd name="connsiteX39" fmla="*/ 97667 w 539694"/>
              <a:gd name="connsiteY39" fmla="*/ 127687 h 562525"/>
              <a:gd name="connsiteX40" fmla="*/ 269448 w 539694"/>
              <a:gd name="connsiteY40" fmla="*/ 56744 h 562525"/>
              <a:gd name="connsiteX41" fmla="*/ 445072 w 539694"/>
              <a:gd name="connsiteY41" fmla="*/ 9112 h 562525"/>
              <a:gd name="connsiteX42" fmla="*/ 512238 w 539694"/>
              <a:gd name="connsiteY42" fmla="*/ 37486 h 562525"/>
              <a:gd name="connsiteX43" fmla="*/ 514821 w 539694"/>
              <a:gd name="connsiteY43" fmla="*/ 167746 h 562525"/>
              <a:gd name="connsiteX44" fmla="*/ 374031 w 539694"/>
              <a:gd name="connsiteY44" fmla="*/ 40065 h 562525"/>
              <a:gd name="connsiteX45" fmla="*/ 377906 w 539694"/>
              <a:gd name="connsiteY45" fmla="*/ 37486 h 562525"/>
              <a:gd name="connsiteX46" fmla="*/ 445072 w 539694"/>
              <a:gd name="connsiteY46" fmla="*/ 9112 h 562525"/>
              <a:gd name="connsiteX47" fmla="*/ 95117 w 539694"/>
              <a:gd name="connsiteY47" fmla="*/ 0 h 562525"/>
              <a:gd name="connsiteX48" fmla="*/ 160991 w 539694"/>
              <a:gd name="connsiteY48" fmla="*/ 27084 h 562525"/>
              <a:gd name="connsiteX49" fmla="*/ 164866 w 539694"/>
              <a:gd name="connsiteY49" fmla="*/ 30953 h 562525"/>
              <a:gd name="connsiteX50" fmla="*/ 25368 w 539694"/>
              <a:gd name="connsiteY50" fmla="*/ 158634 h 562525"/>
              <a:gd name="connsiteX51" fmla="*/ 27951 w 539694"/>
              <a:gd name="connsiteY51" fmla="*/ 27084 h 562525"/>
              <a:gd name="connsiteX52" fmla="*/ 95117 w 539694"/>
              <a:gd name="connsiteY52" fmla="*/ 0 h 5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39694" h="562525">
                <a:moveTo>
                  <a:pt x="269448" y="141875"/>
                </a:moveTo>
                <a:cubicBezTo>
                  <a:pt x="283655" y="141875"/>
                  <a:pt x="293988" y="153484"/>
                  <a:pt x="293988" y="167673"/>
                </a:cubicBezTo>
                <a:lnTo>
                  <a:pt x="293988" y="279892"/>
                </a:lnTo>
                <a:lnTo>
                  <a:pt x="407648" y="279892"/>
                </a:lnTo>
                <a:cubicBezTo>
                  <a:pt x="420563" y="279892"/>
                  <a:pt x="432188" y="291500"/>
                  <a:pt x="432188" y="305689"/>
                </a:cubicBezTo>
                <a:cubicBezTo>
                  <a:pt x="432188" y="319878"/>
                  <a:pt x="420563" y="330197"/>
                  <a:pt x="407648" y="330197"/>
                </a:cubicBezTo>
                <a:lnTo>
                  <a:pt x="293988" y="330197"/>
                </a:lnTo>
                <a:lnTo>
                  <a:pt x="243616" y="330197"/>
                </a:lnTo>
                <a:lnTo>
                  <a:pt x="243616" y="279892"/>
                </a:lnTo>
                <a:lnTo>
                  <a:pt x="243616" y="167673"/>
                </a:lnTo>
                <a:cubicBezTo>
                  <a:pt x="243616" y="153484"/>
                  <a:pt x="255241" y="141875"/>
                  <a:pt x="269448" y="141875"/>
                </a:cubicBezTo>
                <a:close/>
                <a:moveTo>
                  <a:pt x="269448" y="117368"/>
                </a:moveTo>
                <a:cubicBezTo>
                  <a:pt x="220368" y="117368"/>
                  <a:pt x="175162" y="136716"/>
                  <a:pt x="140290" y="170253"/>
                </a:cubicBezTo>
                <a:cubicBezTo>
                  <a:pt x="106708" y="205079"/>
                  <a:pt x="87335" y="250225"/>
                  <a:pt x="87335" y="299240"/>
                </a:cubicBezTo>
                <a:cubicBezTo>
                  <a:pt x="87335" y="348255"/>
                  <a:pt x="105417" y="393400"/>
                  <a:pt x="140290" y="426937"/>
                </a:cubicBezTo>
                <a:cubicBezTo>
                  <a:pt x="140290" y="428227"/>
                  <a:pt x="141581" y="428227"/>
                  <a:pt x="141581" y="429517"/>
                </a:cubicBezTo>
                <a:lnTo>
                  <a:pt x="151914" y="439836"/>
                </a:lnTo>
                <a:lnTo>
                  <a:pt x="166121" y="448865"/>
                </a:lnTo>
                <a:cubicBezTo>
                  <a:pt x="195828" y="470792"/>
                  <a:pt x="231992" y="481111"/>
                  <a:pt x="269448" y="481111"/>
                </a:cubicBezTo>
                <a:cubicBezTo>
                  <a:pt x="306904" y="481111"/>
                  <a:pt x="343068" y="470792"/>
                  <a:pt x="374066" y="448865"/>
                </a:cubicBezTo>
                <a:lnTo>
                  <a:pt x="386982" y="439836"/>
                </a:lnTo>
                <a:lnTo>
                  <a:pt x="397315" y="429517"/>
                </a:lnTo>
                <a:cubicBezTo>
                  <a:pt x="398606" y="428227"/>
                  <a:pt x="398606" y="428227"/>
                  <a:pt x="399898" y="426937"/>
                </a:cubicBezTo>
                <a:cubicBezTo>
                  <a:pt x="433479" y="393400"/>
                  <a:pt x="451561" y="348255"/>
                  <a:pt x="451561" y="299240"/>
                </a:cubicBezTo>
                <a:cubicBezTo>
                  <a:pt x="451561" y="250225"/>
                  <a:pt x="433479" y="205079"/>
                  <a:pt x="398606" y="170253"/>
                </a:cubicBezTo>
                <a:cubicBezTo>
                  <a:pt x="363734" y="136716"/>
                  <a:pt x="318528" y="117368"/>
                  <a:pt x="269448" y="117368"/>
                </a:cubicBezTo>
                <a:close/>
                <a:moveTo>
                  <a:pt x="269448" y="56744"/>
                </a:moveTo>
                <a:cubicBezTo>
                  <a:pt x="331444" y="56744"/>
                  <a:pt x="394732" y="79962"/>
                  <a:pt x="441229" y="127687"/>
                </a:cubicBezTo>
                <a:cubicBezTo>
                  <a:pt x="536806" y="223137"/>
                  <a:pt x="536806" y="376632"/>
                  <a:pt x="441229" y="470792"/>
                </a:cubicBezTo>
                <a:cubicBezTo>
                  <a:pt x="441229" y="472082"/>
                  <a:pt x="439937" y="472082"/>
                  <a:pt x="439937" y="473372"/>
                </a:cubicBezTo>
                <a:lnTo>
                  <a:pt x="500642" y="533996"/>
                </a:lnTo>
                <a:cubicBezTo>
                  <a:pt x="500642" y="533996"/>
                  <a:pt x="504516" y="564953"/>
                  <a:pt x="472227" y="562373"/>
                </a:cubicBezTo>
                <a:lnTo>
                  <a:pt x="408939" y="499170"/>
                </a:lnTo>
                <a:cubicBezTo>
                  <a:pt x="366317" y="527547"/>
                  <a:pt x="318528" y="543025"/>
                  <a:pt x="269448" y="543025"/>
                </a:cubicBezTo>
                <a:cubicBezTo>
                  <a:pt x="221659" y="543025"/>
                  <a:pt x="172579" y="527547"/>
                  <a:pt x="131248" y="499170"/>
                </a:cubicBezTo>
                <a:lnTo>
                  <a:pt x="66669" y="562373"/>
                </a:lnTo>
                <a:cubicBezTo>
                  <a:pt x="36963" y="555924"/>
                  <a:pt x="38254" y="533996"/>
                  <a:pt x="38254" y="533996"/>
                </a:cubicBezTo>
                <a:lnTo>
                  <a:pt x="98959" y="473372"/>
                </a:lnTo>
                <a:cubicBezTo>
                  <a:pt x="98959" y="472082"/>
                  <a:pt x="98959" y="472082"/>
                  <a:pt x="97667" y="470792"/>
                </a:cubicBezTo>
                <a:cubicBezTo>
                  <a:pt x="2090" y="376632"/>
                  <a:pt x="2090" y="223137"/>
                  <a:pt x="97667" y="127687"/>
                </a:cubicBezTo>
                <a:cubicBezTo>
                  <a:pt x="145456" y="79962"/>
                  <a:pt x="207452" y="56744"/>
                  <a:pt x="269448" y="56744"/>
                </a:cubicBezTo>
                <a:close/>
                <a:moveTo>
                  <a:pt x="445072" y="9112"/>
                </a:moveTo>
                <a:cubicBezTo>
                  <a:pt x="469613" y="9112"/>
                  <a:pt x="492863" y="18140"/>
                  <a:pt x="512238" y="37486"/>
                </a:cubicBezTo>
                <a:cubicBezTo>
                  <a:pt x="548404" y="73597"/>
                  <a:pt x="548404" y="131634"/>
                  <a:pt x="514821" y="167746"/>
                </a:cubicBezTo>
                <a:cubicBezTo>
                  <a:pt x="487696" y="108419"/>
                  <a:pt x="437322" y="61990"/>
                  <a:pt x="374031" y="40065"/>
                </a:cubicBezTo>
                <a:lnTo>
                  <a:pt x="377906" y="37486"/>
                </a:lnTo>
                <a:cubicBezTo>
                  <a:pt x="395989" y="18140"/>
                  <a:pt x="420530" y="9112"/>
                  <a:pt x="445072" y="9112"/>
                </a:cubicBezTo>
                <a:close/>
                <a:moveTo>
                  <a:pt x="95117" y="0"/>
                </a:moveTo>
                <a:cubicBezTo>
                  <a:pt x="118367" y="0"/>
                  <a:pt x="142908" y="9028"/>
                  <a:pt x="160991" y="27084"/>
                </a:cubicBezTo>
                <a:lnTo>
                  <a:pt x="164866" y="30953"/>
                </a:lnTo>
                <a:cubicBezTo>
                  <a:pt x="102867" y="52878"/>
                  <a:pt x="52492" y="99307"/>
                  <a:pt x="25368" y="158634"/>
                </a:cubicBezTo>
                <a:cubicBezTo>
                  <a:pt x="-9507" y="121232"/>
                  <a:pt x="-8215" y="63196"/>
                  <a:pt x="27951" y="27084"/>
                </a:cubicBezTo>
                <a:cubicBezTo>
                  <a:pt x="46034" y="9028"/>
                  <a:pt x="70575" y="0"/>
                  <a:pt x="951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wifi_99551"/>
          <p:cNvSpPr>
            <a:spLocks noChangeAspect="1"/>
          </p:cNvSpPr>
          <p:nvPr/>
        </p:nvSpPr>
        <p:spPr bwMode="auto">
          <a:xfrm>
            <a:off x="4926146" y="5401003"/>
            <a:ext cx="532400" cy="378440"/>
          </a:xfrm>
          <a:custGeom>
            <a:avLst/>
            <a:gdLst>
              <a:gd name="connsiteX0" fmla="*/ 303919 w 607850"/>
              <a:gd name="connsiteY0" fmla="*/ 362847 h 432072"/>
              <a:gd name="connsiteX1" fmla="*/ 350938 w 607850"/>
              <a:gd name="connsiteY1" fmla="*/ 382187 h 432072"/>
              <a:gd name="connsiteX2" fmla="*/ 352474 w 607850"/>
              <a:gd name="connsiteY2" fmla="*/ 383722 h 432072"/>
              <a:gd name="connsiteX3" fmla="*/ 303919 w 607850"/>
              <a:gd name="connsiteY3" fmla="*/ 432072 h 432072"/>
              <a:gd name="connsiteX4" fmla="*/ 255517 w 607850"/>
              <a:gd name="connsiteY4" fmla="*/ 383569 h 432072"/>
              <a:gd name="connsiteX5" fmla="*/ 256900 w 607850"/>
              <a:gd name="connsiteY5" fmla="*/ 382187 h 432072"/>
              <a:gd name="connsiteX6" fmla="*/ 303919 w 607850"/>
              <a:gd name="connsiteY6" fmla="*/ 362847 h 432072"/>
              <a:gd name="connsiteX7" fmla="*/ 303890 w 607850"/>
              <a:gd name="connsiteY7" fmla="*/ 232725 h 432072"/>
              <a:gd name="connsiteX8" fmla="*/ 443080 w 607850"/>
              <a:gd name="connsiteY8" fmla="*/ 290261 h 432072"/>
              <a:gd name="connsiteX9" fmla="*/ 396684 w 607850"/>
              <a:gd name="connsiteY9" fmla="*/ 336597 h 432072"/>
              <a:gd name="connsiteX10" fmla="*/ 303890 w 607850"/>
              <a:gd name="connsiteY10" fmla="*/ 298086 h 432072"/>
              <a:gd name="connsiteX11" fmla="*/ 211096 w 607850"/>
              <a:gd name="connsiteY11" fmla="*/ 336597 h 432072"/>
              <a:gd name="connsiteX12" fmla="*/ 164700 w 607850"/>
              <a:gd name="connsiteY12" fmla="*/ 290261 h 432072"/>
              <a:gd name="connsiteX13" fmla="*/ 303890 w 607850"/>
              <a:gd name="connsiteY13" fmla="*/ 232725 h 432072"/>
              <a:gd name="connsiteX14" fmla="*/ 303925 w 607850"/>
              <a:gd name="connsiteY14" fmla="*/ 116292 h 432072"/>
              <a:gd name="connsiteX15" fmla="*/ 525500 w 607850"/>
              <a:gd name="connsiteY15" fmla="*/ 207904 h 432072"/>
              <a:gd name="connsiteX16" fmla="*/ 479249 w 607850"/>
              <a:gd name="connsiteY16" fmla="*/ 254247 h 432072"/>
              <a:gd name="connsiteX17" fmla="*/ 303925 w 607850"/>
              <a:gd name="connsiteY17" fmla="*/ 181817 h 432072"/>
              <a:gd name="connsiteX18" fmla="*/ 128755 w 607850"/>
              <a:gd name="connsiteY18" fmla="*/ 254247 h 432072"/>
              <a:gd name="connsiteX19" fmla="*/ 82350 w 607850"/>
              <a:gd name="connsiteY19" fmla="*/ 207904 h 432072"/>
              <a:gd name="connsiteX20" fmla="*/ 303925 w 607850"/>
              <a:gd name="connsiteY20" fmla="*/ 116292 h 432072"/>
              <a:gd name="connsiteX21" fmla="*/ 303925 w 607850"/>
              <a:gd name="connsiteY21" fmla="*/ 0 h 432072"/>
              <a:gd name="connsiteX22" fmla="*/ 607850 w 607850"/>
              <a:gd name="connsiteY22" fmla="*/ 125690 h 432072"/>
              <a:gd name="connsiteX23" fmla="*/ 561601 w 607850"/>
              <a:gd name="connsiteY23" fmla="*/ 172038 h 432072"/>
              <a:gd name="connsiteX24" fmla="*/ 303925 w 607850"/>
              <a:gd name="connsiteY24" fmla="*/ 65531 h 432072"/>
              <a:gd name="connsiteX25" fmla="*/ 46403 w 607850"/>
              <a:gd name="connsiteY25" fmla="*/ 172038 h 432072"/>
              <a:gd name="connsiteX26" fmla="*/ 0 w 607850"/>
              <a:gd name="connsiteY26" fmla="*/ 125690 h 432072"/>
              <a:gd name="connsiteX27" fmla="*/ 303925 w 607850"/>
              <a:gd name="connsiteY27" fmla="*/ 0 h 43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850" h="432072">
                <a:moveTo>
                  <a:pt x="303919" y="362847"/>
                </a:moveTo>
                <a:cubicBezTo>
                  <a:pt x="320975" y="362847"/>
                  <a:pt x="338031" y="369294"/>
                  <a:pt x="350938" y="382187"/>
                </a:cubicBezTo>
                <a:cubicBezTo>
                  <a:pt x="351552" y="382801"/>
                  <a:pt x="352013" y="383262"/>
                  <a:pt x="352474" y="383722"/>
                </a:cubicBezTo>
                <a:lnTo>
                  <a:pt x="303919" y="432072"/>
                </a:lnTo>
                <a:lnTo>
                  <a:pt x="255517" y="383569"/>
                </a:lnTo>
                <a:cubicBezTo>
                  <a:pt x="255978" y="383108"/>
                  <a:pt x="256439" y="382648"/>
                  <a:pt x="256900" y="382187"/>
                </a:cubicBezTo>
                <a:cubicBezTo>
                  <a:pt x="269807" y="369294"/>
                  <a:pt x="286863" y="362847"/>
                  <a:pt x="303919" y="362847"/>
                </a:cubicBezTo>
                <a:close/>
                <a:moveTo>
                  <a:pt x="303890" y="232725"/>
                </a:moveTo>
                <a:cubicBezTo>
                  <a:pt x="356432" y="232725"/>
                  <a:pt x="405901" y="253131"/>
                  <a:pt x="443080" y="290261"/>
                </a:cubicBezTo>
                <a:lnTo>
                  <a:pt x="396684" y="336597"/>
                </a:lnTo>
                <a:cubicBezTo>
                  <a:pt x="371949" y="311741"/>
                  <a:pt x="338918" y="298086"/>
                  <a:pt x="303890" y="298086"/>
                </a:cubicBezTo>
                <a:cubicBezTo>
                  <a:pt x="268862" y="298086"/>
                  <a:pt x="235831" y="311741"/>
                  <a:pt x="211096" y="336597"/>
                </a:cubicBezTo>
                <a:lnTo>
                  <a:pt x="164700" y="290261"/>
                </a:lnTo>
                <a:cubicBezTo>
                  <a:pt x="201879" y="253131"/>
                  <a:pt x="251348" y="232725"/>
                  <a:pt x="303890" y="232725"/>
                </a:cubicBezTo>
                <a:close/>
                <a:moveTo>
                  <a:pt x="303925" y="116292"/>
                </a:moveTo>
                <a:cubicBezTo>
                  <a:pt x="387669" y="116292"/>
                  <a:pt x="466342" y="148824"/>
                  <a:pt x="525500" y="207904"/>
                </a:cubicBezTo>
                <a:lnTo>
                  <a:pt x="479249" y="254247"/>
                </a:lnTo>
                <a:cubicBezTo>
                  <a:pt x="432383" y="207443"/>
                  <a:pt x="370152" y="181817"/>
                  <a:pt x="303925" y="181817"/>
                </a:cubicBezTo>
                <a:cubicBezTo>
                  <a:pt x="237698" y="181817"/>
                  <a:pt x="175467" y="207443"/>
                  <a:pt x="128755" y="254247"/>
                </a:cubicBezTo>
                <a:lnTo>
                  <a:pt x="82350" y="207904"/>
                </a:lnTo>
                <a:cubicBezTo>
                  <a:pt x="141508" y="148824"/>
                  <a:pt x="220181" y="116292"/>
                  <a:pt x="303925" y="116292"/>
                </a:cubicBezTo>
                <a:close/>
                <a:moveTo>
                  <a:pt x="303925" y="0"/>
                </a:moveTo>
                <a:cubicBezTo>
                  <a:pt x="418704" y="0"/>
                  <a:pt x="526722" y="44659"/>
                  <a:pt x="607850" y="125690"/>
                </a:cubicBezTo>
                <a:lnTo>
                  <a:pt x="561601" y="172038"/>
                </a:lnTo>
                <a:cubicBezTo>
                  <a:pt x="492764" y="103284"/>
                  <a:pt x="401187" y="65531"/>
                  <a:pt x="303925" y="65531"/>
                </a:cubicBezTo>
                <a:cubicBezTo>
                  <a:pt x="206663" y="65531"/>
                  <a:pt x="115086" y="103284"/>
                  <a:pt x="46403" y="172038"/>
                </a:cubicBezTo>
                <a:lnTo>
                  <a:pt x="0" y="125690"/>
                </a:lnTo>
                <a:cubicBezTo>
                  <a:pt x="81128" y="44659"/>
                  <a:pt x="189146" y="0"/>
                  <a:pt x="303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" name="satellite-dish_164020"/>
          <p:cNvSpPr>
            <a:spLocks noChangeAspect="1"/>
          </p:cNvSpPr>
          <p:nvPr/>
        </p:nvSpPr>
        <p:spPr bwMode="auto">
          <a:xfrm>
            <a:off x="6884852" y="1932836"/>
            <a:ext cx="494905" cy="496250"/>
          </a:xfrm>
          <a:custGeom>
            <a:avLst/>
            <a:gdLst>
              <a:gd name="connsiteX0" fmla="*/ 101559 w 603822"/>
              <a:gd name="connsiteY0" fmla="*/ 171136 h 605462"/>
              <a:gd name="connsiteX1" fmla="*/ 118363 w 603822"/>
              <a:gd name="connsiteY1" fmla="*/ 486031 h 605462"/>
              <a:gd name="connsiteX2" fmla="*/ 433833 w 603822"/>
              <a:gd name="connsiteY2" fmla="*/ 502810 h 605462"/>
              <a:gd name="connsiteX3" fmla="*/ 100387 w 603822"/>
              <a:gd name="connsiteY3" fmla="*/ 109377 h 605462"/>
              <a:gd name="connsiteX4" fmla="*/ 118363 w 603822"/>
              <a:gd name="connsiteY4" fmla="*/ 117094 h 605462"/>
              <a:gd name="connsiteX5" fmla="*/ 285010 w 603822"/>
              <a:gd name="connsiteY5" fmla="*/ 283486 h 605462"/>
              <a:gd name="connsiteX6" fmla="*/ 339600 w 603822"/>
              <a:gd name="connsiteY6" fmla="*/ 228980 h 605462"/>
              <a:gd name="connsiteX7" fmla="*/ 338765 w 603822"/>
              <a:gd name="connsiteY7" fmla="*/ 220081 h 605462"/>
              <a:gd name="connsiteX8" fmla="*/ 384256 w 603822"/>
              <a:gd name="connsiteY8" fmla="*/ 174566 h 605462"/>
              <a:gd name="connsiteX9" fmla="*/ 429840 w 603822"/>
              <a:gd name="connsiteY9" fmla="*/ 220081 h 605462"/>
              <a:gd name="connsiteX10" fmla="*/ 384256 w 603822"/>
              <a:gd name="connsiteY10" fmla="*/ 265503 h 605462"/>
              <a:gd name="connsiteX11" fmla="*/ 375993 w 603822"/>
              <a:gd name="connsiteY11" fmla="*/ 264761 h 605462"/>
              <a:gd name="connsiteX12" fmla="*/ 321125 w 603822"/>
              <a:gd name="connsiteY12" fmla="*/ 319546 h 605462"/>
              <a:gd name="connsiteX13" fmla="*/ 488051 w 603822"/>
              <a:gd name="connsiteY13" fmla="*/ 486124 h 605462"/>
              <a:gd name="connsiteX14" fmla="*/ 488051 w 603822"/>
              <a:gd name="connsiteY14" fmla="*/ 522091 h 605462"/>
              <a:gd name="connsiteX15" fmla="*/ 83641 w 603822"/>
              <a:gd name="connsiteY15" fmla="*/ 522091 h 605462"/>
              <a:gd name="connsiteX16" fmla="*/ 82341 w 603822"/>
              <a:gd name="connsiteY16" fmla="*/ 117094 h 605462"/>
              <a:gd name="connsiteX17" fmla="*/ 100387 w 603822"/>
              <a:gd name="connsiteY17" fmla="*/ 109377 h 605462"/>
              <a:gd name="connsiteX18" fmla="*/ 397824 w 603822"/>
              <a:gd name="connsiteY18" fmla="*/ 79739 h 605462"/>
              <a:gd name="connsiteX19" fmla="*/ 415804 w 603822"/>
              <a:gd name="connsiteY19" fmla="*/ 87455 h 605462"/>
              <a:gd name="connsiteX20" fmla="*/ 517581 w 603822"/>
              <a:gd name="connsiteY20" fmla="*/ 189037 h 605462"/>
              <a:gd name="connsiteX21" fmla="*/ 517581 w 603822"/>
              <a:gd name="connsiteY21" fmla="*/ 224998 h 605462"/>
              <a:gd name="connsiteX22" fmla="*/ 481551 w 603822"/>
              <a:gd name="connsiteY22" fmla="*/ 224998 h 605462"/>
              <a:gd name="connsiteX23" fmla="*/ 379774 w 603822"/>
              <a:gd name="connsiteY23" fmla="*/ 123417 h 605462"/>
              <a:gd name="connsiteX24" fmla="*/ 379774 w 603822"/>
              <a:gd name="connsiteY24" fmla="*/ 87455 h 605462"/>
              <a:gd name="connsiteX25" fmla="*/ 397824 w 603822"/>
              <a:gd name="connsiteY25" fmla="*/ 79739 h 605462"/>
              <a:gd name="connsiteX26" fmla="*/ 428663 w 603822"/>
              <a:gd name="connsiteY26" fmla="*/ 0 h 605462"/>
              <a:gd name="connsiteX27" fmla="*/ 446644 w 603822"/>
              <a:gd name="connsiteY27" fmla="*/ 7717 h 605462"/>
              <a:gd name="connsiteX28" fmla="*/ 596161 w 603822"/>
              <a:gd name="connsiteY28" fmla="*/ 156864 h 605462"/>
              <a:gd name="connsiteX29" fmla="*/ 596161 w 603822"/>
              <a:gd name="connsiteY29" fmla="*/ 192830 h 605462"/>
              <a:gd name="connsiteX30" fmla="*/ 560128 w 603822"/>
              <a:gd name="connsiteY30" fmla="*/ 194127 h 605462"/>
              <a:gd name="connsiteX31" fmla="*/ 410611 w 603822"/>
              <a:gd name="connsiteY31" fmla="*/ 43683 h 605462"/>
              <a:gd name="connsiteX32" fmla="*/ 410611 w 603822"/>
              <a:gd name="connsiteY32" fmla="*/ 7717 h 605462"/>
              <a:gd name="connsiteX33" fmla="*/ 428663 w 603822"/>
              <a:gd name="connsiteY33" fmla="*/ 0 h 60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822" h="605462">
                <a:moveTo>
                  <a:pt x="101559" y="171136"/>
                </a:moveTo>
                <a:cubicBezTo>
                  <a:pt x="29516" y="242885"/>
                  <a:pt x="26173" y="393982"/>
                  <a:pt x="118363" y="486031"/>
                </a:cubicBezTo>
                <a:cubicBezTo>
                  <a:pt x="219280" y="586794"/>
                  <a:pt x="372373" y="564268"/>
                  <a:pt x="433833" y="502810"/>
                </a:cubicBezTo>
                <a:close/>
                <a:moveTo>
                  <a:pt x="100387" y="109377"/>
                </a:moveTo>
                <a:cubicBezTo>
                  <a:pt x="106828" y="109377"/>
                  <a:pt x="113257" y="111949"/>
                  <a:pt x="118363" y="117094"/>
                </a:cubicBezTo>
                <a:lnTo>
                  <a:pt x="285010" y="283486"/>
                </a:lnTo>
                <a:lnTo>
                  <a:pt x="339600" y="228980"/>
                </a:lnTo>
                <a:cubicBezTo>
                  <a:pt x="338950" y="226106"/>
                  <a:pt x="338765" y="223140"/>
                  <a:pt x="338765" y="220081"/>
                </a:cubicBezTo>
                <a:cubicBezTo>
                  <a:pt x="338765" y="194960"/>
                  <a:pt x="359189" y="174566"/>
                  <a:pt x="384256" y="174566"/>
                </a:cubicBezTo>
                <a:cubicBezTo>
                  <a:pt x="409416" y="174566"/>
                  <a:pt x="429840" y="194960"/>
                  <a:pt x="429840" y="220081"/>
                </a:cubicBezTo>
                <a:cubicBezTo>
                  <a:pt x="429840" y="245109"/>
                  <a:pt x="409416" y="265503"/>
                  <a:pt x="384256" y="265503"/>
                </a:cubicBezTo>
                <a:cubicBezTo>
                  <a:pt x="381471" y="265503"/>
                  <a:pt x="378686" y="265318"/>
                  <a:pt x="375993" y="264761"/>
                </a:cubicBezTo>
                <a:lnTo>
                  <a:pt x="321125" y="319546"/>
                </a:lnTo>
                <a:lnTo>
                  <a:pt x="488051" y="486124"/>
                </a:lnTo>
                <a:cubicBezTo>
                  <a:pt x="502998" y="500956"/>
                  <a:pt x="493250" y="516900"/>
                  <a:pt x="488051" y="522091"/>
                </a:cubicBezTo>
                <a:cubicBezTo>
                  <a:pt x="366338" y="643525"/>
                  <a:pt x="184094" y="622483"/>
                  <a:pt x="83641" y="522091"/>
                </a:cubicBezTo>
                <a:cubicBezTo>
                  <a:pt x="-12912" y="425685"/>
                  <a:pt x="-41414" y="240660"/>
                  <a:pt x="82341" y="117094"/>
                </a:cubicBezTo>
                <a:cubicBezTo>
                  <a:pt x="87494" y="111949"/>
                  <a:pt x="93946" y="109377"/>
                  <a:pt x="100387" y="109377"/>
                </a:cubicBezTo>
                <a:close/>
                <a:moveTo>
                  <a:pt x="397824" y="79739"/>
                </a:moveTo>
                <a:cubicBezTo>
                  <a:pt x="404266" y="79739"/>
                  <a:pt x="410697" y="82311"/>
                  <a:pt x="415804" y="87455"/>
                </a:cubicBezTo>
                <a:lnTo>
                  <a:pt x="517581" y="189037"/>
                </a:lnTo>
                <a:cubicBezTo>
                  <a:pt x="527889" y="199325"/>
                  <a:pt x="528260" y="214989"/>
                  <a:pt x="517581" y="224998"/>
                </a:cubicBezTo>
                <a:cubicBezTo>
                  <a:pt x="506345" y="235657"/>
                  <a:pt x="491487" y="234916"/>
                  <a:pt x="481551" y="224998"/>
                </a:cubicBezTo>
                <a:lnTo>
                  <a:pt x="379774" y="123417"/>
                </a:lnTo>
                <a:cubicBezTo>
                  <a:pt x="369559" y="113129"/>
                  <a:pt x="369559" y="97743"/>
                  <a:pt x="379774" y="87455"/>
                </a:cubicBezTo>
                <a:cubicBezTo>
                  <a:pt x="384928" y="82311"/>
                  <a:pt x="391382" y="79739"/>
                  <a:pt x="397824" y="79739"/>
                </a:cubicBezTo>
                <a:close/>
                <a:moveTo>
                  <a:pt x="428663" y="0"/>
                </a:moveTo>
                <a:cubicBezTo>
                  <a:pt x="435105" y="0"/>
                  <a:pt x="441536" y="2573"/>
                  <a:pt x="446644" y="7717"/>
                </a:cubicBezTo>
                <a:lnTo>
                  <a:pt x="596161" y="156864"/>
                </a:lnTo>
                <a:cubicBezTo>
                  <a:pt x="606376" y="167153"/>
                  <a:pt x="606376" y="182633"/>
                  <a:pt x="596161" y="192830"/>
                </a:cubicBezTo>
                <a:cubicBezTo>
                  <a:pt x="590310" y="200523"/>
                  <a:pt x="573315" y="207290"/>
                  <a:pt x="560128" y="194127"/>
                </a:cubicBezTo>
                <a:lnTo>
                  <a:pt x="410611" y="43683"/>
                </a:lnTo>
                <a:cubicBezTo>
                  <a:pt x="400396" y="33394"/>
                  <a:pt x="400396" y="18006"/>
                  <a:pt x="410611" y="7717"/>
                </a:cubicBezTo>
                <a:cubicBezTo>
                  <a:pt x="415766" y="2573"/>
                  <a:pt x="422220" y="0"/>
                  <a:pt x="428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" name="study-lamp_68212"/>
          <p:cNvSpPr>
            <a:spLocks noChangeAspect="1"/>
          </p:cNvSpPr>
          <p:nvPr/>
        </p:nvSpPr>
        <p:spPr bwMode="auto">
          <a:xfrm>
            <a:off x="7832731" y="3615603"/>
            <a:ext cx="393958" cy="448394"/>
          </a:xfrm>
          <a:custGeom>
            <a:avLst/>
            <a:gdLst>
              <a:gd name="T0" fmla="*/ 3897 w 4588"/>
              <a:gd name="T1" fmla="*/ 1866 h 5230"/>
              <a:gd name="T2" fmla="*/ 3682 w 4588"/>
              <a:gd name="T3" fmla="*/ 1900 h 5230"/>
              <a:gd name="T4" fmla="*/ 2576 w 4588"/>
              <a:gd name="T5" fmla="*/ 794 h 5230"/>
              <a:gd name="T6" fmla="*/ 2462 w 4588"/>
              <a:gd name="T7" fmla="*/ 220 h 5230"/>
              <a:gd name="T8" fmla="*/ 2447 w 4588"/>
              <a:gd name="T9" fmla="*/ 205 h 5230"/>
              <a:gd name="T10" fmla="*/ 1703 w 4588"/>
              <a:gd name="T11" fmla="*/ 205 h 5230"/>
              <a:gd name="T12" fmla="*/ 1491 w 4588"/>
              <a:gd name="T13" fmla="*/ 417 h 5230"/>
              <a:gd name="T14" fmla="*/ 371 w 4588"/>
              <a:gd name="T15" fmla="*/ 700 h 5230"/>
              <a:gd name="T16" fmla="*/ 55 w 4588"/>
              <a:gd name="T17" fmla="*/ 1016 h 5230"/>
              <a:gd name="T18" fmla="*/ 310 w 4588"/>
              <a:gd name="T19" fmla="*/ 1271 h 5230"/>
              <a:gd name="T20" fmla="*/ 267 w 4588"/>
              <a:gd name="T21" fmla="*/ 1314 h 5230"/>
              <a:gd name="T22" fmla="*/ 267 w 4588"/>
              <a:gd name="T23" fmla="*/ 2281 h 5230"/>
              <a:gd name="T24" fmla="*/ 386 w 4588"/>
              <a:gd name="T25" fmla="*/ 2400 h 5230"/>
              <a:gd name="T26" fmla="*/ 1353 w 4588"/>
              <a:gd name="T27" fmla="*/ 2400 h 5230"/>
              <a:gd name="T28" fmla="*/ 1396 w 4588"/>
              <a:gd name="T29" fmla="*/ 2357 h 5230"/>
              <a:gd name="T30" fmla="*/ 1651 w 4588"/>
              <a:gd name="T31" fmla="*/ 2612 h 5230"/>
              <a:gd name="T32" fmla="*/ 1967 w 4588"/>
              <a:gd name="T33" fmla="*/ 2296 h 5230"/>
              <a:gd name="T34" fmla="*/ 2266 w 4588"/>
              <a:gd name="T35" fmla="*/ 1236 h 5230"/>
              <a:gd name="T36" fmla="*/ 3279 w 4588"/>
              <a:gd name="T37" fmla="*/ 2248 h 5230"/>
              <a:gd name="T38" fmla="*/ 3206 w 4588"/>
              <a:gd name="T39" fmla="*/ 2557 h 5230"/>
              <a:gd name="T40" fmla="*/ 3336 w 4588"/>
              <a:gd name="T41" fmla="*/ 2960 h 5230"/>
              <a:gd name="T42" fmla="*/ 2267 w 4588"/>
              <a:gd name="T43" fmla="*/ 4405 h 5230"/>
              <a:gd name="T44" fmla="*/ 1738 w 4588"/>
              <a:gd name="T45" fmla="*/ 4405 h 5230"/>
              <a:gd name="T46" fmla="*/ 1132 w 4588"/>
              <a:gd name="T47" fmla="*/ 5011 h 5230"/>
              <a:gd name="T48" fmla="*/ 1352 w 4588"/>
              <a:gd name="T49" fmla="*/ 5230 h 5230"/>
              <a:gd name="T50" fmla="*/ 3654 w 4588"/>
              <a:gd name="T51" fmla="*/ 5230 h 5230"/>
              <a:gd name="T52" fmla="*/ 3874 w 4588"/>
              <a:gd name="T53" fmla="*/ 5011 h 5230"/>
              <a:gd name="T54" fmla="*/ 3268 w 4588"/>
              <a:gd name="T55" fmla="*/ 4405 h 5230"/>
              <a:gd name="T56" fmla="*/ 2928 w 4588"/>
              <a:gd name="T57" fmla="*/ 4405 h 5230"/>
              <a:gd name="T58" fmla="*/ 3789 w 4588"/>
              <a:gd name="T59" fmla="*/ 3240 h 5230"/>
              <a:gd name="T60" fmla="*/ 3897 w 4588"/>
              <a:gd name="T61" fmla="*/ 3249 h 5230"/>
              <a:gd name="T62" fmla="*/ 4588 w 4588"/>
              <a:gd name="T63" fmla="*/ 2557 h 5230"/>
              <a:gd name="T64" fmla="*/ 3897 w 4588"/>
              <a:gd name="T65" fmla="*/ 1866 h 5230"/>
              <a:gd name="T66" fmla="*/ 1130 w 4588"/>
              <a:gd name="T67" fmla="*/ 2177 h 5230"/>
              <a:gd name="T68" fmla="*/ 609 w 4588"/>
              <a:gd name="T69" fmla="*/ 2177 h 5230"/>
              <a:gd name="T70" fmla="*/ 490 w 4588"/>
              <a:gd name="T71" fmla="*/ 2058 h 5230"/>
              <a:gd name="T72" fmla="*/ 490 w 4588"/>
              <a:gd name="T73" fmla="*/ 1537 h 5230"/>
              <a:gd name="T74" fmla="*/ 533 w 4588"/>
              <a:gd name="T75" fmla="*/ 1494 h 5230"/>
              <a:gd name="T76" fmla="*/ 1173 w 4588"/>
              <a:gd name="T77" fmla="*/ 2134 h 5230"/>
              <a:gd name="T78" fmla="*/ 1130 w 4588"/>
              <a:gd name="T79" fmla="*/ 2177 h 5230"/>
              <a:gd name="T80" fmla="*/ 3593 w 4588"/>
              <a:gd name="T81" fmla="*/ 2557 h 5230"/>
              <a:gd name="T82" fmla="*/ 3897 w 4588"/>
              <a:gd name="T83" fmla="*/ 2253 h 5230"/>
              <a:gd name="T84" fmla="*/ 4201 w 4588"/>
              <a:gd name="T85" fmla="*/ 2557 h 5230"/>
              <a:gd name="T86" fmla="*/ 3897 w 4588"/>
              <a:gd name="T87" fmla="*/ 2861 h 5230"/>
              <a:gd name="T88" fmla="*/ 3593 w 4588"/>
              <a:gd name="T89" fmla="*/ 2557 h 5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88" h="5230">
                <a:moveTo>
                  <a:pt x="3897" y="1866"/>
                </a:moveTo>
                <a:cubicBezTo>
                  <a:pt x="3822" y="1866"/>
                  <a:pt x="3750" y="1878"/>
                  <a:pt x="3682" y="1900"/>
                </a:cubicBezTo>
                <a:lnTo>
                  <a:pt x="2576" y="794"/>
                </a:lnTo>
                <a:cubicBezTo>
                  <a:pt x="2655" y="603"/>
                  <a:pt x="2617" y="375"/>
                  <a:pt x="2462" y="220"/>
                </a:cubicBezTo>
                <a:lnTo>
                  <a:pt x="2447" y="205"/>
                </a:lnTo>
                <a:cubicBezTo>
                  <a:pt x="2241" y="0"/>
                  <a:pt x="1908" y="0"/>
                  <a:pt x="1703" y="205"/>
                </a:cubicBezTo>
                <a:lnTo>
                  <a:pt x="1491" y="417"/>
                </a:lnTo>
                <a:cubicBezTo>
                  <a:pt x="1107" y="302"/>
                  <a:pt x="674" y="397"/>
                  <a:pt x="371" y="700"/>
                </a:cubicBezTo>
                <a:lnTo>
                  <a:pt x="55" y="1016"/>
                </a:lnTo>
                <a:lnTo>
                  <a:pt x="310" y="1271"/>
                </a:lnTo>
                <a:lnTo>
                  <a:pt x="267" y="1314"/>
                </a:lnTo>
                <a:cubicBezTo>
                  <a:pt x="0" y="1580"/>
                  <a:pt x="0" y="2014"/>
                  <a:pt x="267" y="2281"/>
                </a:cubicBezTo>
                <a:lnTo>
                  <a:pt x="386" y="2400"/>
                </a:lnTo>
                <a:cubicBezTo>
                  <a:pt x="653" y="2666"/>
                  <a:pt x="1087" y="2666"/>
                  <a:pt x="1353" y="2400"/>
                </a:cubicBezTo>
                <a:lnTo>
                  <a:pt x="1396" y="2357"/>
                </a:lnTo>
                <a:lnTo>
                  <a:pt x="1651" y="2612"/>
                </a:lnTo>
                <a:lnTo>
                  <a:pt x="1967" y="2296"/>
                </a:lnTo>
                <a:cubicBezTo>
                  <a:pt x="2254" y="2008"/>
                  <a:pt x="2354" y="1604"/>
                  <a:pt x="2266" y="1236"/>
                </a:cubicBezTo>
                <a:lnTo>
                  <a:pt x="3279" y="2248"/>
                </a:lnTo>
                <a:cubicBezTo>
                  <a:pt x="3232" y="2341"/>
                  <a:pt x="3206" y="2446"/>
                  <a:pt x="3206" y="2557"/>
                </a:cubicBezTo>
                <a:cubicBezTo>
                  <a:pt x="3206" y="2708"/>
                  <a:pt x="3254" y="2847"/>
                  <a:pt x="3336" y="2960"/>
                </a:cubicBezTo>
                <a:lnTo>
                  <a:pt x="2267" y="4405"/>
                </a:lnTo>
                <a:lnTo>
                  <a:pt x="1738" y="4405"/>
                </a:lnTo>
                <a:cubicBezTo>
                  <a:pt x="1404" y="4405"/>
                  <a:pt x="1132" y="4677"/>
                  <a:pt x="1132" y="5011"/>
                </a:cubicBezTo>
                <a:cubicBezTo>
                  <a:pt x="1132" y="5132"/>
                  <a:pt x="1231" y="5230"/>
                  <a:pt x="1352" y="5230"/>
                </a:cubicBezTo>
                <a:lnTo>
                  <a:pt x="3654" y="5230"/>
                </a:lnTo>
                <a:cubicBezTo>
                  <a:pt x="3776" y="5230"/>
                  <a:pt x="3874" y="5132"/>
                  <a:pt x="3874" y="5011"/>
                </a:cubicBezTo>
                <a:cubicBezTo>
                  <a:pt x="3874" y="4677"/>
                  <a:pt x="3602" y="4405"/>
                  <a:pt x="3268" y="4405"/>
                </a:cubicBezTo>
                <a:lnTo>
                  <a:pt x="2928" y="4405"/>
                </a:lnTo>
                <a:lnTo>
                  <a:pt x="3789" y="3240"/>
                </a:lnTo>
                <a:cubicBezTo>
                  <a:pt x="3824" y="3246"/>
                  <a:pt x="3860" y="3249"/>
                  <a:pt x="3897" y="3249"/>
                </a:cubicBezTo>
                <a:cubicBezTo>
                  <a:pt x="4278" y="3249"/>
                  <a:pt x="4588" y="2939"/>
                  <a:pt x="4588" y="2557"/>
                </a:cubicBezTo>
                <a:cubicBezTo>
                  <a:pt x="4588" y="2176"/>
                  <a:pt x="4278" y="1866"/>
                  <a:pt x="3897" y="1866"/>
                </a:cubicBezTo>
                <a:close/>
                <a:moveTo>
                  <a:pt x="1130" y="2177"/>
                </a:moveTo>
                <a:cubicBezTo>
                  <a:pt x="986" y="2320"/>
                  <a:pt x="753" y="2320"/>
                  <a:pt x="609" y="2177"/>
                </a:cubicBezTo>
                <a:lnTo>
                  <a:pt x="490" y="2058"/>
                </a:lnTo>
                <a:cubicBezTo>
                  <a:pt x="347" y="1914"/>
                  <a:pt x="347" y="1680"/>
                  <a:pt x="490" y="1537"/>
                </a:cubicBezTo>
                <a:lnTo>
                  <a:pt x="533" y="1494"/>
                </a:lnTo>
                <a:lnTo>
                  <a:pt x="1173" y="2134"/>
                </a:lnTo>
                <a:lnTo>
                  <a:pt x="1130" y="2177"/>
                </a:lnTo>
                <a:close/>
                <a:moveTo>
                  <a:pt x="3593" y="2557"/>
                </a:moveTo>
                <a:cubicBezTo>
                  <a:pt x="3593" y="2390"/>
                  <a:pt x="3729" y="2253"/>
                  <a:pt x="3897" y="2253"/>
                </a:cubicBezTo>
                <a:cubicBezTo>
                  <a:pt x="4065" y="2253"/>
                  <a:pt x="4201" y="2390"/>
                  <a:pt x="4201" y="2557"/>
                </a:cubicBezTo>
                <a:cubicBezTo>
                  <a:pt x="4201" y="2725"/>
                  <a:pt x="4065" y="2861"/>
                  <a:pt x="3897" y="2861"/>
                </a:cubicBezTo>
                <a:cubicBezTo>
                  <a:pt x="3729" y="2861"/>
                  <a:pt x="3593" y="2725"/>
                  <a:pt x="3593" y="25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" name="warning-phone_68814"/>
          <p:cNvSpPr>
            <a:spLocks noChangeAspect="1"/>
          </p:cNvSpPr>
          <p:nvPr/>
        </p:nvSpPr>
        <p:spPr bwMode="auto">
          <a:xfrm>
            <a:off x="6986985" y="5334042"/>
            <a:ext cx="377481" cy="420817"/>
          </a:xfrm>
          <a:custGeom>
            <a:avLst/>
            <a:gdLst>
              <a:gd name="connsiteX0" fmla="*/ 245779 w 545823"/>
              <a:gd name="connsiteY0" fmla="*/ 529254 h 608486"/>
              <a:gd name="connsiteX1" fmla="*/ 236936 w 545823"/>
              <a:gd name="connsiteY1" fmla="*/ 538005 h 608486"/>
              <a:gd name="connsiteX2" fmla="*/ 236936 w 545823"/>
              <a:gd name="connsiteY2" fmla="*/ 553517 h 608486"/>
              <a:gd name="connsiteX3" fmla="*/ 245779 w 545823"/>
              <a:gd name="connsiteY3" fmla="*/ 562267 h 608486"/>
              <a:gd name="connsiteX4" fmla="*/ 308399 w 545823"/>
              <a:gd name="connsiteY4" fmla="*/ 562267 h 608486"/>
              <a:gd name="connsiteX5" fmla="*/ 317242 w 545823"/>
              <a:gd name="connsiteY5" fmla="*/ 553517 h 608486"/>
              <a:gd name="connsiteX6" fmla="*/ 317242 w 545823"/>
              <a:gd name="connsiteY6" fmla="*/ 538005 h 608486"/>
              <a:gd name="connsiteX7" fmla="*/ 308399 w 545823"/>
              <a:gd name="connsiteY7" fmla="*/ 529254 h 608486"/>
              <a:gd name="connsiteX8" fmla="*/ 46686 w 545823"/>
              <a:gd name="connsiteY8" fmla="*/ 529254 h 608486"/>
              <a:gd name="connsiteX9" fmla="*/ 37843 w 545823"/>
              <a:gd name="connsiteY9" fmla="*/ 538005 h 608486"/>
              <a:gd name="connsiteX10" fmla="*/ 37843 w 545823"/>
              <a:gd name="connsiteY10" fmla="*/ 553517 h 608486"/>
              <a:gd name="connsiteX11" fmla="*/ 46686 w 545823"/>
              <a:gd name="connsiteY11" fmla="*/ 562347 h 608486"/>
              <a:gd name="connsiteX12" fmla="*/ 109306 w 545823"/>
              <a:gd name="connsiteY12" fmla="*/ 562347 h 608486"/>
              <a:gd name="connsiteX13" fmla="*/ 118149 w 545823"/>
              <a:gd name="connsiteY13" fmla="*/ 553517 h 608486"/>
              <a:gd name="connsiteX14" fmla="*/ 118149 w 545823"/>
              <a:gd name="connsiteY14" fmla="*/ 538005 h 608486"/>
              <a:gd name="connsiteX15" fmla="*/ 109306 w 545823"/>
              <a:gd name="connsiteY15" fmla="*/ 529254 h 608486"/>
              <a:gd name="connsiteX16" fmla="*/ 177582 w 545823"/>
              <a:gd name="connsiteY16" fmla="*/ 520981 h 608486"/>
              <a:gd name="connsiteX17" fmla="*/ 152725 w 545823"/>
              <a:gd name="connsiteY17" fmla="*/ 545800 h 608486"/>
              <a:gd name="connsiteX18" fmla="*/ 177582 w 545823"/>
              <a:gd name="connsiteY18" fmla="*/ 570620 h 608486"/>
              <a:gd name="connsiteX19" fmla="*/ 202439 w 545823"/>
              <a:gd name="connsiteY19" fmla="*/ 545800 h 608486"/>
              <a:gd name="connsiteX20" fmla="*/ 177582 w 545823"/>
              <a:gd name="connsiteY20" fmla="*/ 520981 h 608486"/>
              <a:gd name="connsiteX21" fmla="*/ 404163 w 545823"/>
              <a:gd name="connsiteY21" fmla="*/ 178742 h 608486"/>
              <a:gd name="connsiteX22" fmla="*/ 424098 w 545823"/>
              <a:gd name="connsiteY22" fmla="*/ 198677 h 608486"/>
              <a:gd name="connsiteX23" fmla="*/ 404163 w 545823"/>
              <a:gd name="connsiteY23" fmla="*/ 218612 h 608486"/>
              <a:gd name="connsiteX24" fmla="*/ 384228 w 545823"/>
              <a:gd name="connsiteY24" fmla="*/ 198677 h 608486"/>
              <a:gd name="connsiteX25" fmla="*/ 404163 w 545823"/>
              <a:gd name="connsiteY25" fmla="*/ 178742 h 608486"/>
              <a:gd name="connsiteX26" fmla="*/ 36329 w 545823"/>
              <a:gd name="connsiteY26" fmla="*/ 69930 h 608486"/>
              <a:gd name="connsiteX27" fmla="*/ 210326 w 545823"/>
              <a:gd name="connsiteY27" fmla="*/ 69930 h 608486"/>
              <a:gd name="connsiteX28" fmla="*/ 201403 w 545823"/>
              <a:gd name="connsiteY28" fmla="*/ 93875 h 608486"/>
              <a:gd name="connsiteX29" fmla="*/ 173280 w 545823"/>
              <a:gd name="connsiteY29" fmla="*/ 127525 h 608486"/>
              <a:gd name="connsiteX30" fmla="*/ 59353 w 545823"/>
              <a:gd name="connsiteY30" fmla="*/ 127525 h 608486"/>
              <a:gd name="connsiteX31" fmla="*/ 50191 w 545823"/>
              <a:gd name="connsiteY31" fmla="*/ 136673 h 608486"/>
              <a:gd name="connsiteX32" fmla="*/ 50191 w 545823"/>
              <a:gd name="connsiteY32" fmla="*/ 480012 h 608486"/>
              <a:gd name="connsiteX33" fmla="*/ 59353 w 545823"/>
              <a:gd name="connsiteY33" fmla="*/ 489161 h 608486"/>
              <a:gd name="connsiteX34" fmla="*/ 295731 w 545823"/>
              <a:gd name="connsiteY34" fmla="*/ 489161 h 608486"/>
              <a:gd name="connsiteX35" fmla="*/ 304893 w 545823"/>
              <a:gd name="connsiteY35" fmla="*/ 480012 h 608486"/>
              <a:gd name="connsiteX36" fmla="*/ 304893 w 545823"/>
              <a:gd name="connsiteY36" fmla="*/ 297683 h 608486"/>
              <a:gd name="connsiteX37" fmla="*/ 355085 w 545823"/>
              <a:gd name="connsiteY37" fmla="*/ 297683 h 608486"/>
              <a:gd name="connsiteX38" fmla="*/ 355085 w 545823"/>
              <a:gd name="connsiteY38" fmla="*/ 572211 h 608486"/>
              <a:gd name="connsiteX39" fmla="*/ 318756 w 545823"/>
              <a:gd name="connsiteY39" fmla="*/ 608486 h 608486"/>
              <a:gd name="connsiteX40" fmla="*/ 36329 w 545823"/>
              <a:gd name="connsiteY40" fmla="*/ 608486 h 608486"/>
              <a:gd name="connsiteX41" fmla="*/ 0 w 545823"/>
              <a:gd name="connsiteY41" fmla="*/ 572211 h 608486"/>
              <a:gd name="connsiteX42" fmla="*/ 0 w 545823"/>
              <a:gd name="connsiteY42" fmla="*/ 106205 h 608486"/>
              <a:gd name="connsiteX43" fmla="*/ 36329 w 545823"/>
              <a:gd name="connsiteY43" fmla="*/ 69930 h 608486"/>
              <a:gd name="connsiteX44" fmla="*/ 380920 w 545823"/>
              <a:gd name="connsiteY44" fmla="*/ 61604 h 608486"/>
              <a:gd name="connsiteX45" fmla="*/ 427407 w 545823"/>
              <a:gd name="connsiteY45" fmla="*/ 61604 h 608486"/>
              <a:gd name="connsiteX46" fmla="*/ 434332 w 545823"/>
              <a:gd name="connsiteY46" fmla="*/ 64864 h 608486"/>
              <a:gd name="connsiteX47" fmla="*/ 436243 w 545823"/>
              <a:gd name="connsiteY47" fmla="*/ 72338 h 608486"/>
              <a:gd name="connsiteX48" fmla="*/ 419447 w 545823"/>
              <a:gd name="connsiteY48" fmla="*/ 159643 h 608486"/>
              <a:gd name="connsiteX49" fmla="*/ 410611 w 545823"/>
              <a:gd name="connsiteY49" fmla="*/ 166958 h 608486"/>
              <a:gd name="connsiteX50" fmla="*/ 397716 w 545823"/>
              <a:gd name="connsiteY50" fmla="*/ 166958 h 608486"/>
              <a:gd name="connsiteX51" fmla="*/ 388801 w 545823"/>
              <a:gd name="connsiteY51" fmla="*/ 159643 h 608486"/>
              <a:gd name="connsiteX52" fmla="*/ 372005 w 545823"/>
              <a:gd name="connsiteY52" fmla="*/ 72338 h 608486"/>
              <a:gd name="connsiteX53" fmla="*/ 373915 w 545823"/>
              <a:gd name="connsiteY53" fmla="*/ 64864 h 608486"/>
              <a:gd name="connsiteX54" fmla="*/ 380920 w 545823"/>
              <a:gd name="connsiteY54" fmla="*/ 61604 h 608486"/>
              <a:gd name="connsiteX55" fmla="*/ 407749 w 545823"/>
              <a:gd name="connsiteY55" fmla="*/ 30383 h 608486"/>
              <a:gd name="connsiteX56" fmla="*/ 341619 w 545823"/>
              <a:gd name="connsiteY56" fmla="*/ 81286 h 608486"/>
              <a:gd name="connsiteX57" fmla="*/ 331660 w 545823"/>
              <a:gd name="connsiteY57" fmla="*/ 91705 h 608486"/>
              <a:gd name="connsiteX58" fmla="*/ 317478 w 545823"/>
              <a:gd name="connsiteY58" fmla="*/ 89160 h 608486"/>
              <a:gd name="connsiteX59" fmla="*/ 297480 w 545823"/>
              <a:gd name="connsiteY59" fmla="*/ 82081 h 608486"/>
              <a:gd name="connsiteX60" fmla="*/ 265132 w 545823"/>
              <a:gd name="connsiteY60" fmla="*/ 114373 h 608486"/>
              <a:gd name="connsiteX61" fmla="*/ 265690 w 545823"/>
              <a:gd name="connsiteY61" fmla="*/ 120338 h 608486"/>
              <a:gd name="connsiteX62" fmla="*/ 256129 w 545823"/>
              <a:gd name="connsiteY62" fmla="*/ 137279 h 608486"/>
              <a:gd name="connsiteX63" fmla="*/ 224419 w 545823"/>
              <a:gd name="connsiteY63" fmla="*/ 182933 h 608486"/>
              <a:gd name="connsiteX64" fmla="*/ 273419 w 545823"/>
              <a:gd name="connsiteY64" fmla="*/ 231848 h 608486"/>
              <a:gd name="connsiteX65" fmla="*/ 466468 w 545823"/>
              <a:gd name="connsiteY65" fmla="*/ 231848 h 608486"/>
              <a:gd name="connsiteX66" fmla="*/ 515467 w 545823"/>
              <a:gd name="connsiteY66" fmla="*/ 182933 h 608486"/>
              <a:gd name="connsiteX67" fmla="*/ 482801 w 545823"/>
              <a:gd name="connsiteY67" fmla="*/ 137041 h 608486"/>
              <a:gd name="connsiteX68" fmla="*/ 473320 w 545823"/>
              <a:gd name="connsiteY68" fmla="*/ 118509 h 608486"/>
              <a:gd name="connsiteX69" fmla="*/ 476587 w 545823"/>
              <a:gd name="connsiteY69" fmla="*/ 99023 h 608486"/>
              <a:gd name="connsiteX70" fmla="*/ 407749 w 545823"/>
              <a:gd name="connsiteY70" fmla="*/ 30383 h 608486"/>
              <a:gd name="connsiteX71" fmla="*/ 407749 w 545823"/>
              <a:gd name="connsiteY71" fmla="*/ 0 h 608486"/>
              <a:gd name="connsiteX72" fmla="*/ 506942 w 545823"/>
              <a:gd name="connsiteY72" fmla="*/ 99023 h 608486"/>
              <a:gd name="connsiteX73" fmla="*/ 505588 w 545823"/>
              <a:gd name="connsiteY73" fmla="*/ 114214 h 608486"/>
              <a:gd name="connsiteX74" fmla="*/ 545823 w 545823"/>
              <a:gd name="connsiteY74" fmla="*/ 182933 h 608486"/>
              <a:gd name="connsiteX75" fmla="*/ 466468 w 545823"/>
              <a:gd name="connsiteY75" fmla="*/ 262151 h 608486"/>
              <a:gd name="connsiteX76" fmla="*/ 273419 w 545823"/>
              <a:gd name="connsiteY76" fmla="*/ 262151 h 608486"/>
              <a:gd name="connsiteX77" fmla="*/ 193984 w 545823"/>
              <a:gd name="connsiteY77" fmla="*/ 182933 h 608486"/>
              <a:gd name="connsiteX78" fmla="*/ 234697 w 545823"/>
              <a:gd name="connsiteY78" fmla="*/ 113975 h 608486"/>
              <a:gd name="connsiteX79" fmla="*/ 297480 w 545823"/>
              <a:gd name="connsiteY79" fmla="*/ 51698 h 608486"/>
              <a:gd name="connsiteX80" fmla="*/ 318992 w 545823"/>
              <a:gd name="connsiteY80" fmla="*/ 55516 h 608486"/>
              <a:gd name="connsiteX81" fmla="*/ 407749 w 545823"/>
              <a:gd name="connsiteY81" fmla="*/ 0 h 60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5823" h="608486">
                <a:moveTo>
                  <a:pt x="245779" y="529254"/>
                </a:moveTo>
                <a:cubicBezTo>
                  <a:pt x="240919" y="529254"/>
                  <a:pt x="236936" y="533152"/>
                  <a:pt x="236936" y="538005"/>
                </a:cubicBezTo>
                <a:lnTo>
                  <a:pt x="236936" y="553517"/>
                </a:lnTo>
                <a:cubicBezTo>
                  <a:pt x="236936" y="558369"/>
                  <a:pt x="240919" y="562267"/>
                  <a:pt x="245779" y="562267"/>
                </a:cubicBezTo>
                <a:lnTo>
                  <a:pt x="308399" y="562267"/>
                </a:lnTo>
                <a:cubicBezTo>
                  <a:pt x="313338" y="562267"/>
                  <a:pt x="317242" y="558369"/>
                  <a:pt x="317242" y="553517"/>
                </a:cubicBezTo>
                <a:lnTo>
                  <a:pt x="317242" y="538005"/>
                </a:lnTo>
                <a:cubicBezTo>
                  <a:pt x="317242" y="533152"/>
                  <a:pt x="313338" y="529254"/>
                  <a:pt x="308399" y="529254"/>
                </a:cubicBezTo>
                <a:close/>
                <a:moveTo>
                  <a:pt x="46686" y="529254"/>
                </a:moveTo>
                <a:cubicBezTo>
                  <a:pt x="41826" y="529254"/>
                  <a:pt x="37843" y="533152"/>
                  <a:pt x="37843" y="538005"/>
                </a:cubicBezTo>
                <a:lnTo>
                  <a:pt x="37843" y="553517"/>
                </a:lnTo>
                <a:cubicBezTo>
                  <a:pt x="37843" y="558369"/>
                  <a:pt x="41826" y="562347"/>
                  <a:pt x="46686" y="562347"/>
                </a:cubicBezTo>
                <a:lnTo>
                  <a:pt x="109306" y="562347"/>
                </a:lnTo>
                <a:cubicBezTo>
                  <a:pt x="114166" y="562347"/>
                  <a:pt x="118149" y="558369"/>
                  <a:pt x="118149" y="553517"/>
                </a:cubicBezTo>
                <a:lnTo>
                  <a:pt x="118149" y="538005"/>
                </a:lnTo>
                <a:cubicBezTo>
                  <a:pt x="118149" y="533152"/>
                  <a:pt x="114166" y="529254"/>
                  <a:pt x="109306" y="529254"/>
                </a:cubicBezTo>
                <a:close/>
                <a:moveTo>
                  <a:pt x="177582" y="520981"/>
                </a:moveTo>
                <a:cubicBezTo>
                  <a:pt x="163799" y="520981"/>
                  <a:pt x="152725" y="532118"/>
                  <a:pt x="152725" y="545800"/>
                </a:cubicBezTo>
                <a:cubicBezTo>
                  <a:pt x="152725" y="559483"/>
                  <a:pt x="163799" y="570620"/>
                  <a:pt x="177582" y="570620"/>
                </a:cubicBezTo>
                <a:cubicBezTo>
                  <a:pt x="191285" y="570620"/>
                  <a:pt x="202439" y="559483"/>
                  <a:pt x="202439" y="545800"/>
                </a:cubicBezTo>
                <a:cubicBezTo>
                  <a:pt x="202439" y="532118"/>
                  <a:pt x="191285" y="520981"/>
                  <a:pt x="177582" y="520981"/>
                </a:cubicBezTo>
                <a:close/>
                <a:moveTo>
                  <a:pt x="404163" y="178742"/>
                </a:moveTo>
                <a:cubicBezTo>
                  <a:pt x="415173" y="178742"/>
                  <a:pt x="424098" y="187667"/>
                  <a:pt x="424098" y="198677"/>
                </a:cubicBezTo>
                <a:cubicBezTo>
                  <a:pt x="424098" y="209687"/>
                  <a:pt x="415173" y="218612"/>
                  <a:pt x="404163" y="218612"/>
                </a:cubicBezTo>
                <a:cubicBezTo>
                  <a:pt x="393153" y="218612"/>
                  <a:pt x="384228" y="209687"/>
                  <a:pt x="384228" y="198677"/>
                </a:cubicBezTo>
                <a:cubicBezTo>
                  <a:pt x="384228" y="187667"/>
                  <a:pt x="393153" y="178742"/>
                  <a:pt x="404163" y="178742"/>
                </a:cubicBezTo>
                <a:close/>
                <a:moveTo>
                  <a:pt x="36329" y="69930"/>
                </a:moveTo>
                <a:lnTo>
                  <a:pt x="210326" y="69930"/>
                </a:lnTo>
                <a:cubicBezTo>
                  <a:pt x="206422" y="77487"/>
                  <a:pt x="203156" y="85363"/>
                  <a:pt x="201403" y="93875"/>
                </a:cubicBezTo>
                <a:cubicBezTo>
                  <a:pt x="189851" y="103182"/>
                  <a:pt x="180450" y="114717"/>
                  <a:pt x="173280" y="127525"/>
                </a:cubicBezTo>
                <a:lnTo>
                  <a:pt x="59353" y="127525"/>
                </a:lnTo>
                <a:cubicBezTo>
                  <a:pt x="54334" y="127525"/>
                  <a:pt x="50191" y="131582"/>
                  <a:pt x="50191" y="136673"/>
                </a:cubicBezTo>
                <a:lnTo>
                  <a:pt x="50191" y="480012"/>
                </a:lnTo>
                <a:cubicBezTo>
                  <a:pt x="50191" y="485024"/>
                  <a:pt x="54334" y="489161"/>
                  <a:pt x="59353" y="489161"/>
                </a:cubicBezTo>
                <a:lnTo>
                  <a:pt x="295731" y="489161"/>
                </a:lnTo>
                <a:cubicBezTo>
                  <a:pt x="300830" y="489161"/>
                  <a:pt x="304893" y="485024"/>
                  <a:pt x="304893" y="480012"/>
                </a:cubicBezTo>
                <a:lnTo>
                  <a:pt x="304893" y="297683"/>
                </a:lnTo>
                <a:lnTo>
                  <a:pt x="355085" y="297683"/>
                </a:lnTo>
                <a:lnTo>
                  <a:pt x="355085" y="572211"/>
                </a:lnTo>
                <a:cubicBezTo>
                  <a:pt x="355085" y="592258"/>
                  <a:pt x="338832" y="608486"/>
                  <a:pt x="318756" y="608486"/>
                </a:cubicBezTo>
                <a:lnTo>
                  <a:pt x="36329" y="608486"/>
                </a:lnTo>
                <a:cubicBezTo>
                  <a:pt x="16252" y="608486"/>
                  <a:pt x="0" y="592258"/>
                  <a:pt x="0" y="572211"/>
                </a:cubicBezTo>
                <a:lnTo>
                  <a:pt x="0" y="106205"/>
                </a:lnTo>
                <a:cubicBezTo>
                  <a:pt x="0" y="86158"/>
                  <a:pt x="16252" y="69930"/>
                  <a:pt x="36329" y="69930"/>
                </a:cubicBezTo>
                <a:close/>
                <a:moveTo>
                  <a:pt x="380920" y="61604"/>
                </a:moveTo>
                <a:lnTo>
                  <a:pt x="427407" y="61604"/>
                </a:lnTo>
                <a:cubicBezTo>
                  <a:pt x="430114" y="61604"/>
                  <a:pt x="432661" y="62797"/>
                  <a:pt x="434332" y="64864"/>
                </a:cubicBezTo>
                <a:cubicBezTo>
                  <a:pt x="436084" y="66931"/>
                  <a:pt x="436800" y="69635"/>
                  <a:pt x="436243" y="72338"/>
                </a:cubicBezTo>
                <a:lnTo>
                  <a:pt x="419447" y="159643"/>
                </a:lnTo>
                <a:cubicBezTo>
                  <a:pt x="418651" y="163857"/>
                  <a:pt x="414989" y="166958"/>
                  <a:pt x="410611" y="166958"/>
                </a:cubicBezTo>
                <a:lnTo>
                  <a:pt x="397716" y="166958"/>
                </a:lnTo>
                <a:cubicBezTo>
                  <a:pt x="393338" y="166958"/>
                  <a:pt x="389597" y="163857"/>
                  <a:pt x="388801" y="159643"/>
                </a:cubicBezTo>
                <a:lnTo>
                  <a:pt x="372005" y="72338"/>
                </a:lnTo>
                <a:cubicBezTo>
                  <a:pt x="371527" y="69635"/>
                  <a:pt x="372244" y="66931"/>
                  <a:pt x="373915" y="64864"/>
                </a:cubicBezTo>
                <a:cubicBezTo>
                  <a:pt x="375666" y="62797"/>
                  <a:pt x="378214" y="61604"/>
                  <a:pt x="380920" y="61604"/>
                </a:cubicBezTo>
                <a:close/>
                <a:moveTo>
                  <a:pt x="407749" y="30383"/>
                </a:moveTo>
                <a:cubicBezTo>
                  <a:pt x="376915" y="30383"/>
                  <a:pt x="349746" y="51301"/>
                  <a:pt x="341619" y="81286"/>
                </a:cubicBezTo>
                <a:cubicBezTo>
                  <a:pt x="340265" y="86217"/>
                  <a:pt x="336600" y="90115"/>
                  <a:pt x="331660" y="91705"/>
                </a:cubicBezTo>
                <a:cubicBezTo>
                  <a:pt x="326880" y="93296"/>
                  <a:pt x="321462" y="92421"/>
                  <a:pt x="317478" y="89160"/>
                </a:cubicBezTo>
                <a:cubicBezTo>
                  <a:pt x="313415" y="85899"/>
                  <a:pt x="306563" y="82081"/>
                  <a:pt x="297480" y="82081"/>
                </a:cubicBezTo>
                <a:cubicBezTo>
                  <a:pt x="279633" y="82081"/>
                  <a:pt x="265132" y="96557"/>
                  <a:pt x="265132" y="114373"/>
                </a:cubicBezTo>
                <a:cubicBezTo>
                  <a:pt x="265132" y="116441"/>
                  <a:pt x="265371" y="118429"/>
                  <a:pt x="265690" y="120338"/>
                </a:cubicBezTo>
                <a:cubicBezTo>
                  <a:pt x="267124" y="127497"/>
                  <a:pt x="263061" y="134734"/>
                  <a:pt x="256129" y="137279"/>
                </a:cubicBezTo>
                <a:cubicBezTo>
                  <a:pt x="236848" y="144597"/>
                  <a:pt x="224419" y="162492"/>
                  <a:pt x="224419" y="182933"/>
                </a:cubicBezTo>
                <a:cubicBezTo>
                  <a:pt x="224419" y="209896"/>
                  <a:pt x="246409" y="231848"/>
                  <a:pt x="273419" y="231848"/>
                </a:cubicBezTo>
                <a:lnTo>
                  <a:pt x="466468" y="231848"/>
                </a:lnTo>
                <a:cubicBezTo>
                  <a:pt x="493478" y="231848"/>
                  <a:pt x="515467" y="209896"/>
                  <a:pt x="515467" y="182933"/>
                </a:cubicBezTo>
                <a:cubicBezTo>
                  <a:pt x="515467" y="162413"/>
                  <a:pt x="502321" y="144040"/>
                  <a:pt x="482801" y="137041"/>
                </a:cubicBezTo>
                <a:cubicBezTo>
                  <a:pt x="475232" y="134337"/>
                  <a:pt x="471089" y="126224"/>
                  <a:pt x="473320" y="118509"/>
                </a:cubicBezTo>
                <a:cubicBezTo>
                  <a:pt x="475551" y="111112"/>
                  <a:pt x="476587" y="104908"/>
                  <a:pt x="476587" y="99023"/>
                </a:cubicBezTo>
                <a:cubicBezTo>
                  <a:pt x="476587" y="61163"/>
                  <a:pt x="445673" y="30383"/>
                  <a:pt x="407749" y="30383"/>
                </a:cubicBezTo>
                <a:close/>
                <a:moveTo>
                  <a:pt x="407749" y="0"/>
                </a:moveTo>
                <a:cubicBezTo>
                  <a:pt x="462484" y="0"/>
                  <a:pt x="506942" y="44461"/>
                  <a:pt x="506942" y="99023"/>
                </a:cubicBezTo>
                <a:cubicBezTo>
                  <a:pt x="506942" y="104033"/>
                  <a:pt x="506544" y="108965"/>
                  <a:pt x="505588" y="114214"/>
                </a:cubicBezTo>
                <a:cubicBezTo>
                  <a:pt x="530127" y="128133"/>
                  <a:pt x="545823" y="154221"/>
                  <a:pt x="545823" y="182933"/>
                </a:cubicBezTo>
                <a:cubicBezTo>
                  <a:pt x="545823" y="226598"/>
                  <a:pt x="510209" y="262151"/>
                  <a:pt x="466468" y="262151"/>
                </a:cubicBezTo>
                <a:lnTo>
                  <a:pt x="273419" y="262151"/>
                </a:lnTo>
                <a:cubicBezTo>
                  <a:pt x="229598" y="262151"/>
                  <a:pt x="193984" y="226598"/>
                  <a:pt x="193984" y="182933"/>
                </a:cubicBezTo>
                <a:cubicBezTo>
                  <a:pt x="193984" y="154221"/>
                  <a:pt x="209919" y="127815"/>
                  <a:pt x="234697" y="113975"/>
                </a:cubicBezTo>
                <a:cubicBezTo>
                  <a:pt x="234936" y="79536"/>
                  <a:pt x="263061" y="51698"/>
                  <a:pt x="297480" y="51698"/>
                </a:cubicBezTo>
                <a:cubicBezTo>
                  <a:pt x="304890" y="51698"/>
                  <a:pt x="312140" y="52971"/>
                  <a:pt x="318992" y="55516"/>
                </a:cubicBezTo>
                <a:cubicBezTo>
                  <a:pt x="335325" y="22111"/>
                  <a:pt x="369585" y="0"/>
                  <a:pt x="4077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" name="wifi_99545"/>
          <p:cNvSpPr>
            <a:spLocks noChangeAspect="1"/>
          </p:cNvSpPr>
          <p:nvPr/>
        </p:nvSpPr>
        <p:spPr bwMode="auto">
          <a:xfrm>
            <a:off x="5837269" y="3563401"/>
            <a:ext cx="475423" cy="609685"/>
          </a:xfrm>
          <a:custGeom>
            <a:avLst/>
            <a:gdLst>
              <a:gd name="connsiteX0" fmla="*/ 237312 w 474764"/>
              <a:gd name="connsiteY0" fmla="*/ 276828 h 608839"/>
              <a:gd name="connsiteX1" fmla="*/ 262222 w 474764"/>
              <a:gd name="connsiteY1" fmla="*/ 301667 h 608839"/>
              <a:gd name="connsiteX2" fmla="*/ 237312 w 474764"/>
              <a:gd name="connsiteY2" fmla="*/ 326506 h 608839"/>
              <a:gd name="connsiteX3" fmla="*/ 212402 w 474764"/>
              <a:gd name="connsiteY3" fmla="*/ 301667 h 608839"/>
              <a:gd name="connsiteX4" fmla="*/ 237312 w 474764"/>
              <a:gd name="connsiteY4" fmla="*/ 276828 h 608839"/>
              <a:gd name="connsiteX5" fmla="*/ 237324 w 474764"/>
              <a:gd name="connsiteY5" fmla="*/ 198285 h 608839"/>
              <a:gd name="connsiteX6" fmla="*/ 310522 w 474764"/>
              <a:gd name="connsiteY6" fmla="*/ 228545 h 608839"/>
              <a:gd name="connsiteX7" fmla="*/ 310522 w 474764"/>
              <a:gd name="connsiteY7" fmla="*/ 251977 h 608839"/>
              <a:gd name="connsiteX8" fmla="*/ 298863 w 474764"/>
              <a:gd name="connsiteY8" fmla="*/ 256788 h 608839"/>
              <a:gd name="connsiteX9" fmla="*/ 287049 w 474764"/>
              <a:gd name="connsiteY9" fmla="*/ 251977 h 608839"/>
              <a:gd name="connsiteX10" fmla="*/ 187716 w 474764"/>
              <a:gd name="connsiteY10" fmla="*/ 251977 h 608839"/>
              <a:gd name="connsiteX11" fmla="*/ 164243 w 474764"/>
              <a:gd name="connsiteY11" fmla="*/ 251977 h 608839"/>
              <a:gd name="connsiteX12" fmla="*/ 164243 w 474764"/>
              <a:gd name="connsiteY12" fmla="*/ 228545 h 608839"/>
              <a:gd name="connsiteX13" fmla="*/ 237324 w 474764"/>
              <a:gd name="connsiteY13" fmla="*/ 198285 h 608839"/>
              <a:gd name="connsiteX14" fmla="*/ 237304 w 474764"/>
              <a:gd name="connsiteY14" fmla="*/ 131040 h 608839"/>
              <a:gd name="connsiteX15" fmla="*/ 358150 w 474764"/>
              <a:gd name="connsiteY15" fmla="*/ 181038 h 608839"/>
              <a:gd name="connsiteX16" fmla="*/ 358150 w 474764"/>
              <a:gd name="connsiteY16" fmla="*/ 204484 h 608839"/>
              <a:gd name="connsiteX17" fmla="*/ 346485 w 474764"/>
              <a:gd name="connsiteY17" fmla="*/ 209297 h 608839"/>
              <a:gd name="connsiteX18" fmla="*/ 334665 w 474764"/>
              <a:gd name="connsiteY18" fmla="*/ 204484 h 608839"/>
              <a:gd name="connsiteX19" fmla="*/ 237304 w 474764"/>
              <a:gd name="connsiteY19" fmla="*/ 164268 h 608839"/>
              <a:gd name="connsiteX20" fmla="*/ 140099 w 474764"/>
              <a:gd name="connsiteY20" fmla="*/ 204484 h 608839"/>
              <a:gd name="connsiteX21" fmla="*/ 116614 w 474764"/>
              <a:gd name="connsiteY21" fmla="*/ 204484 h 608839"/>
              <a:gd name="connsiteX22" fmla="*/ 116614 w 474764"/>
              <a:gd name="connsiteY22" fmla="*/ 181038 h 608839"/>
              <a:gd name="connsiteX23" fmla="*/ 237304 w 474764"/>
              <a:gd name="connsiteY23" fmla="*/ 131040 h 608839"/>
              <a:gd name="connsiteX24" fmla="*/ 237304 w 474764"/>
              <a:gd name="connsiteY24" fmla="*/ 60247 h 608839"/>
              <a:gd name="connsiteX25" fmla="*/ 62358 w 474764"/>
              <a:gd name="connsiteY25" fmla="*/ 234933 h 608839"/>
              <a:gd name="connsiteX26" fmla="*/ 237304 w 474764"/>
              <a:gd name="connsiteY26" fmla="*/ 409775 h 608839"/>
              <a:gd name="connsiteX27" fmla="*/ 412250 w 474764"/>
              <a:gd name="connsiteY27" fmla="*/ 234933 h 608839"/>
              <a:gd name="connsiteX28" fmla="*/ 237304 w 474764"/>
              <a:gd name="connsiteY28" fmla="*/ 60247 h 608839"/>
              <a:gd name="connsiteX29" fmla="*/ 237304 w 474764"/>
              <a:gd name="connsiteY29" fmla="*/ 0 h 608839"/>
              <a:gd name="connsiteX30" fmla="*/ 474764 w 474764"/>
              <a:gd name="connsiteY30" fmla="*/ 237107 h 608839"/>
              <a:gd name="connsiteX31" fmla="*/ 237304 w 474764"/>
              <a:gd name="connsiteY31" fmla="*/ 608839 h 608839"/>
              <a:gd name="connsiteX32" fmla="*/ 0 w 474764"/>
              <a:gd name="connsiteY32" fmla="*/ 237107 h 608839"/>
              <a:gd name="connsiteX33" fmla="*/ 237304 w 474764"/>
              <a:gd name="connsiteY33" fmla="*/ 0 h 60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4764" h="608839">
                <a:moveTo>
                  <a:pt x="237312" y="276828"/>
                </a:moveTo>
                <a:cubicBezTo>
                  <a:pt x="251069" y="276828"/>
                  <a:pt x="262222" y="287949"/>
                  <a:pt x="262222" y="301667"/>
                </a:cubicBezTo>
                <a:cubicBezTo>
                  <a:pt x="262222" y="315385"/>
                  <a:pt x="251069" y="326506"/>
                  <a:pt x="237312" y="326506"/>
                </a:cubicBezTo>
                <a:cubicBezTo>
                  <a:pt x="223555" y="326506"/>
                  <a:pt x="212402" y="315385"/>
                  <a:pt x="212402" y="301667"/>
                </a:cubicBezTo>
                <a:cubicBezTo>
                  <a:pt x="212402" y="287949"/>
                  <a:pt x="223555" y="276828"/>
                  <a:pt x="237312" y="276828"/>
                </a:cubicBezTo>
                <a:close/>
                <a:moveTo>
                  <a:pt x="237324" y="198285"/>
                </a:moveTo>
                <a:cubicBezTo>
                  <a:pt x="263809" y="198285"/>
                  <a:pt x="290314" y="208372"/>
                  <a:pt x="310522" y="228545"/>
                </a:cubicBezTo>
                <a:cubicBezTo>
                  <a:pt x="317051" y="235063"/>
                  <a:pt x="317051" y="245460"/>
                  <a:pt x="310522" y="251977"/>
                </a:cubicBezTo>
                <a:cubicBezTo>
                  <a:pt x="307258" y="255236"/>
                  <a:pt x="303061" y="256788"/>
                  <a:pt x="298863" y="256788"/>
                </a:cubicBezTo>
                <a:cubicBezTo>
                  <a:pt x="294511" y="256788"/>
                  <a:pt x="290314" y="255236"/>
                  <a:pt x="287049" y="251977"/>
                </a:cubicBezTo>
                <a:cubicBezTo>
                  <a:pt x="259690" y="224510"/>
                  <a:pt x="215075" y="224510"/>
                  <a:pt x="187716" y="251977"/>
                </a:cubicBezTo>
                <a:cubicBezTo>
                  <a:pt x="181187" y="258340"/>
                  <a:pt x="170616" y="258340"/>
                  <a:pt x="164243" y="251977"/>
                </a:cubicBezTo>
                <a:cubicBezTo>
                  <a:pt x="157714" y="245460"/>
                  <a:pt x="157714" y="235063"/>
                  <a:pt x="164243" y="228545"/>
                </a:cubicBezTo>
                <a:cubicBezTo>
                  <a:pt x="184374" y="208372"/>
                  <a:pt x="210839" y="198285"/>
                  <a:pt x="237324" y="198285"/>
                </a:cubicBezTo>
                <a:close/>
                <a:moveTo>
                  <a:pt x="237304" y="131040"/>
                </a:moveTo>
                <a:cubicBezTo>
                  <a:pt x="283030" y="131040"/>
                  <a:pt x="325955" y="148741"/>
                  <a:pt x="358150" y="181038"/>
                </a:cubicBezTo>
                <a:cubicBezTo>
                  <a:pt x="364682" y="187559"/>
                  <a:pt x="364682" y="197962"/>
                  <a:pt x="358150" y="204484"/>
                </a:cubicBezTo>
                <a:cubicBezTo>
                  <a:pt x="354884" y="207744"/>
                  <a:pt x="350685" y="209297"/>
                  <a:pt x="346485" y="209297"/>
                </a:cubicBezTo>
                <a:cubicBezTo>
                  <a:pt x="342130" y="209297"/>
                  <a:pt x="337931" y="207744"/>
                  <a:pt x="334665" y="204484"/>
                </a:cubicBezTo>
                <a:cubicBezTo>
                  <a:pt x="308692" y="178553"/>
                  <a:pt x="274165" y="164268"/>
                  <a:pt x="237304" y="164268"/>
                </a:cubicBezTo>
                <a:cubicBezTo>
                  <a:pt x="200599" y="164268"/>
                  <a:pt x="166072" y="178553"/>
                  <a:pt x="140099" y="204484"/>
                </a:cubicBezTo>
                <a:cubicBezTo>
                  <a:pt x="133567" y="210850"/>
                  <a:pt x="122991" y="210850"/>
                  <a:pt x="116614" y="204484"/>
                </a:cubicBezTo>
                <a:cubicBezTo>
                  <a:pt x="110082" y="197962"/>
                  <a:pt x="110082" y="187559"/>
                  <a:pt x="116614" y="181038"/>
                </a:cubicBezTo>
                <a:cubicBezTo>
                  <a:pt x="148809" y="148741"/>
                  <a:pt x="191734" y="131040"/>
                  <a:pt x="237304" y="131040"/>
                </a:cubicBezTo>
                <a:close/>
                <a:moveTo>
                  <a:pt x="237304" y="60247"/>
                </a:moveTo>
                <a:cubicBezTo>
                  <a:pt x="140734" y="60247"/>
                  <a:pt x="62358" y="138506"/>
                  <a:pt x="62358" y="234933"/>
                </a:cubicBezTo>
                <a:cubicBezTo>
                  <a:pt x="62358" y="331515"/>
                  <a:pt x="140734" y="409775"/>
                  <a:pt x="237304" y="409775"/>
                </a:cubicBezTo>
                <a:cubicBezTo>
                  <a:pt x="334030" y="409775"/>
                  <a:pt x="412250" y="331515"/>
                  <a:pt x="412250" y="234933"/>
                </a:cubicBezTo>
                <a:cubicBezTo>
                  <a:pt x="412250" y="138506"/>
                  <a:pt x="334030" y="60247"/>
                  <a:pt x="237304" y="60247"/>
                </a:cubicBezTo>
                <a:close/>
                <a:moveTo>
                  <a:pt x="237304" y="0"/>
                </a:moveTo>
                <a:cubicBezTo>
                  <a:pt x="368553" y="0"/>
                  <a:pt x="474764" y="106209"/>
                  <a:pt x="474764" y="237107"/>
                </a:cubicBezTo>
                <a:cubicBezTo>
                  <a:pt x="474764" y="439277"/>
                  <a:pt x="237304" y="608839"/>
                  <a:pt x="237304" y="608839"/>
                </a:cubicBezTo>
                <a:cubicBezTo>
                  <a:pt x="237304" y="608839"/>
                  <a:pt x="0" y="435395"/>
                  <a:pt x="0" y="237107"/>
                </a:cubicBezTo>
                <a:cubicBezTo>
                  <a:pt x="0" y="106209"/>
                  <a:pt x="106211" y="0"/>
                  <a:pt x="237304" y="0"/>
                </a:cubicBezTo>
                <a:close/>
              </a:path>
            </a:pathLst>
          </a:custGeom>
          <a:solidFill>
            <a:srgbClr val="7FC4C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528953" y="1822979"/>
            <a:ext cx="1555531" cy="51743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28953" y="3646354"/>
            <a:ext cx="1555531" cy="51743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28953" y="5474913"/>
            <a:ext cx="1555531" cy="51743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8908357" y="1834746"/>
            <a:ext cx="1555531" cy="51743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908357" y="3658121"/>
            <a:ext cx="1555531" cy="51743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908357" y="5486680"/>
            <a:ext cx="1555531" cy="51743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359458" y="190206"/>
            <a:ext cx="20519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研究过程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3296264" y="1080474"/>
            <a:ext cx="7943236" cy="118468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2769054" y="2515247"/>
            <a:ext cx="7943236" cy="118468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2241844" y="3960466"/>
            <a:ext cx="7943236" cy="118468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1714634" y="5395239"/>
            <a:ext cx="7943236" cy="118468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对角圆角矩形 2"/>
          <p:cNvSpPr/>
          <p:nvPr/>
        </p:nvSpPr>
        <p:spPr>
          <a:xfrm>
            <a:off x="2359821" y="976630"/>
            <a:ext cx="1818813" cy="13757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对角圆角矩形 3"/>
          <p:cNvSpPr/>
          <p:nvPr/>
        </p:nvSpPr>
        <p:spPr>
          <a:xfrm>
            <a:off x="1839985" y="2415090"/>
            <a:ext cx="1818813" cy="13757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对角圆角矩形 4"/>
          <p:cNvSpPr/>
          <p:nvPr/>
        </p:nvSpPr>
        <p:spPr>
          <a:xfrm>
            <a:off x="1320148" y="3853550"/>
            <a:ext cx="1818813" cy="13757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对角圆角矩形 5"/>
          <p:cNvSpPr/>
          <p:nvPr/>
        </p:nvSpPr>
        <p:spPr>
          <a:xfrm>
            <a:off x="800312" y="5292009"/>
            <a:ext cx="1818813" cy="13757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4971907" y="1262970"/>
            <a:ext cx="5172556" cy="83812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sp>
        <p:nvSpPr>
          <p:cNvPr id="28" name="文本框 22"/>
          <p:cNvSpPr txBox="1"/>
          <p:nvPr/>
        </p:nvSpPr>
        <p:spPr>
          <a:xfrm flipH="1">
            <a:off x="4492011" y="2701430"/>
            <a:ext cx="5172556" cy="83812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sp>
        <p:nvSpPr>
          <p:cNvPr id="29" name="文本框 22"/>
          <p:cNvSpPr txBox="1"/>
          <p:nvPr/>
        </p:nvSpPr>
        <p:spPr>
          <a:xfrm flipH="1">
            <a:off x="3972174" y="4139890"/>
            <a:ext cx="5172556" cy="83812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sp>
        <p:nvSpPr>
          <p:cNvPr id="30" name="文本框 22"/>
          <p:cNvSpPr txBox="1"/>
          <p:nvPr/>
        </p:nvSpPr>
        <p:spPr>
          <a:xfrm flipH="1">
            <a:off x="3452338" y="5578350"/>
            <a:ext cx="5172556" cy="838129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单击此处添加本章节的简要内容。本模板精心设计，模板所有素材均可自由编辑替换移动。单击此处添加本章节的简要内容。单击此处添加本章节的简要内容。</a:t>
            </a:r>
          </a:p>
        </p:txBody>
      </p:sp>
      <p:sp>
        <p:nvSpPr>
          <p:cNvPr id="31" name="文本框 30"/>
          <p:cNvSpPr txBox="1"/>
          <p:nvPr/>
        </p:nvSpPr>
        <p:spPr>
          <a:xfrm flipH="1">
            <a:off x="2423725" y="1659299"/>
            <a:ext cx="1548449" cy="4467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STEP  01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1944444" y="3106976"/>
            <a:ext cx="1548449" cy="4467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STEP  02</a:t>
            </a:r>
          </a:p>
        </p:txBody>
      </p:sp>
      <p:sp>
        <p:nvSpPr>
          <p:cNvPr id="33" name="文本框 32"/>
          <p:cNvSpPr txBox="1"/>
          <p:nvPr/>
        </p:nvSpPr>
        <p:spPr>
          <a:xfrm flipH="1">
            <a:off x="1455330" y="4566328"/>
            <a:ext cx="1548449" cy="4467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STEP  03</a:t>
            </a:r>
          </a:p>
        </p:txBody>
      </p:sp>
      <p:sp>
        <p:nvSpPr>
          <p:cNvPr id="34" name="文本框 33"/>
          <p:cNvSpPr txBox="1"/>
          <p:nvPr/>
        </p:nvSpPr>
        <p:spPr>
          <a:xfrm flipH="1">
            <a:off x="885722" y="6030595"/>
            <a:ext cx="1548449" cy="4467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2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STEP  04</a:t>
            </a:r>
          </a:p>
        </p:txBody>
      </p:sp>
      <p:sp>
        <p:nvSpPr>
          <p:cNvPr id="35" name="广播"/>
          <p:cNvSpPr>
            <a:spLocks noEditPoints="1"/>
          </p:cNvSpPr>
          <p:nvPr/>
        </p:nvSpPr>
        <p:spPr>
          <a:xfrm>
            <a:off x="2619125" y="2483910"/>
            <a:ext cx="498945" cy="583741"/>
          </a:xfrm>
          <a:custGeom>
            <a:avLst/>
            <a:gdLst/>
            <a:ahLst/>
            <a:cxnLst>
              <a:cxn ang="0">
                <a:pos x="313077" y="111159"/>
              </a:cxn>
              <a:cxn ang="0">
                <a:pos x="293510" y="137315"/>
              </a:cxn>
              <a:cxn ang="0">
                <a:pos x="293510" y="202702"/>
              </a:cxn>
              <a:cxn ang="0">
                <a:pos x="273942" y="228858"/>
              </a:cxn>
              <a:cxn ang="0">
                <a:pos x="130449" y="156931"/>
              </a:cxn>
              <a:cxn ang="0">
                <a:pos x="117404" y="202702"/>
              </a:cxn>
              <a:cxn ang="0">
                <a:pos x="136971" y="255013"/>
              </a:cxn>
              <a:cxn ang="0">
                <a:pos x="65224" y="261551"/>
              </a:cxn>
              <a:cxn ang="0">
                <a:pos x="52180" y="156931"/>
              </a:cxn>
              <a:cxn ang="0">
                <a:pos x="32612" y="156931"/>
              </a:cxn>
              <a:cxn ang="0">
                <a:pos x="0" y="130776"/>
              </a:cxn>
              <a:cxn ang="0">
                <a:pos x="0" y="98082"/>
              </a:cxn>
              <a:cxn ang="0">
                <a:pos x="32612" y="71927"/>
              </a:cxn>
              <a:cxn ang="0">
                <a:pos x="110881" y="71927"/>
              </a:cxn>
              <a:cxn ang="0">
                <a:pos x="273942" y="0"/>
              </a:cxn>
              <a:cxn ang="0">
                <a:pos x="293510" y="26155"/>
              </a:cxn>
              <a:cxn ang="0">
                <a:pos x="293510" y="91543"/>
              </a:cxn>
              <a:cxn ang="0">
                <a:pos x="313077" y="111159"/>
              </a:cxn>
              <a:cxn ang="0">
                <a:pos x="273942" y="32694"/>
              </a:cxn>
              <a:cxn ang="0">
                <a:pos x="136971" y="91543"/>
              </a:cxn>
              <a:cxn ang="0">
                <a:pos x="136971" y="137315"/>
              </a:cxn>
              <a:cxn ang="0">
                <a:pos x="273942" y="196164"/>
              </a:cxn>
              <a:cxn ang="0">
                <a:pos x="273942" y="32694"/>
              </a:cxn>
            </a:cxnLst>
            <a:rect l="0" t="0" r="0" b="0"/>
            <a:pathLst>
              <a:path w="48" h="42">
                <a:moveTo>
                  <a:pt x="48" y="17"/>
                </a:moveTo>
                <a:cubicBezTo>
                  <a:pt x="48" y="19"/>
                  <a:pt x="47" y="21"/>
                  <a:pt x="45" y="21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3"/>
                  <a:pt x="43" y="35"/>
                  <a:pt x="42" y="35"/>
                </a:cubicBezTo>
                <a:cubicBezTo>
                  <a:pt x="37" y="31"/>
                  <a:pt x="29" y="25"/>
                  <a:pt x="20" y="24"/>
                </a:cubicBezTo>
                <a:cubicBezTo>
                  <a:pt x="17" y="25"/>
                  <a:pt x="15" y="29"/>
                  <a:pt x="18" y="31"/>
                </a:cubicBezTo>
                <a:cubicBezTo>
                  <a:pt x="16" y="34"/>
                  <a:pt x="18" y="37"/>
                  <a:pt x="21" y="39"/>
                </a:cubicBezTo>
                <a:cubicBezTo>
                  <a:pt x="19" y="42"/>
                  <a:pt x="12" y="42"/>
                  <a:pt x="10" y="40"/>
                </a:cubicBezTo>
                <a:cubicBezTo>
                  <a:pt x="8" y="35"/>
                  <a:pt x="6" y="30"/>
                  <a:pt x="8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2" y="24"/>
                  <a:pt x="0" y="22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5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28" y="11"/>
                  <a:pt x="36" y="5"/>
                  <a:pt x="42" y="0"/>
                </a:cubicBezTo>
                <a:cubicBezTo>
                  <a:pt x="43" y="0"/>
                  <a:pt x="45" y="2"/>
                  <a:pt x="45" y="4"/>
                </a:cubicBezTo>
                <a:cubicBezTo>
                  <a:pt x="45" y="14"/>
                  <a:pt x="45" y="14"/>
                  <a:pt x="45" y="14"/>
                </a:cubicBezTo>
                <a:cubicBezTo>
                  <a:pt x="47" y="14"/>
                  <a:pt x="48" y="16"/>
                  <a:pt x="48" y="17"/>
                </a:cubicBezTo>
                <a:close/>
                <a:moveTo>
                  <a:pt x="42" y="5"/>
                </a:moveTo>
                <a:cubicBezTo>
                  <a:pt x="35" y="10"/>
                  <a:pt x="28" y="13"/>
                  <a:pt x="21" y="14"/>
                </a:cubicBezTo>
                <a:cubicBezTo>
                  <a:pt x="21" y="21"/>
                  <a:pt x="21" y="21"/>
                  <a:pt x="21" y="21"/>
                </a:cubicBezTo>
                <a:cubicBezTo>
                  <a:pt x="28" y="22"/>
                  <a:pt x="35" y="25"/>
                  <a:pt x="42" y="30"/>
                </a:cubicBezTo>
                <a:lnTo>
                  <a:pt x="42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链接"/>
          <p:cNvSpPr>
            <a:spLocks noEditPoints="1"/>
          </p:cNvSpPr>
          <p:nvPr/>
        </p:nvSpPr>
        <p:spPr>
          <a:xfrm>
            <a:off x="2083927" y="3926671"/>
            <a:ext cx="535198" cy="619994"/>
          </a:xfrm>
          <a:custGeom>
            <a:avLst/>
            <a:gdLst/>
            <a:ahLst/>
            <a:cxnLst>
              <a:cxn ang="0">
                <a:pos x="0" y="194071"/>
              </a:cxn>
              <a:cxn ang="0">
                <a:pos x="0" y="187602"/>
              </a:cxn>
              <a:cxn ang="0">
                <a:pos x="64913" y="187602"/>
              </a:cxn>
              <a:cxn ang="0">
                <a:pos x="136316" y="90567"/>
              </a:cxn>
              <a:cxn ang="0">
                <a:pos x="77895" y="38814"/>
              </a:cxn>
              <a:cxn ang="0">
                <a:pos x="38948" y="64690"/>
              </a:cxn>
              <a:cxn ang="0">
                <a:pos x="38948" y="90567"/>
              </a:cxn>
              <a:cxn ang="0">
                <a:pos x="84386" y="181133"/>
              </a:cxn>
              <a:cxn ang="0">
                <a:pos x="12983" y="116443"/>
              </a:cxn>
              <a:cxn ang="0">
                <a:pos x="12983" y="45283"/>
              </a:cxn>
              <a:cxn ang="0">
                <a:pos x="77895" y="6469"/>
              </a:cxn>
              <a:cxn ang="0">
                <a:pos x="168773" y="77629"/>
              </a:cxn>
              <a:cxn ang="0">
                <a:pos x="136316" y="90567"/>
              </a:cxn>
              <a:cxn ang="0">
                <a:pos x="25965" y="265231"/>
              </a:cxn>
              <a:cxn ang="0">
                <a:pos x="19474" y="258762"/>
              </a:cxn>
              <a:cxn ang="0">
                <a:pos x="71404" y="213478"/>
              </a:cxn>
              <a:cxn ang="0">
                <a:pos x="32456" y="265231"/>
              </a:cxn>
              <a:cxn ang="0">
                <a:pos x="97369" y="291107"/>
              </a:cxn>
              <a:cxn ang="0">
                <a:pos x="90878" y="226417"/>
              </a:cxn>
              <a:cxn ang="0">
                <a:pos x="103860" y="226417"/>
              </a:cxn>
              <a:cxn ang="0">
                <a:pos x="266141" y="245824"/>
              </a:cxn>
              <a:cxn ang="0">
                <a:pos x="207720" y="284638"/>
              </a:cxn>
              <a:cxn ang="0">
                <a:pos x="116843" y="213478"/>
              </a:cxn>
              <a:cxn ang="0">
                <a:pos x="149299" y="200540"/>
              </a:cxn>
              <a:cxn ang="0">
                <a:pos x="220703" y="252293"/>
              </a:cxn>
              <a:cxn ang="0">
                <a:pos x="253159" y="213478"/>
              </a:cxn>
              <a:cxn ang="0">
                <a:pos x="201229" y="155257"/>
              </a:cxn>
              <a:cxn ang="0">
                <a:pos x="214211" y="116443"/>
              </a:cxn>
              <a:cxn ang="0">
                <a:pos x="285615" y="213478"/>
              </a:cxn>
              <a:cxn ang="0">
                <a:pos x="194738" y="64690"/>
              </a:cxn>
              <a:cxn ang="0">
                <a:pos x="181755" y="64690"/>
              </a:cxn>
              <a:cxn ang="0">
                <a:pos x="188246" y="0"/>
              </a:cxn>
              <a:cxn ang="0">
                <a:pos x="194738" y="64690"/>
              </a:cxn>
              <a:cxn ang="0">
                <a:pos x="214211" y="77629"/>
              </a:cxn>
              <a:cxn ang="0">
                <a:pos x="207720" y="71159"/>
              </a:cxn>
              <a:cxn ang="0">
                <a:pos x="266141" y="25876"/>
              </a:cxn>
              <a:cxn ang="0">
                <a:pos x="220703" y="77629"/>
              </a:cxn>
              <a:cxn ang="0">
                <a:pos x="227194" y="109974"/>
              </a:cxn>
              <a:cxn ang="0">
                <a:pos x="227194" y="97036"/>
              </a:cxn>
              <a:cxn ang="0">
                <a:pos x="285615" y="103505"/>
              </a:cxn>
            </a:cxnLst>
            <a:rect l="0" t="0" r="0" b="0"/>
            <a:pathLst>
              <a:path w="44" h="45">
                <a:moveTo>
                  <a:pt x="9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9" y="30"/>
                </a:cubicBezTo>
                <a:close/>
                <a:moveTo>
                  <a:pt x="21" y="14"/>
                </a:move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2" y="6"/>
                  <a:pt x="12" y="6"/>
                </a:cubicBezTo>
                <a:cubicBezTo>
                  <a:pt x="11" y="6"/>
                  <a:pt x="10" y="6"/>
                  <a:pt x="10" y="7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3"/>
                  <a:pt x="5" y="14"/>
                  <a:pt x="6" y="14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8"/>
                  <a:pt x="13" y="28"/>
                  <a:pt x="13" y="28"/>
                </a:cubicBezTo>
                <a:cubicBezTo>
                  <a:pt x="12" y="28"/>
                  <a:pt x="12" y="27"/>
                  <a:pt x="11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8" y="1"/>
                  <a:pt x="10" y="1"/>
                  <a:pt x="12" y="1"/>
                </a:cubicBezTo>
                <a:cubicBezTo>
                  <a:pt x="14" y="1"/>
                  <a:pt x="16" y="1"/>
                  <a:pt x="17" y="3"/>
                </a:cubicBezTo>
                <a:cubicBezTo>
                  <a:pt x="26" y="12"/>
                  <a:pt x="26" y="12"/>
                  <a:pt x="26" y="12"/>
                </a:cubicBezTo>
                <a:cubicBezTo>
                  <a:pt x="27" y="12"/>
                  <a:pt x="27" y="13"/>
                  <a:pt x="27" y="13"/>
                </a:cubicBezTo>
                <a:lnTo>
                  <a:pt x="21" y="14"/>
                </a:lnTo>
                <a:close/>
                <a:moveTo>
                  <a:pt x="5" y="41"/>
                </a:move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1"/>
                  <a:pt x="3" y="41"/>
                </a:cubicBezTo>
                <a:cubicBezTo>
                  <a:pt x="3" y="41"/>
                  <a:pt x="3" y="40"/>
                  <a:pt x="3" y="40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1" y="33"/>
                  <a:pt x="11" y="33"/>
                </a:cubicBezTo>
                <a:cubicBezTo>
                  <a:pt x="12" y="33"/>
                  <a:pt x="12" y="34"/>
                  <a:pt x="11" y="34"/>
                </a:cubicBezTo>
                <a:lnTo>
                  <a:pt x="5" y="41"/>
                </a:lnTo>
                <a:close/>
                <a:moveTo>
                  <a:pt x="16" y="44"/>
                </a:moveTo>
                <a:cubicBezTo>
                  <a:pt x="16" y="44"/>
                  <a:pt x="16" y="45"/>
                  <a:pt x="15" y="45"/>
                </a:cubicBezTo>
                <a:cubicBezTo>
                  <a:pt x="15" y="45"/>
                  <a:pt x="14" y="44"/>
                  <a:pt x="14" y="44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5" y="35"/>
                  <a:pt x="15" y="35"/>
                </a:cubicBezTo>
                <a:cubicBezTo>
                  <a:pt x="16" y="35"/>
                  <a:pt x="16" y="35"/>
                  <a:pt x="16" y="35"/>
                </a:cubicBezTo>
                <a:lnTo>
                  <a:pt x="16" y="44"/>
                </a:lnTo>
                <a:close/>
                <a:moveTo>
                  <a:pt x="41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4"/>
                  <a:pt x="34" y="44"/>
                  <a:pt x="32" y="44"/>
                </a:cubicBezTo>
                <a:cubicBezTo>
                  <a:pt x="30" y="44"/>
                  <a:pt x="28" y="44"/>
                  <a:pt x="27" y="42"/>
                </a:cubicBezTo>
                <a:cubicBezTo>
                  <a:pt x="18" y="33"/>
                  <a:pt x="18" y="33"/>
                  <a:pt x="18" y="33"/>
                </a:cubicBezTo>
                <a:cubicBezTo>
                  <a:pt x="17" y="33"/>
                  <a:pt x="17" y="32"/>
                  <a:pt x="17" y="32"/>
                </a:cubicBezTo>
                <a:cubicBezTo>
                  <a:pt x="23" y="31"/>
                  <a:pt x="23" y="31"/>
                  <a:pt x="23" y="31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39"/>
                  <a:pt x="33" y="39"/>
                  <a:pt x="34" y="39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4"/>
                  <a:pt x="39" y="33"/>
                  <a:pt x="39" y="33"/>
                </a:cubicBezTo>
                <a:cubicBezTo>
                  <a:pt x="39" y="32"/>
                  <a:pt x="38" y="31"/>
                  <a:pt x="38" y="31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8"/>
                  <a:pt x="32" y="18"/>
                  <a:pt x="33" y="18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9"/>
                  <a:pt x="44" y="31"/>
                  <a:pt x="44" y="33"/>
                </a:cubicBezTo>
                <a:cubicBezTo>
                  <a:pt x="44" y="35"/>
                  <a:pt x="43" y="37"/>
                  <a:pt x="41" y="38"/>
                </a:cubicBezTo>
                <a:close/>
                <a:moveTo>
                  <a:pt x="30" y="10"/>
                </a:moveTo>
                <a:cubicBezTo>
                  <a:pt x="30" y="10"/>
                  <a:pt x="29" y="11"/>
                  <a:pt x="29" y="11"/>
                </a:cubicBezTo>
                <a:cubicBezTo>
                  <a:pt x="28" y="11"/>
                  <a:pt x="28" y="10"/>
                  <a:pt x="28" y="1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0"/>
                  <a:pt x="29" y="0"/>
                </a:cubicBezTo>
                <a:cubicBezTo>
                  <a:pt x="29" y="0"/>
                  <a:pt x="30" y="1"/>
                  <a:pt x="30" y="1"/>
                </a:cubicBezTo>
                <a:lnTo>
                  <a:pt x="30" y="10"/>
                </a:lnTo>
                <a:close/>
                <a:moveTo>
                  <a:pt x="34" y="12"/>
                </a:move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2" y="12"/>
                </a:cubicBezTo>
                <a:cubicBezTo>
                  <a:pt x="32" y="12"/>
                  <a:pt x="32" y="11"/>
                  <a:pt x="32" y="11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1" y="4"/>
                </a:cubicBezTo>
                <a:cubicBezTo>
                  <a:pt x="41" y="4"/>
                  <a:pt x="41" y="5"/>
                  <a:pt x="41" y="5"/>
                </a:cubicBezTo>
                <a:lnTo>
                  <a:pt x="34" y="12"/>
                </a:lnTo>
                <a:close/>
                <a:moveTo>
                  <a:pt x="43" y="17"/>
                </a:move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6"/>
                  <a:pt x="34" y="16"/>
                </a:cubicBezTo>
                <a:cubicBezTo>
                  <a:pt x="34" y="15"/>
                  <a:pt x="34" y="15"/>
                  <a:pt x="35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5"/>
                  <a:pt x="44" y="15"/>
                  <a:pt x="44" y="16"/>
                </a:cubicBezTo>
                <a:cubicBezTo>
                  <a:pt x="44" y="16"/>
                  <a:pt x="44" y="17"/>
                  <a:pt x="43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微信"/>
          <p:cNvSpPr>
            <a:spLocks noEditPoints="1"/>
          </p:cNvSpPr>
          <p:nvPr/>
        </p:nvSpPr>
        <p:spPr>
          <a:xfrm>
            <a:off x="3018526" y="1113655"/>
            <a:ext cx="502017" cy="506318"/>
          </a:xfrm>
          <a:custGeom>
            <a:avLst/>
            <a:gdLst/>
            <a:ahLst/>
            <a:cxnLst>
              <a:cxn ang="0">
                <a:pos x="123926" y="174353"/>
              </a:cxn>
              <a:cxn ang="0">
                <a:pos x="91314" y="174353"/>
              </a:cxn>
              <a:cxn ang="0">
                <a:pos x="45657" y="193725"/>
              </a:cxn>
              <a:cxn ang="0">
                <a:pos x="26090" y="200183"/>
              </a:cxn>
              <a:cxn ang="0">
                <a:pos x="26090" y="200183"/>
              </a:cxn>
              <a:cxn ang="0">
                <a:pos x="19567" y="193725"/>
              </a:cxn>
              <a:cxn ang="0">
                <a:pos x="26090" y="187268"/>
              </a:cxn>
              <a:cxn ang="0">
                <a:pos x="45657" y="154980"/>
              </a:cxn>
              <a:cxn ang="0">
                <a:pos x="0" y="83948"/>
              </a:cxn>
              <a:cxn ang="0">
                <a:pos x="123926" y="0"/>
              </a:cxn>
              <a:cxn ang="0">
                <a:pos x="247853" y="83948"/>
              </a:cxn>
              <a:cxn ang="0">
                <a:pos x="123926" y="174353"/>
              </a:cxn>
              <a:cxn ang="0">
                <a:pos x="267420" y="200183"/>
              </a:cxn>
              <a:cxn ang="0">
                <a:pos x="286987" y="226013"/>
              </a:cxn>
              <a:cxn ang="0">
                <a:pos x="293510" y="238928"/>
              </a:cxn>
              <a:cxn ang="0">
                <a:pos x="286987" y="238928"/>
              </a:cxn>
              <a:cxn ang="0">
                <a:pos x="267420" y="238928"/>
              </a:cxn>
              <a:cxn ang="0">
                <a:pos x="221763" y="219555"/>
              </a:cxn>
              <a:cxn ang="0">
                <a:pos x="189151" y="219555"/>
              </a:cxn>
              <a:cxn ang="0">
                <a:pos x="110881" y="193725"/>
              </a:cxn>
              <a:cxn ang="0">
                <a:pos x="123926" y="200183"/>
              </a:cxn>
              <a:cxn ang="0">
                <a:pos x="221763" y="167895"/>
              </a:cxn>
              <a:cxn ang="0">
                <a:pos x="267420" y="83948"/>
              </a:cxn>
              <a:cxn ang="0">
                <a:pos x="267420" y="58118"/>
              </a:cxn>
              <a:cxn ang="0">
                <a:pos x="313077" y="129150"/>
              </a:cxn>
              <a:cxn ang="0">
                <a:pos x="267420" y="200183"/>
              </a:cxn>
            </a:cxnLst>
            <a:rect l="0" t="0" r="0" b="0"/>
            <a:pathLst>
              <a:path w="48" h="37">
                <a:moveTo>
                  <a:pt x="19" y="27"/>
                </a:moveTo>
                <a:cubicBezTo>
                  <a:pt x="17" y="27"/>
                  <a:pt x="16" y="27"/>
                  <a:pt x="14" y="27"/>
                </a:cubicBezTo>
                <a:cubicBezTo>
                  <a:pt x="12" y="28"/>
                  <a:pt x="9" y="29"/>
                  <a:pt x="7" y="30"/>
                </a:cubicBezTo>
                <a:cubicBezTo>
                  <a:pt x="6" y="30"/>
                  <a:pt x="5" y="30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0"/>
                  <a:pt x="3" y="30"/>
                </a:cubicBezTo>
                <a:cubicBezTo>
                  <a:pt x="3" y="29"/>
                  <a:pt x="4" y="29"/>
                  <a:pt x="4" y="29"/>
                </a:cubicBezTo>
                <a:cubicBezTo>
                  <a:pt x="5" y="27"/>
                  <a:pt x="6" y="26"/>
                  <a:pt x="7" y="24"/>
                </a:cubicBezTo>
                <a:cubicBezTo>
                  <a:pt x="3" y="22"/>
                  <a:pt x="0" y="18"/>
                  <a:pt x="0" y="13"/>
                </a:cubicBezTo>
                <a:cubicBezTo>
                  <a:pt x="0" y="6"/>
                  <a:pt x="8" y="0"/>
                  <a:pt x="19" y="0"/>
                </a:cubicBezTo>
                <a:cubicBezTo>
                  <a:pt x="29" y="0"/>
                  <a:pt x="38" y="6"/>
                  <a:pt x="38" y="13"/>
                </a:cubicBezTo>
                <a:cubicBezTo>
                  <a:pt x="38" y="21"/>
                  <a:pt x="29" y="27"/>
                  <a:pt x="19" y="27"/>
                </a:cubicBezTo>
                <a:close/>
                <a:moveTo>
                  <a:pt x="41" y="31"/>
                </a:moveTo>
                <a:cubicBezTo>
                  <a:pt x="42" y="33"/>
                  <a:pt x="43" y="34"/>
                  <a:pt x="44" y="35"/>
                </a:cubicBezTo>
                <a:cubicBezTo>
                  <a:pt x="44" y="36"/>
                  <a:pt x="45" y="36"/>
                  <a:pt x="45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2" y="37"/>
                  <a:pt x="41" y="37"/>
                </a:cubicBezTo>
                <a:cubicBezTo>
                  <a:pt x="39" y="36"/>
                  <a:pt x="36" y="35"/>
                  <a:pt x="34" y="34"/>
                </a:cubicBezTo>
                <a:cubicBezTo>
                  <a:pt x="32" y="34"/>
                  <a:pt x="31" y="34"/>
                  <a:pt x="29" y="34"/>
                </a:cubicBezTo>
                <a:cubicBezTo>
                  <a:pt x="24" y="34"/>
                  <a:pt x="20" y="33"/>
                  <a:pt x="17" y="30"/>
                </a:cubicBezTo>
                <a:cubicBezTo>
                  <a:pt x="17" y="31"/>
                  <a:pt x="18" y="31"/>
                  <a:pt x="19" y="31"/>
                </a:cubicBezTo>
                <a:cubicBezTo>
                  <a:pt x="25" y="31"/>
                  <a:pt x="30" y="29"/>
                  <a:pt x="34" y="26"/>
                </a:cubicBezTo>
                <a:cubicBezTo>
                  <a:pt x="39" y="23"/>
                  <a:pt x="41" y="18"/>
                  <a:pt x="41" y="13"/>
                </a:cubicBezTo>
                <a:cubicBezTo>
                  <a:pt x="41" y="12"/>
                  <a:pt x="41" y="11"/>
                  <a:pt x="41" y="9"/>
                </a:cubicBezTo>
                <a:cubicBezTo>
                  <a:pt x="45" y="12"/>
                  <a:pt x="48" y="16"/>
                  <a:pt x="48" y="20"/>
                </a:cubicBezTo>
                <a:cubicBezTo>
                  <a:pt x="48" y="25"/>
                  <a:pt x="45" y="29"/>
                  <a:pt x="41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剪刀"/>
          <p:cNvSpPr>
            <a:spLocks noEditPoints="1"/>
          </p:cNvSpPr>
          <p:nvPr/>
        </p:nvSpPr>
        <p:spPr>
          <a:xfrm>
            <a:off x="1584982" y="5469590"/>
            <a:ext cx="498945" cy="521680"/>
          </a:xfrm>
          <a:custGeom>
            <a:avLst/>
            <a:gdLst/>
            <a:ahLst/>
            <a:cxnLst>
              <a:cxn ang="0">
                <a:pos x="313077" y="201636"/>
              </a:cxn>
              <a:cxn ang="0">
                <a:pos x="286987" y="221149"/>
              </a:cxn>
              <a:cxn ang="0">
                <a:pos x="273942" y="221149"/>
              </a:cxn>
              <a:cxn ang="0">
                <a:pos x="136971" y="169114"/>
              </a:cxn>
              <a:cxn ang="0">
                <a:pos x="136971" y="182123"/>
              </a:cxn>
              <a:cxn ang="0">
                <a:pos x="52180" y="247167"/>
              </a:cxn>
              <a:cxn ang="0">
                <a:pos x="0" y="195132"/>
              </a:cxn>
              <a:cxn ang="0">
                <a:pos x="84792" y="136592"/>
              </a:cxn>
              <a:cxn ang="0">
                <a:pos x="110881" y="136592"/>
              </a:cxn>
              <a:cxn ang="0">
                <a:pos x="110881" y="110575"/>
              </a:cxn>
              <a:cxn ang="0">
                <a:pos x="84792" y="110575"/>
              </a:cxn>
              <a:cxn ang="0">
                <a:pos x="0" y="52035"/>
              </a:cxn>
              <a:cxn ang="0">
                <a:pos x="52180" y="0"/>
              </a:cxn>
              <a:cxn ang="0">
                <a:pos x="136971" y="65044"/>
              </a:cxn>
              <a:cxn ang="0">
                <a:pos x="136971" y="78053"/>
              </a:cxn>
              <a:cxn ang="0">
                <a:pos x="273942" y="26018"/>
              </a:cxn>
              <a:cxn ang="0">
                <a:pos x="286987" y="26018"/>
              </a:cxn>
              <a:cxn ang="0">
                <a:pos x="313077" y="45531"/>
              </a:cxn>
              <a:cxn ang="0">
                <a:pos x="221763" y="123584"/>
              </a:cxn>
              <a:cxn ang="0">
                <a:pos x="104359" y="169114"/>
              </a:cxn>
              <a:cxn ang="0">
                <a:pos x="45657" y="175619"/>
              </a:cxn>
              <a:cxn ang="0">
                <a:pos x="52180" y="221149"/>
              </a:cxn>
              <a:cxn ang="0">
                <a:pos x="104359" y="169114"/>
              </a:cxn>
              <a:cxn ang="0">
                <a:pos x="52180" y="26018"/>
              </a:cxn>
              <a:cxn ang="0">
                <a:pos x="45657" y="71548"/>
              </a:cxn>
              <a:cxn ang="0">
                <a:pos x="104359" y="78053"/>
              </a:cxn>
              <a:cxn ang="0">
                <a:pos x="176106" y="143097"/>
              </a:cxn>
              <a:cxn ang="0">
                <a:pos x="280465" y="32522"/>
              </a:cxn>
              <a:cxn ang="0">
                <a:pos x="143494" y="130088"/>
              </a:cxn>
              <a:cxn ang="0">
                <a:pos x="117404" y="149601"/>
              </a:cxn>
              <a:cxn ang="0">
                <a:pos x="123926" y="149601"/>
              </a:cxn>
              <a:cxn ang="0">
                <a:pos x="156539" y="143097"/>
              </a:cxn>
              <a:cxn ang="0">
                <a:pos x="136971" y="110575"/>
              </a:cxn>
              <a:cxn ang="0">
                <a:pos x="136971" y="97566"/>
              </a:cxn>
              <a:cxn ang="0">
                <a:pos x="130449" y="91062"/>
              </a:cxn>
              <a:cxn ang="0">
                <a:pos x="117404" y="97566"/>
              </a:cxn>
              <a:cxn ang="0">
                <a:pos x="117404" y="104070"/>
              </a:cxn>
              <a:cxn ang="0">
                <a:pos x="176106" y="123584"/>
              </a:cxn>
              <a:cxn ang="0">
                <a:pos x="156539" y="123584"/>
              </a:cxn>
              <a:cxn ang="0">
                <a:pos x="176106" y="123584"/>
              </a:cxn>
              <a:cxn ang="0">
                <a:pos x="208718" y="130088"/>
              </a:cxn>
              <a:cxn ang="0">
                <a:pos x="176106" y="156105"/>
              </a:cxn>
              <a:cxn ang="0">
                <a:pos x="300032" y="201636"/>
              </a:cxn>
            </a:cxnLst>
            <a:rect l="0" t="0" r="0" b="0"/>
            <a:pathLst>
              <a:path w="48" h="38">
                <a:moveTo>
                  <a:pt x="47" y="30"/>
                </a:moveTo>
                <a:cubicBezTo>
                  <a:pt x="48" y="30"/>
                  <a:pt x="48" y="31"/>
                  <a:pt x="48" y="31"/>
                </a:cubicBezTo>
                <a:cubicBezTo>
                  <a:pt x="48" y="32"/>
                  <a:pt x="48" y="32"/>
                  <a:pt x="47" y="33"/>
                </a:cubicBezTo>
                <a:cubicBezTo>
                  <a:pt x="44" y="34"/>
                  <a:pt x="44" y="34"/>
                  <a:pt x="44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2" y="34"/>
                  <a:pt x="42" y="34"/>
                </a:cubicBezTo>
                <a:cubicBezTo>
                  <a:pt x="24" y="24"/>
                  <a:pt x="24" y="24"/>
                  <a:pt x="24" y="24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0" y="26"/>
                  <a:pt x="20" y="26"/>
                </a:cubicBezTo>
                <a:cubicBezTo>
                  <a:pt x="21" y="27"/>
                  <a:pt x="21" y="27"/>
                  <a:pt x="21" y="28"/>
                </a:cubicBezTo>
                <a:cubicBezTo>
                  <a:pt x="20" y="31"/>
                  <a:pt x="18" y="34"/>
                  <a:pt x="16" y="36"/>
                </a:cubicBezTo>
                <a:cubicBezTo>
                  <a:pt x="13" y="37"/>
                  <a:pt x="11" y="38"/>
                  <a:pt x="8" y="38"/>
                </a:cubicBezTo>
                <a:cubicBezTo>
                  <a:pt x="6" y="38"/>
                  <a:pt x="4" y="37"/>
                  <a:pt x="2" y="36"/>
                </a:cubicBezTo>
                <a:cubicBezTo>
                  <a:pt x="1" y="34"/>
                  <a:pt x="0" y="32"/>
                  <a:pt x="0" y="30"/>
                </a:cubicBezTo>
                <a:cubicBezTo>
                  <a:pt x="0" y="27"/>
                  <a:pt x="2" y="25"/>
                  <a:pt x="5" y="23"/>
                </a:cubicBezTo>
                <a:cubicBezTo>
                  <a:pt x="7" y="21"/>
                  <a:pt x="10" y="21"/>
                  <a:pt x="13" y="21"/>
                </a:cubicBezTo>
                <a:cubicBezTo>
                  <a:pt x="14" y="21"/>
                  <a:pt x="15" y="21"/>
                  <a:pt x="17" y="22"/>
                </a:cubicBezTo>
                <a:cubicBezTo>
                  <a:pt x="17" y="21"/>
                  <a:pt x="17" y="21"/>
                  <a:pt x="17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6"/>
                </a:cubicBezTo>
                <a:cubicBezTo>
                  <a:pt x="15" y="17"/>
                  <a:pt x="14" y="17"/>
                  <a:pt x="13" y="17"/>
                </a:cubicBezTo>
                <a:cubicBezTo>
                  <a:pt x="10" y="17"/>
                  <a:pt x="7" y="16"/>
                  <a:pt x="5" y="15"/>
                </a:cubicBezTo>
                <a:cubicBezTo>
                  <a:pt x="2" y="13"/>
                  <a:pt x="0" y="10"/>
                  <a:pt x="0" y="8"/>
                </a:cubicBezTo>
                <a:cubicBezTo>
                  <a:pt x="0" y="6"/>
                  <a:pt x="1" y="4"/>
                  <a:pt x="2" y="2"/>
                </a:cubicBezTo>
                <a:cubicBezTo>
                  <a:pt x="4" y="1"/>
                  <a:pt x="6" y="0"/>
                  <a:pt x="8" y="0"/>
                </a:cubicBezTo>
                <a:cubicBezTo>
                  <a:pt x="11" y="0"/>
                  <a:pt x="13" y="1"/>
                  <a:pt x="16" y="2"/>
                </a:cubicBezTo>
                <a:cubicBezTo>
                  <a:pt x="18" y="4"/>
                  <a:pt x="20" y="7"/>
                  <a:pt x="21" y="10"/>
                </a:cubicBezTo>
                <a:cubicBezTo>
                  <a:pt x="21" y="11"/>
                  <a:pt x="21" y="11"/>
                  <a:pt x="20" y="12"/>
                </a:cubicBezTo>
                <a:cubicBezTo>
                  <a:pt x="20" y="12"/>
                  <a:pt x="21" y="12"/>
                  <a:pt x="21" y="12"/>
                </a:cubicBezTo>
                <a:cubicBezTo>
                  <a:pt x="24" y="14"/>
                  <a:pt x="24" y="14"/>
                  <a:pt x="24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3" y="4"/>
                  <a:pt x="43" y="4"/>
                </a:cubicBezTo>
                <a:cubicBezTo>
                  <a:pt x="43" y="4"/>
                  <a:pt x="43" y="4"/>
                  <a:pt x="44" y="4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6"/>
                  <a:pt x="48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34" y="19"/>
                  <a:pt x="34" y="19"/>
                  <a:pt x="34" y="19"/>
                </a:cubicBezTo>
                <a:lnTo>
                  <a:pt x="47" y="30"/>
                </a:lnTo>
                <a:close/>
                <a:moveTo>
                  <a:pt x="16" y="26"/>
                </a:moveTo>
                <a:cubicBezTo>
                  <a:pt x="15" y="25"/>
                  <a:pt x="14" y="25"/>
                  <a:pt x="13" y="25"/>
                </a:cubicBezTo>
                <a:cubicBezTo>
                  <a:pt x="11" y="25"/>
                  <a:pt x="9" y="26"/>
                  <a:pt x="7" y="27"/>
                </a:cubicBezTo>
                <a:cubicBezTo>
                  <a:pt x="4" y="28"/>
                  <a:pt x="3" y="31"/>
                  <a:pt x="5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10" y="34"/>
                  <a:pt x="12" y="33"/>
                  <a:pt x="13" y="32"/>
                </a:cubicBezTo>
                <a:cubicBezTo>
                  <a:pt x="16" y="30"/>
                  <a:pt x="17" y="27"/>
                  <a:pt x="16" y="26"/>
                </a:cubicBezTo>
                <a:close/>
                <a:moveTo>
                  <a:pt x="13" y="6"/>
                </a:moveTo>
                <a:cubicBezTo>
                  <a:pt x="12" y="5"/>
                  <a:pt x="10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3" y="7"/>
                  <a:pt x="4" y="10"/>
                  <a:pt x="7" y="11"/>
                </a:cubicBezTo>
                <a:cubicBezTo>
                  <a:pt x="9" y="12"/>
                  <a:pt x="11" y="13"/>
                  <a:pt x="13" y="13"/>
                </a:cubicBezTo>
                <a:cubicBezTo>
                  <a:pt x="14" y="13"/>
                  <a:pt x="15" y="13"/>
                  <a:pt x="16" y="12"/>
                </a:cubicBezTo>
                <a:cubicBezTo>
                  <a:pt x="17" y="11"/>
                  <a:pt x="16" y="8"/>
                  <a:pt x="13" y="6"/>
                </a:cubicBezTo>
                <a:close/>
                <a:moveTo>
                  <a:pt x="27" y="22"/>
                </a:moveTo>
                <a:cubicBezTo>
                  <a:pt x="46" y="7"/>
                  <a:pt x="46" y="7"/>
                  <a:pt x="46" y="7"/>
                </a:cubicBezTo>
                <a:cubicBezTo>
                  <a:pt x="43" y="5"/>
                  <a:pt x="43" y="5"/>
                  <a:pt x="43" y="5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0"/>
                  <a:pt x="22" y="20"/>
                  <a:pt x="22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24" y="22"/>
                  <a:pt x="24" y="22"/>
                  <a:pt x="24" y="22"/>
                </a:cubicBezTo>
                <a:lnTo>
                  <a:pt x="27" y="22"/>
                </a:lnTo>
                <a:close/>
                <a:moveTo>
                  <a:pt x="21" y="17"/>
                </a:moveTo>
                <a:cubicBezTo>
                  <a:pt x="21" y="17"/>
                  <a:pt x="21" y="17"/>
                  <a:pt x="21" y="17"/>
                </a:cubicBezTo>
                <a:cubicBezTo>
                  <a:pt x="21" y="16"/>
                  <a:pt x="21" y="16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lnTo>
                  <a:pt x="21" y="17"/>
                </a:lnTo>
                <a:close/>
                <a:moveTo>
                  <a:pt x="27" y="19"/>
                </a:moveTo>
                <a:cubicBezTo>
                  <a:pt x="27" y="20"/>
                  <a:pt x="27" y="21"/>
                  <a:pt x="26" y="21"/>
                </a:cubicBezTo>
                <a:cubicBezTo>
                  <a:pt x="25" y="21"/>
                  <a:pt x="24" y="20"/>
                  <a:pt x="24" y="19"/>
                </a:cubicBezTo>
                <a:cubicBezTo>
                  <a:pt x="24" y="18"/>
                  <a:pt x="25" y="17"/>
                  <a:pt x="26" y="17"/>
                </a:cubicBezTo>
                <a:cubicBezTo>
                  <a:pt x="27" y="17"/>
                  <a:pt x="27" y="18"/>
                  <a:pt x="27" y="19"/>
                </a:cubicBezTo>
                <a:close/>
                <a:moveTo>
                  <a:pt x="46" y="31"/>
                </a:moveTo>
                <a:cubicBezTo>
                  <a:pt x="32" y="20"/>
                  <a:pt x="32" y="20"/>
                  <a:pt x="32" y="20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7" y="24"/>
                  <a:pt x="27" y="24"/>
                </a:cubicBezTo>
                <a:cubicBezTo>
                  <a:pt x="43" y="33"/>
                  <a:pt x="43" y="33"/>
                  <a:pt x="43" y="33"/>
                </a:cubicBezTo>
                <a:lnTo>
                  <a:pt x="46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891126" y="5092812"/>
            <a:ext cx="440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预期研究目标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41850" y="1335927"/>
            <a:ext cx="2908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PART·4</a:t>
            </a:r>
          </a:p>
        </p:txBody>
      </p:sp>
      <p:sp>
        <p:nvSpPr>
          <p:cNvPr id="7" name="liner-pencil_74191"/>
          <p:cNvSpPr>
            <a:spLocks noChangeAspect="1"/>
          </p:cNvSpPr>
          <p:nvPr/>
        </p:nvSpPr>
        <p:spPr bwMode="auto">
          <a:xfrm>
            <a:off x="5538701" y="2689277"/>
            <a:ext cx="1114599" cy="1238959"/>
          </a:xfrm>
          <a:custGeom>
            <a:avLst/>
            <a:gdLst>
              <a:gd name="connsiteX0" fmla="*/ 267220 w 545823"/>
              <a:gd name="connsiteY0" fmla="*/ 533785 h 606722"/>
              <a:gd name="connsiteX1" fmla="*/ 298560 w 545823"/>
              <a:gd name="connsiteY1" fmla="*/ 540253 h 606722"/>
              <a:gd name="connsiteX2" fmla="*/ 307684 w 545823"/>
              <a:gd name="connsiteY2" fmla="*/ 570466 h 606722"/>
              <a:gd name="connsiteX3" fmla="*/ 305320 w 545823"/>
              <a:gd name="connsiteY3" fmla="*/ 575234 h 606722"/>
              <a:gd name="connsiteX4" fmla="*/ 303098 w 545823"/>
              <a:gd name="connsiteY4" fmla="*/ 580097 h 606722"/>
              <a:gd name="connsiteX5" fmla="*/ 307116 w 545823"/>
              <a:gd name="connsiteY5" fmla="*/ 583024 h 606722"/>
              <a:gd name="connsiteX6" fmla="*/ 323519 w 545823"/>
              <a:gd name="connsiteY6" fmla="*/ 584298 h 606722"/>
              <a:gd name="connsiteX7" fmla="*/ 498800 w 545823"/>
              <a:gd name="connsiteY7" fmla="*/ 553424 h 606722"/>
              <a:gd name="connsiteX8" fmla="*/ 505229 w 545823"/>
              <a:gd name="connsiteY8" fmla="*/ 552291 h 606722"/>
              <a:gd name="connsiteX9" fmla="*/ 518039 w 545823"/>
              <a:gd name="connsiteY9" fmla="*/ 561213 h 606722"/>
              <a:gd name="connsiteX10" fmla="*/ 509105 w 545823"/>
              <a:gd name="connsiteY10" fmla="*/ 573960 h 606722"/>
              <a:gd name="connsiteX11" fmla="*/ 502676 w 545823"/>
              <a:gd name="connsiteY11" fmla="*/ 575140 h 606722"/>
              <a:gd name="connsiteX12" fmla="*/ 326072 w 545823"/>
              <a:gd name="connsiteY12" fmla="*/ 606203 h 606722"/>
              <a:gd name="connsiteX13" fmla="*/ 317043 w 545823"/>
              <a:gd name="connsiteY13" fmla="*/ 606722 h 606722"/>
              <a:gd name="connsiteX14" fmla="*/ 298229 w 545823"/>
              <a:gd name="connsiteY14" fmla="*/ 603182 h 606722"/>
              <a:gd name="connsiteX15" fmla="*/ 281212 w 545823"/>
              <a:gd name="connsiteY15" fmla="*/ 583260 h 606722"/>
              <a:gd name="connsiteX16" fmla="*/ 285844 w 545823"/>
              <a:gd name="connsiteY16" fmla="*/ 564848 h 606722"/>
              <a:gd name="connsiteX17" fmla="*/ 287499 w 545823"/>
              <a:gd name="connsiteY17" fmla="*/ 561638 h 606722"/>
              <a:gd name="connsiteX18" fmla="*/ 286128 w 545823"/>
              <a:gd name="connsiteY18" fmla="*/ 558475 h 606722"/>
              <a:gd name="connsiteX19" fmla="*/ 269063 w 545823"/>
              <a:gd name="connsiteY19" fmla="*/ 555737 h 606722"/>
              <a:gd name="connsiteX20" fmla="*/ 15313 w 545823"/>
              <a:gd name="connsiteY20" fmla="*/ 597753 h 606722"/>
              <a:gd name="connsiteX21" fmla="*/ 51523 w 545823"/>
              <a:gd name="connsiteY21" fmla="*/ 569286 h 606722"/>
              <a:gd name="connsiteX22" fmla="*/ 267220 w 545823"/>
              <a:gd name="connsiteY22" fmla="*/ 533785 h 606722"/>
              <a:gd name="connsiteX23" fmla="*/ 545823 w 545823"/>
              <a:gd name="connsiteY23" fmla="*/ 0 h 606722"/>
              <a:gd name="connsiteX24" fmla="*/ 503797 w 545823"/>
              <a:gd name="connsiteY24" fmla="*/ 216271 h 606722"/>
              <a:gd name="connsiteX25" fmla="*/ 388354 w 545823"/>
              <a:gd name="connsiteY25" fmla="*/ 241382 h 606722"/>
              <a:gd name="connsiteX26" fmla="*/ 458319 w 545823"/>
              <a:gd name="connsiteY26" fmla="*/ 267861 h 606722"/>
              <a:gd name="connsiteX27" fmla="*/ 484462 w 545823"/>
              <a:gd name="connsiteY27" fmla="*/ 264321 h 606722"/>
              <a:gd name="connsiteX28" fmla="*/ 349920 w 545823"/>
              <a:gd name="connsiteY28" fmla="*/ 450715 h 606722"/>
              <a:gd name="connsiteX29" fmla="*/ 251449 w 545823"/>
              <a:gd name="connsiteY29" fmla="*/ 421309 h 606722"/>
              <a:gd name="connsiteX30" fmla="*/ 299054 w 545823"/>
              <a:gd name="connsiteY30" fmla="*/ 483424 h 606722"/>
              <a:gd name="connsiteX31" fmla="*/ 233485 w 545823"/>
              <a:gd name="connsiteY31" fmla="*/ 501549 h 606722"/>
              <a:gd name="connsiteX32" fmla="*/ 133076 w 545823"/>
              <a:gd name="connsiteY32" fmla="*/ 477241 h 606722"/>
              <a:gd name="connsiteX33" fmla="*/ 0 w 545823"/>
              <a:gd name="connsiteY33" fmla="*/ 581742 h 606722"/>
              <a:gd name="connsiteX34" fmla="*/ 21084 w 545823"/>
              <a:gd name="connsiteY34" fmla="*/ 543132 h 606722"/>
              <a:gd name="connsiteX35" fmla="*/ 114781 w 545823"/>
              <a:gd name="connsiteY35" fmla="*/ 445239 h 606722"/>
              <a:gd name="connsiteX36" fmla="*/ 194862 w 545823"/>
              <a:gd name="connsiteY36" fmla="*/ 311663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5823" h="606722">
                <a:moveTo>
                  <a:pt x="267220" y="533785"/>
                </a:moveTo>
                <a:cubicBezTo>
                  <a:pt x="280077" y="532699"/>
                  <a:pt x="290619" y="534871"/>
                  <a:pt x="298560" y="540253"/>
                </a:cubicBezTo>
                <a:cubicBezTo>
                  <a:pt x="309196" y="547476"/>
                  <a:pt x="312694" y="559089"/>
                  <a:pt x="307684" y="570466"/>
                </a:cubicBezTo>
                <a:cubicBezTo>
                  <a:pt x="306927" y="572213"/>
                  <a:pt x="306076" y="573818"/>
                  <a:pt x="305320" y="575234"/>
                </a:cubicBezTo>
                <a:cubicBezTo>
                  <a:pt x="304516" y="576698"/>
                  <a:pt x="303240" y="579105"/>
                  <a:pt x="303098" y="580097"/>
                </a:cubicBezTo>
                <a:cubicBezTo>
                  <a:pt x="303429" y="580663"/>
                  <a:pt x="304753" y="581938"/>
                  <a:pt x="307116" y="583024"/>
                </a:cubicBezTo>
                <a:cubicBezTo>
                  <a:pt x="310992" y="584723"/>
                  <a:pt x="316334" y="585148"/>
                  <a:pt x="323519" y="584298"/>
                </a:cubicBezTo>
                <a:cubicBezTo>
                  <a:pt x="326497" y="583968"/>
                  <a:pt x="353300" y="579483"/>
                  <a:pt x="498800" y="553424"/>
                </a:cubicBezTo>
                <a:cubicBezTo>
                  <a:pt x="502487" y="552763"/>
                  <a:pt x="504756" y="552385"/>
                  <a:pt x="505229" y="552291"/>
                </a:cubicBezTo>
                <a:cubicBezTo>
                  <a:pt x="511232" y="551205"/>
                  <a:pt x="516952" y="555218"/>
                  <a:pt x="518039" y="561213"/>
                </a:cubicBezTo>
                <a:cubicBezTo>
                  <a:pt x="519079" y="567209"/>
                  <a:pt x="515108" y="572921"/>
                  <a:pt x="509105" y="573960"/>
                </a:cubicBezTo>
                <a:cubicBezTo>
                  <a:pt x="508585" y="574054"/>
                  <a:pt x="506363" y="574479"/>
                  <a:pt x="502676" y="575140"/>
                </a:cubicBezTo>
                <a:cubicBezTo>
                  <a:pt x="391258" y="595062"/>
                  <a:pt x="331839" y="605495"/>
                  <a:pt x="326072" y="606203"/>
                </a:cubicBezTo>
                <a:cubicBezTo>
                  <a:pt x="322905" y="606533"/>
                  <a:pt x="319879" y="606722"/>
                  <a:pt x="317043" y="606722"/>
                </a:cubicBezTo>
                <a:cubicBezTo>
                  <a:pt x="309858" y="606722"/>
                  <a:pt x="303666" y="605542"/>
                  <a:pt x="298229" y="603182"/>
                </a:cubicBezTo>
                <a:cubicBezTo>
                  <a:pt x="288633" y="598933"/>
                  <a:pt x="282394" y="591710"/>
                  <a:pt x="281212" y="583260"/>
                </a:cubicBezTo>
                <a:cubicBezTo>
                  <a:pt x="280125" y="575612"/>
                  <a:pt x="283434" y="569380"/>
                  <a:pt x="285844" y="564848"/>
                </a:cubicBezTo>
                <a:cubicBezTo>
                  <a:pt x="286459" y="563715"/>
                  <a:pt x="287073" y="562582"/>
                  <a:pt x="287499" y="561638"/>
                </a:cubicBezTo>
                <a:cubicBezTo>
                  <a:pt x="288019" y="560363"/>
                  <a:pt x="288255" y="559891"/>
                  <a:pt x="286128" y="558475"/>
                </a:cubicBezTo>
                <a:cubicBezTo>
                  <a:pt x="282535" y="556067"/>
                  <a:pt x="276627" y="555076"/>
                  <a:pt x="269063" y="555737"/>
                </a:cubicBezTo>
                <a:cubicBezTo>
                  <a:pt x="260602" y="556540"/>
                  <a:pt x="99739" y="583496"/>
                  <a:pt x="15313" y="597753"/>
                </a:cubicBezTo>
                <a:lnTo>
                  <a:pt x="51523" y="569286"/>
                </a:lnTo>
                <a:cubicBezTo>
                  <a:pt x="125265" y="556917"/>
                  <a:pt x="259562" y="534399"/>
                  <a:pt x="267220" y="533785"/>
                </a:cubicBezTo>
                <a:close/>
                <a:moveTo>
                  <a:pt x="545823" y="0"/>
                </a:moveTo>
                <a:cubicBezTo>
                  <a:pt x="545823" y="0"/>
                  <a:pt x="542136" y="137636"/>
                  <a:pt x="503797" y="216271"/>
                </a:cubicBezTo>
                <a:lnTo>
                  <a:pt x="388354" y="241382"/>
                </a:lnTo>
                <a:cubicBezTo>
                  <a:pt x="388354" y="241382"/>
                  <a:pt x="416813" y="267861"/>
                  <a:pt x="458319" y="267861"/>
                </a:cubicBezTo>
                <a:cubicBezTo>
                  <a:pt x="466545" y="267861"/>
                  <a:pt x="475291" y="266823"/>
                  <a:pt x="484462" y="264321"/>
                </a:cubicBezTo>
                <a:cubicBezTo>
                  <a:pt x="484462" y="264321"/>
                  <a:pt x="438275" y="391809"/>
                  <a:pt x="349920" y="450715"/>
                </a:cubicBezTo>
                <a:cubicBezTo>
                  <a:pt x="349920" y="450715"/>
                  <a:pt x="283359" y="434808"/>
                  <a:pt x="251449" y="421309"/>
                </a:cubicBezTo>
                <a:cubicBezTo>
                  <a:pt x="251449" y="421309"/>
                  <a:pt x="257358" y="461759"/>
                  <a:pt x="299054" y="483424"/>
                </a:cubicBezTo>
                <a:cubicBezTo>
                  <a:pt x="299054" y="483424"/>
                  <a:pt x="278301" y="501549"/>
                  <a:pt x="233485" y="501549"/>
                </a:cubicBezTo>
                <a:cubicBezTo>
                  <a:pt x="208005" y="501549"/>
                  <a:pt x="174724" y="495696"/>
                  <a:pt x="133076" y="477241"/>
                </a:cubicBezTo>
                <a:lnTo>
                  <a:pt x="0" y="581742"/>
                </a:lnTo>
                <a:cubicBezTo>
                  <a:pt x="3498" y="567205"/>
                  <a:pt x="10731" y="553894"/>
                  <a:pt x="21084" y="543132"/>
                </a:cubicBezTo>
                <a:lnTo>
                  <a:pt x="114781" y="445239"/>
                </a:lnTo>
                <a:cubicBezTo>
                  <a:pt x="127166" y="393602"/>
                  <a:pt x="155105" y="346969"/>
                  <a:pt x="194862" y="311663"/>
                </a:cubicBezTo>
                <a:close/>
              </a:path>
            </a:pathLst>
          </a:custGeom>
          <a:solidFill>
            <a:srgbClr val="7FC4CB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59458" y="190206"/>
            <a:ext cx="20519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研究目标</a:t>
            </a:r>
          </a:p>
        </p:txBody>
      </p:sp>
      <p:sp>
        <p:nvSpPr>
          <p:cNvPr id="30" name="圆角矩形 3"/>
          <p:cNvSpPr/>
          <p:nvPr/>
        </p:nvSpPr>
        <p:spPr>
          <a:xfrm>
            <a:off x="0" y="3114040"/>
            <a:ext cx="12192000" cy="3743960"/>
          </a:xfrm>
          <a:prstGeom prst="roundRect">
            <a:avLst>
              <a:gd name="adj" fmla="val 0"/>
            </a:avLst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69315" y="2052955"/>
            <a:ext cx="3025775" cy="105791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445635" y="1956435"/>
            <a:ext cx="3302000" cy="115443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298180" y="2052955"/>
            <a:ext cx="3025775" cy="105791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flipV="1">
            <a:off x="869315" y="3103245"/>
            <a:ext cx="3025775" cy="2856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flipV="1">
            <a:off x="4445635" y="3103245"/>
            <a:ext cx="3302000" cy="3116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flipV="1">
            <a:off x="8298180" y="3103245"/>
            <a:ext cx="3025775" cy="2856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22"/>
          <p:cNvSpPr txBox="1"/>
          <p:nvPr/>
        </p:nvSpPr>
        <p:spPr>
          <a:xfrm flipH="1">
            <a:off x="4986655" y="4166235"/>
            <a:ext cx="2263140" cy="8477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 flipH="1">
            <a:off x="4986655" y="3719195"/>
            <a:ext cx="2219960" cy="4000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单击此处键入标题</a:t>
            </a:r>
          </a:p>
        </p:txBody>
      </p:sp>
      <p:sp>
        <p:nvSpPr>
          <p:cNvPr id="48" name="文本框 22"/>
          <p:cNvSpPr txBox="1"/>
          <p:nvPr/>
        </p:nvSpPr>
        <p:spPr>
          <a:xfrm flipH="1">
            <a:off x="8679815" y="4166235"/>
            <a:ext cx="2263140" cy="8477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 flipH="1">
            <a:off x="8679815" y="3719195"/>
            <a:ext cx="2219960" cy="4000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单击此处键入标题</a:t>
            </a:r>
          </a:p>
        </p:txBody>
      </p:sp>
      <p:sp>
        <p:nvSpPr>
          <p:cNvPr id="50" name="文本框 22"/>
          <p:cNvSpPr txBox="1"/>
          <p:nvPr/>
        </p:nvSpPr>
        <p:spPr>
          <a:xfrm flipH="1">
            <a:off x="1250950" y="4107180"/>
            <a:ext cx="2263140" cy="8477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模板精心设计，模板所有素材均可自由编辑替换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移动。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 flipH="1">
            <a:off x="1250950" y="3660140"/>
            <a:ext cx="2219960" cy="4000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单击此处键入标题</a:t>
            </a:r>
          </a:p>
        </p:txBody>
      </p:sp>
      <p:sp>
        <p:nvSpPr>
          <p:cNvPr id="52" name="文本框 51"/>
          <p:cNvSpPr txBox="1"/>
          <p:nvPr/>
        </p:nvSpPr>
        <p:spPr>
          <a:xfrm flipH="1">
            <a:off x="1250950" y="2199005"/>
            <a:ext cx="2219960" cy="7683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  <a:cs typeface="Impact" panose="020B0806030902050204" pitchFamily="34" charset="0"/>
                <a:sym typeface="Arial" panose="020B0604020202020204" pitchFamily="34" charset="0"/>
              </a:rPr>
              <a:t>2800</a:t>
            </a:r>
          </a:p>
        </p:txBody>
      </p:sp>
      <p:sp>
        <p:nvSpPr>
          <p:cNvPr id="53" name="文本框 52"/>
          <p:cNvSpPr txBox="1"/>
          <p:nvPr/>
        </p:nvSpPr>
        <p:spPr>
          <a:xfrm flipH="1">
            <a:off x="4986020" y="2199005"/>
            <a:ext cx="2219960" cy="7683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  <a:cs typeface="Impact" panose="020B0806030902050204" pitchFamily="34" charset="0"/>
                <a:sym typeface="Arial" panose="020B0604020202020204" pitchFamily="34" charset="0"/>
              </a:rPr>
              <a:t>3800</a:t>
            </a:r>
          </a:p>
        </p:txBody>
      </p:sp>
      <p:sp>
        <p:nvSpPr>
          <p:cNvPr id="54" name="文本框 53"/>
          <p:cNvSpPr txBox="1"/>
          <p:nvPr/>
        </p:nvSpPr>
        <p:spPr>
          <a:xfrm flipH="1">
            <a:off x="8679815" y="2199005"/>
            <a:ext cx="2219960" cy="76835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  <a:cs typeface="Impact" panose="020B0806030902050204" pitchFamily="34" charset="0"/>
                <a:sym typeface="Arial" panose="020B0604020202020204" pitchFamily="34" charset="0"/>
              </a:rPr>
              <a:t>2800</a:t>
            </a:r>
          </a:p>
        </p:txBody>
      </p:sp>
      <p:sp>
        <p:nvSpPr>
          <p:cNvPr id="55" name="文本框 22"/>
          <p:cNvSpPr txBox="1"/>
          <p:nvPr/>
        </p:nvSpPr>
        <p:spPr>
          <a:xfrm flipH="1">
            <a:off x="2847975" y="909955"/>
            <a:ext cx="6496050" cy="5219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本章节的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简要内容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59458" y="190206"/>
            <a:ext cx="20519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研究目标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09765" y="2143532"/>
            <a:ext cx="2772485" cy="3409068"/>
            <a:chOff x="4709763" y="1724432"/>
            <a:chExt cx="2772486" cy="3409069"/>
          </a:xfrm>
          <a:solidFill>
            <a:srgbClr val="7FC4CB"/>
          </a:solidFill>
        </p:grpSpPr>
        <p:sp>
          <p:nvSpPr>
            <p:cNvPr id="4" name="任意多边形: 形状 3"/>
            <p:cNvSpPr>
              <a:spLocks noChangeAspect="1"/>
            </p:cNvSpPr>
            <p:nvPr/>
          </p:nvSpPr>
          <p:spPr bwMode="auto">
            <a:xfrm rot="17614804">
              <a:off x="4053562" y="2380633"/>
              <a:ext cx="2885744" cy="1573341"/>
            </a:xfrm>
            <a:custGeom>
              <a:avLst/>
              <a:gdLst>
                <a:gd name="connsiteX0" fmla="*/ 2875335 w 2885745"/>
                <a:gd name="connsiteY0" fmla="*/ 261425 h 1573342"/>
                <a:gd name="connsiteX1" fmla="*/ 2885745 w 2885745"/>
                <a:gd name="connsiteY1" fmla="*/ 312976 h 1573342"/>
                <a:gd name="connsiteX2" fmla="*/ 2885745 w 2885745"/>
                <a:gd name="connsiteY2" fmla="*/ 944427 h 1573342"/>
                <a:gd name="connsiteX3" fmla="*/ 2753172 w 2885745"/>
                <a:gd name="connsiteY3" fmla="*/ 1077233 h 1573342"/>
                <a:gd name="connsiteX4" fmla="*/ 2124176 w 2885745"/>
                <a:gd name="connsiteY4" fmla="*/ 1077234 h 1573342"/>
                <a:gd name="connsiteX5" fmla="*/ 1991603 w 2885745"/>
                <a:gd name="connsiteY5" fmla="*/ 944427 h 1573342"/>
                <a:gd name="connsiteX6" fmla="*/ 2124176 w 2885745"/>
                <a:gd name="connsiteY6" fmla="*/ 812049 h 1573342"/>
                <a:gd name="connsiteX7" fmla="*/ 2441848 w 2885745"/>
                <a:gd name="connsiteY7" fmla="*/ 812049 h 1573342"/>
                <a:gd name="connsiteX8" fmla="*/ 2326641 w 2885745"/>
                <a:gd name="connsiteY8" fmla="*/ 659364 h 1573342"/>
                <a:gd name="connsiteX9" fmla="*/ 2315204 w 2885745"/>
                <a:gd name="connsiteY9" fmla="*/ 650484 h 1573342"/>
                <a:gd name="connsiteX10" fmla="*/ 2234728 w 2885745"/>
                <a:gd name="connsiteY10" fmla="*/ 569703 h 1573342"/>
                <a:gd name="connsiteX11" fmla="*/ 2227105 w 2885745"/>
                <a:gd name="connsiteY11" fmla="*/ 560399 h 1573342"/>
                <a:gd name="connsiteX12" fmla="*/ 1446475 w 2885745"/>
                <a:gd name="connsiteY12" fmla="*/ 265185 h 1573342"/>
                <a:gd name="connsiteX13" fmla="*/ 1443086 w 2885745"/>
                <a:gd name="connsiteY13" fmla="*/ 265185 h 1573342"/>
                <a:gd name="connsiteX14" fmla="*/ 265575 w 2885745"/>
                <a:gd name="connsiteY14" fmla="*/ 1440960 h 1573342"/>
                <a:gd name="connsiteX15" fmla="*/ 132578 w 2885745"/>
                <a:gd name="connsiteY15" fmla="*/ 1573342 h 1573342"/>
                <a:gd name="connsiteX16" fmla="*/ 0 w 2885745"/>
                <a:gd name="connsiteY16" fmla="*/ 1440960 h 1573342"/>
                <a:gd name="connsiteX17" fmla="*/ 1443086 w 2885745"/>
                <a:gd name="connsiteY17" fmla="*/ 0 h 1573342"/>
                <a:gd name="connsiteX18" fmla="*/ 2284284 w 2885745"/>
                <a:gd name="connsiteY18" fmla="*/ 268992 h 1573342"/>
                <a:gd name="connsiteX19" fmla="*/ 2294027 w 2885745"/>
                <a:gd name="connsiteY19" fmla="*/ 328205 h 1573342"/>
                <a:gd name="connsiteX20" fmla="*/ 2234728 w 2885745"/>
                <a:gd name="connsiteY20" fmla="*/ 337509 h 1573342"/>
                <a:gd name="connsiteX21" fmla="*/ 1443087 w 2885745"/>
                <a:gd name="connsiteY21" fmla="*/ 84588 h 1573342"/>
                <a:gd name="connsiteX22" fmla="*/ 84711 w 2885745"/>
                <a:gd name="connsiteY22" fmla="*/ 1440960 h 1573342"/>
                <a:gd name="connsiteX23" fmla="*/ 132578 w 2885745"/>
                <a:gd name="connsiteY23" fmla="*/ 1488754 h 1573342"/>
                <a:gd name="connsiteX24" fmla="*/ 180863 w 2885745"/>
                <a:gd name="connsiteY24" fmla="*/ 1440960 h 1573342"/>
                <a:gd name="connsiteX25" fmla="*/ 1443087 w 2885745"/>
                <a:gd name="connsiteY25" fmla="*/ 180597 h 1573342"/>
                <a:gd name="connsiteX26" fmla="*/ 1446475 w 2885745"/>
                <a:gd name="connsiteY26" fmla="*/ 180597 h 1573342"/>
                <a:gd name="connsiteX27" fmla="*/ 2553248 w 2885745"/>
                <a:gd name="connsiteY27" fmla="*/ 834041 h 1573342"/>
                <a:gd name="connsiteX28" fmla="*/ 2536305 w 2885745"/>
                <a:gd name="connsiteY28" fmla="*/ 891559 h 1573342"/>
                <a:gd name="connsiteX29" fmla="*/ 2511740 w 2885745"/>
                <a:gd name="connsiteY29" fmla="*/ 896637 h 1573342"/>
                <a:gd name="connsiteX30" fmla="*/ 2124175 w 2885745"/>
                <a:gd name="connsiteY30" fmla="*/ 896636 h 1573342"/>
                <a:gd name="connsiteX31" fmla="*/ 2076314 w 2885745"/>
                <a:gd name="connsiteY31" fmla="*/ 944427 h 1573342"/>
                <a:gd name="connsiteX32" fmla="*/ 2124175 w 2885745"/>
                <a:gd name="connsiteY32" fmla="*/ 992646 h 1573342"/>
                <a:gd name="connsiteX33" fmla="*/ 2753172 w 2885745"/>
                <a:gd name="connsiteY33" fmla="*/ 992646 h 1573342"/>
                <a:gd name="connsiteX34" fmla="*/ 2801033 w 2885745"/>
                <a:gd name="connsiteY34" fmla="*/ 944427 h 1573342"/>
                <a:gd name="connsiteX35" fmla="*/ 2801034 w 2885745"/>
                <a:gd name="connsiteY35" fmla="*/ 312975 h 1573342"/>
                <a:gd name="connsiteX36" fmla="*/ 2753172 w 2885745"/>
                <a:gd name="connsiteY36" fmla="*/ 265185 h 1573342"/>
                <a:gd name="connsiteX37" fmla="*/ 2705305 w 2885745"/>
                <a:gd name="connsiteY37" fmla="*/ 312975 h 1573342"/>
                <a:gd name="connsiteX38" fmla="*/ 2705305 w 2885745"/>
                <a:gd name="connsiteY38" fmla="*/ 754526 h 1573342"/>
                <a:gd name="connsiteX39" fmla="*/ 2673539 w 2885745"/>
                <a:gd name="connsiteY39" fmla="*/ 795130 h 1573342"/>
                <a:gd name="connsiteX40" fmla="*/ 2626100 w 2885745"/>
                <a:gd name="connsiteY40" fmla="*/ 775252 h 1573342"/>
                <a:gd name="connsiteX41" fmla="*/ 2354596 w 2885745"/>
                <a:gd name="connsiteY41" fmla="*/ 434360 h 1573342"/>
                <a:gd name="connsiteX42" fmla="*/ 2351630 w 2885745"/>
                <a:gd name="connsiteY42" fmla="*/ 374724 h 1573342"/>
                <a:gd name="connsiteX43" fmla="*/ 2411776 w 2885745"/>
                <a:gd name="connsiteY43" fmla="*/ 371764 h 1573342"/>
                <a:gd name="connsiteX44" fmla="*/ 2620594 w 2885745"/>
                <a:gd name="connsiteY44" fmla="*/ 608189 h 1573342"/>
                <a:gd name="connsiteX45" fmla="*/ 2620593 w 2885745"/>
                <a:gd name="connsiteY45" fmla="*/ 312975 h 1573342"/>
                <a:gd name="connsiteX46" fmla="*/ 2753172 w 2885745"/>
                <a:gd name="connsiteY46" fmla="*/ 180597 h 1573342"/>
                <a:gd name="connsiteX47" fmla="*/ 2875335 w 2885745"/>
                <a:gd name="connsiteY47" fmla="*/ 261425 h 15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85745" h="1573342">
                  <a:moveTo>
                    <a:pt x="2875335" y="261425"/>
                  </a:moveTo>
                  <a:cubicBezTo>
                    <a:pt x="2882039" y="277265"/>
                    <a:pt x="2885745" y="294684"/>
                    <a:pt x="2885745" y="312976"/>
                  </a:cubicBezTo>
                  <a:lnTo>
                    <a:pt x="2885745" y="944427"/>
                  </a:lnTo>
                  <a:cubicBezTo>
                    <a:pt x="2885745" y="1017597"/>
                    <a:pt x="2826447" y="1077234"/>
                    <a:pt x="2753172" y="1077233"/>
                  </a:cubicBezTo>
                  <a:lnTo>
                    <a:pt x="2124176" y="1077234"/>
                  </a:lnTo>
                  <a:cubicBezTo>
                    <a:pt x="2050901" y="1077234"/>
                    <a:pt x="1991602" y="1017598"/>
                    <a:pt x="1991603" y="944427"/>
                  </a:cubicBezTo>
                  <a:cubicBezTo>
                    <a:pt x="1991603" y="871685"/>
                    <a:pt x="2050900" y="812049"/>
                    <a:pt x="2124176" y="812049"/>
                  </a:cubicBezTo>
                  <a:lnTo>
                    <a:pt x="2441848" y="812049"/>
                  </a:lnTo>
                  <a:cubicBezTo>
                    <a:pt x="2407116" y="757487"/>
                    <a:pt x="2368572" y="706736"/>
                    <a:pt x="2326641" y="659364"/>
                  </a:cubicBezTo>
                  <a:cubicBezTo>
                    <a:pt x="2322405" y="657251"/>
                    <a:pt x="2318593" y="654291"/>
                    <a:pt x="2315204" y="650484"/>
                  </a:cubicBezTo>
                  <a:cubicBezTo>
                    <a:pt x="2289791" y="622571"/>
                    <a:pt x="2262683" y="595078"/>
                    <a:pt x="2234728" y="569703"/>
                  </a:cubicBezTo>
                  <a:cubicBezTo>
                    <a:pt x="2231764" y="566743"/>
                    <a:pt x="2229222" y="563783"/>
                    <a:pt x="2227105" y="560399"/>
                  </a:cubicBezTo>
                  <a:cubicBezTo>
                    <a:pt x="2014898" y="373035"/>
                    <a:pt x="1738734" y="265184"/>
                    <a:pt x="1446475" y="265185"/>
                  </a:cubicBezTo>
                  <a:lnTo>
                    <a:pt x="1443086" y="265185"/>
                  </a:lnTo>
                  <a:cubicBezTo>
                    <a:pt x="793760" y="265185"/>
                    <a:pt x="265575" y="792594"/>
                    <a:pt x="265575" y="1440960"/>
                  </a:cubicBezTo>
                  <a:cubicBezTo>
                    <a:pt x="265575" y="1513707"/>
                    <a:pt x="205853" y="1573343"/>
                    <a:pt x="132578" y="1573342"/>
                  </a:cubicBezTo>
                  <a:cubicBezTo>
                    <a:pt x="59721" y="1573342"/>
                    <a:pt x="0" y="1513707"/>
                    <a:pt x="0" y="1440960"/>
                  </a:cubicBezTo>
                  <a:cubicBezTo>
                    <a:pt x="0" y="646253"/>
                    <a:pt x="647209" y="0"/>
                    <a:pt x="1443086" y="0"/>
                  </a:cubicBezTo>
                  <a:cubicBezTo>
                    <a:pt x="1748476" y="0"/>
                    <a:pt x="2039464" y="93049"/>
                    <a:pt x="2284284" y="268992"/>
                  </a:cubicBezTo>
                  <a:cubicBezTo>
                    <a:pt x="2303345" y="282527"/>
                    <a:pt x="2307580" y="309168"/>
                    <a:pt x="2294027" y="328205"/>
                  </a:cubicBezTo>
                  <a:cubicBezTo>
                    <a:pt x="2280473" y="346812"/>
                    <a:pt x="2253788" y="351466"/>
                    <a:pt x="2234728" y="337509"/>
                  </a:cubicBezTo>
                  <a:cubicBezTo>
                    <a:pt x="2004309" y="172136"/>
                    <a:pt x="1730263" y="84588"/>
                    <a:pt x="1443087" y="84588"/>
                  </a:cubicBezTo>
                  <a:cubicBezTo>
                    <a:pt x="694224" y="84587"/>
                    <a:pt x="84711" y="693201"/>
                    <a:pt x="84711" y="1440960"/>
                  </a:cubicBezTo>
                  <a:cubicBezTo>
                    <a:pt x="84712" y="1467182"/>
                    <a:pt x="106313" y="1488755"/>
                    <a:pt x="132578" y="1488754"/>
                  </a:cubicBezTo>
                  <a:cubicBezTo>
                    <a:pt x="159262" y="1488755"/>
                    <a:pt x="180863" y="1467182"/>
                    <a:pt x="180863" y="1440960"/>
                  </a:cubicBezTo>
                  <a:cubicBezTo>
                    <a:pt x="180864" y="745645"/>
                    <a:pt x="746744" y="180597"/>
                    <a:pt x="1443087" y="180597"/>
                  </a:cubicBezTo>
                  <a:lnTo>
                    <a:pt x="1446475" y="180597"/>
                  </a:lnTo>
                  <a:cubicBezTo>
                    <a:pt x="1906886" y="180598"/>
                    <a:pt x="2330875" y="430976"/>
                    <a:pt x="2553248" y="834041"/>
                  </a:cubicBezTo>
                  <a:cubicBezTo>
                    <a:pt x="2564260" y="854766"/>
                    <a:pt x="2557061" y="880565"/>
                    <a:pt x="2536305" y="891559"/>
                  </a:cubicBezTo>
                  <a:cubicBezTo>
                    <a:pt x="2528682" y="895790"/>
                    <a:pt x="2520211" y="897484"/>
                    <a:pt x="2511740" y="896637"/>
                  </a:cubicBezTo>
                  <a:lnTo>
                    <a:pt x="2124175" y="896636"/>
                  </a:lnTo>
                  <a:cubicBezTo>
                    <a:pt x="2097915" y="896636"/>
                    <a:pt x="2076314" y="918204"/>
                    <a:pt x="2076314" y="944427"/>
                  </a:cubicBezTo>
                  <a:cubicBezTo>
                    <a:pt x="2076314" y="971073"/>
                    <a:pt x="2097915" y="992646"/>
                    <a:pt x="2124175" y="992646"/>
                  </a:cubicBezTo>
                  <a:lnTo>
                    <a:pt x="2753172" y="992646"/>
                  </a:lnTo>
                  <a:cubicBezTo>
                    <a:pt x="2779432" y="992646"/>
                    <a:pt x="2801034" y="971073"/>
                    <a:pt x="2801033" y="944427"/>
                  </a:cubicBezTo>
                  <a:lnTo>
                    <a:pt x="2801034" y="312975"/>
                  </a:lnTo>
                  <a:cubicBezTo>
                    <a:pt x="2801034" y="286753"/>
                    <a:pt x="2779432" y="265185"/>
                    <a:pt x="2753172" y="265185"/>
                  </a:cubicBezTo>
                  <a:cubicBezTo>
                    <a:pt x="2726907" y="265185"/>
                    <a:pt x="2705305" y="286753"/>
                    <a:pt x="2705305" y="312975"/>
                  </a:cubicBezTo>
                  <a:lnTo>
                    <a:pt x="2705305" y="754526"/>
                  </a:lnTo>
                  <a:cubicBezTo>
                    <a:pt x="2705305" y="773562"/>
                    <a:pt x="2692175" y="790476"/>
                    <a:pt x="2673539" y="795130"/>
                  </a:cubicBezTo>
                  <a:cubicBezTo>
                    <a:pt x="2654902" y="800204"/>
                    <a:pt x="2635418" y="791747"/>
                    <a:pt x="2626100" y="775252"/>
                  </a:cubicBezTo>
                  <a:cubicBezTo>
                    <a:pt x="2553671" y="647100"/>
                    <a:pt x="2462602" y="532482"/>
                    <a:pt x="2354596" y="434360"/>
                  </a:cubicBezTo>
                  <a:cubicBezTo>
                    <a:pt x="2337230" y="418712"/>
                    <a:pt x="2335959" y="392066"/>
                    <a:pt x="2351630" y="374724"/>
                  </a:cubicBezTo>
                  <a:cubicBezTo>
                    <a:pt x="2367302" y="357387"/>
                    <a:pt x="2394409" y="356116"/>
                    <a:pt x="2411776" y="371764"/>
                  </a:cubicBezTo>
                  <a:cubicBezTo>
                    <a:pt x="2489715" y="442822"/>
                    <a:pt x="2559602" y="521907"/>
                    <a:pt x="2620594" y="608189"/>
                  </a:cubicBezTo>
                  <a:lnTo>
                    <a:pt x="2620593" y="312975"/>
                  </a:lnTo>
                  <a:cubicBezTo>
                    <a:pt x="2620594" y="239809"/>
                    <a:pt x="2679891" y="180597"/>
                    <a:pt x="2753172" y="180597"/>
                  </a:cubicBezTo>
                  <a:cubicBezTo>
                    <a:pt x="2808129" y="180597"/>
                    <a:pt x="2855223" y="213904"/>
                    <a:pt x="2875335" y="2614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任意多边形: 形状 4"/>
            <p:cNvSpPr>
              <a:spLocks noChangeAspect="1"/>
            </p:cNvSpPr>
            <p:nvPr/>
          </p:nvSpPr>
          <p:spPr bwMode="auto">
            <a:xfrm rot="17614804">
              <a:off x="5252537" y="2903789"/>
              <a:ext cx="2885744" cy="1573680"/>
            </a:xfrm>
            <a:custGeom>
              <a:avLst/>
              <a:gdLst>
                <a:gd name="connsiteX0" fmla="*/ 2875335 w 2885745"/>
                <a:gd name="connsiteY0" fmla="*/ 81201 h 1573680"/>
                <a:gd name="connsiteX1" fmla="*/ 2885745 w 2885745"/>
                <a:gd name="connsiteY1" fmla="*/ 132831 h 1573680"/>
                <a:gd name="connsiteX2" fmla="*/ 1443086 w 2885745"/>
                <a:gd name="connsiteY2" fmla="*/ 1573680 h 1573680"/>
                <a:gd name="connsiteX3" fmla="*/ 713284 w 2885745"/>
                <a:gd name="connsiteY3" fmla="*/ 1377393 h 1573680"/>
                <a:gd name="connsiteX4" fmla="*/ 265574 w 2885745"/>
                <a:gd name="connsiteY4" fmla="*/ 965358 h 1573680"/>
                <a:gd name="connsiteX5" fmla="*/ 265575 w 2885745"/>
                <a:gd name="connsiteY5" fmla="*/ 1260639 h 1573680"/>
                <a:gd name="connsiteX6" fmla="*/ 132578 w 2885745"/>
                <a:gd name="connsiteY6" fmla="*/ 1393469 h 1573680"/>
                <a:gd name="connsiteX7" fmla="*/ 0 w 2885745"/>
                <a:gd name="connsiteY7" fmla="*/ 1260639 h 1573680"/>
                <a:gd name="connsiteX8" fmla="*/ 0 w 2885745"/>
                <a:gd name="connsiteY8" fmla="*/ 629049 h 1573680"/>
                <a:gd name="connsiteX9" fmla="*/ 132578 w 2885745"/>
                <a:gd name="connsiteY9" fmla="*/ 496642 h 1573680"/>
                <a:gd name="connsiteX10" fmla="*/ 768770 w 2885745"/>
                <a:gd name="connsiteY10" fmla="*/ 496642 h 1573680"/>
                <a:gd name="connsiteX11" fmla="*/ 901348 w 2885745"/>
                <a:gd name="connsiteY11" fmla="*/ 629049 h 1573680"/>
                <a:gd name="connsiteX12" fmla="*/ 768770 w 2885745"/>
                <a:gd name="connsiteY12" fmla="*/ 761460 h 1573680"/>
                <a:gd name="connsiteX13" fmla="*/ 444320 w 2885745"/>
                <a:gd name="connsiteY13" fmla="*/ 761461 h 1573680"/>
                <a:gd name="connsiteX14" fmla="*/ 617555 w 2885745"/>
                <a:gd name="connsiteY14" fmla="*/ 975090 h 1573680"/>
                <a:gd name="connsiteX15" fmla="*/ 618403 w 2885745"/>
                <a:gd name="connsiteY15" fmla="*/ 1034735 h 1573680"/>
                <a:gd name="connsiteX16" fmla="*/ 588330 w 2885745"/>
                <a:gd name="connsiteY16" fmla="*/ 1047852 h 1573680"/>
                <a:gd name="connsiteX17" fmla="*/ 558681 w 2885745"/>
                <a:gd name="connsiteY17" fmla="*/ 1035583 h 1573680"/>
                <a:gd name="connsiteX18" fmla="*/ 332497 w 2885745"/>
                <a:gd name="connsiteY18" fmla="*/ 739459 h 1573680"/>
                <a:gd name="connsiteX19" fmla="*/ 349439 w 2885745"/>
                <a:gd name="connsiteY19" fmla="*/ 681927 h 1573680"/>
                <a:gd name="connsiteX20" fmla="*/ 374006 w 2885745"/>
                <a:gd name="connsiteY20" fmla="*/ 676853 h 1573680"/>
                <a:gd name="connsiteX21" fmla="*/ 374429 w 2885745"/>
                <a:gd name="connsiteY21" fmla="*/ 676854 h 1573680"/>
                <a:gd name="connsiteX22" fmla="*/ 768770 w 2885745"/>
                <a:gd name="connsiteY22" fmla="*/ 676854 h 1573680"/>
                <a:gd name="connsiteX23" fmla="*/ 816632 w 2885745"/>
                <a:gd name="connsiteY23" fmla="*/ 629049 h 1573680"/>
                <a:gd name="connsiteX24" fmla="*/ 768770 w 2885745"/>
                <a:gd name="connsiteY24" fmla="*/ 581249 h 1573680"/>
                <a:gd name="connsiteX25" fmla="*/ 132578 w 2885745"/>
                <a:gd name="connsiteY25" fmla="*/ 581249 h 1573680"/>
                <a:gd name="connsiteX26" fmla="*/ 84711 w 2885745"/>
                <a:gd name="connsiteY26" fmla="*/ 629049 h 1573680"/>
                <a:gd name="connsiteX27" fmla="*/ 84711 w 2885745"/>
                <a:gd name="connsiteY27" fmla="*/ 1260639 h 1573680"/>
                <a:gd name="connsiteX28" fmla="*/ 132577 w 2885745"/>
                <a:gd name="connsiteY28" fmla="*/ 1308862 h 1573680"/>
                <a:gd name="connsiteX29" fmla="*/ 180863 w 2885745"/>
                <a:gd name="connsiteY29" fmla="*/ 1260639 h 1573680"/>
                <a:gd name="connsiteX30" fmla="*/ 180863 w 2885745"/>
                <a:gd name="connsiteY30" fmla="*/ 819417 h 1573680"/>
                <a:gd name="connsiteX31" fmla="*/ 212207 w 2885745"/>
                <a:gd name="connsiteY31" fmla="*/ 778379 h 1573680"/>
                <a:gd name="connsiteX32" fmla="*/ 260069 w 2885745"/>
                <a:gd name="connsiteY32" fmla="*/ 798686 h 1573680"/>
                <a:gd name="connsiteX33" fmla="*/ 756063 w 2885745"/>
                <a:gd name="connsiteY33" fmla="*/ 1304207 h 1573680"/>
                <a:gd name="connsiteX34" fmla="*/ 1443086 w 2885745"/>
                <a:gd name="connsiteY34" fmla="*/ 1489073 h 1573680"/>
                <a:gd name="connsiteX35" fmla="*/ 2801034 w 2885745"/>
                <a:gd name="connsiteY35" fmla="*/ 132831 h 1573680"/>
                <a:gd name="connsiteX36" fmla="*/ 2753172 w 2885745"/>
                <a:gd name="connsiteY36" fmla="*/ 84607 h 1573680"/>
                <a:gd name="connsiteX37" fmla="*/ 2705305 w 2885745"/>
                <a:gd name="connsiteY37" fmla="*/ 132831 h 1573680"/>
                <a:gd name="connsiteX38" fmla="*/ 1443086 w 2885745"/>
                <a:gd name="connsiteY38" fmla="*/ 1393469 h 1573680"/>
                <a:gd name="connsiteX39" fmla="*/ 1439274 w 2885745"/>
                <a:gd name="connsiteY39" fmla="*/ 1393469 h 1573680"/>
                <a:gd name="connsiteX40" fmla="*/ 698460 w 2885745"/>
                <a:gd name="connsiteY40" fmla="*/ 1153607 h 1573680"/>
                <a:gd name="connsiteX41" fmla="*/ 689141 w 2885745"/>
                <a:gd name="connsiteY41" fmla="*/ 1094386 h 1573680"/>
                <a:gd name="connsiteX42" fmla="*/ 748439 w 2885745"/>
                <a:gd name="connsiteY42" fmla="*/ 1085077 h 1573680"/>
                <a:gd name="connsiteX43" fmla="*/ 1439274 w 2885745"/>
                <a:gd name="connsiteY43" fmla="*/ 1308862 h 1573680"/>
                <a:gd name="connsiteX44" fmla="*/ 1443086 w 2885745"/>
                <a:gd name="connsiteY44" fmla="*/ 1308862 h 1573680"/>
                <a:gd name="connsiteX45" fmla="*/ 2620594 w 2885745"/>
                <a:gd name="connsiteY45" fmla="*/ 132831 h 1573680"/>
                <a:gd name="connsiteX46" fmla="*/ 2753172 w 2885745"/>
                <a:gd name="connsiteY46" fmla="*/ 1 h 1573680"/>
                <a:gd name="connsiteX47" fmla="*/ 2875335 w 2885745"/>
                <a:gd name="connsiteY47" fmla="*/ 81201 h 157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85745" h="1573680">
                  <a:moveTo>
                    <a:pt x="2875335" y="81201"/>
                  </a:moveTo>
                  <a:cubicBezTo>
                    <a:pt x="2882039" y="97084"/>
                    <a:pt x="2885745" y="114534"/>
                    <a:pt x="2885745" y="132831"/>
                  </a:cubicBezTo>
                  <a:cubicBezTo>
                    <a:pt x="2885745" y="927285"/>
                    <a:pt x="2238540" y="1573680"/>
                    <a:pt x="1443086" y="1573680"/>
                  </a:cubicBezTo>
                  <a:cubicBezTo>
                    <a:pt x="1185135" y="1573680"/>
                    <a:pt x="932691" y="1505997"/>
                    <a:pt x="713284" y="1377393"/>
                  </a:cubicBezTo>
                  <a:cubicBezTo>
                    <a:pt x="536656" y="1273750"/>
                    <a:pt x="383752" y="1133305"/>
                    <a:pt x="265574" y="965358"/>
                  </a:cubicBezTo>
                  <a:lnTo>
                    <a:pt x="265575" y="1260639"/>
                  </a:lnTo>
                  <a:cubicBezTo>
                    <a:pt x="265575" y="1333819"/>
                    <a:pt x="205853" y="1393469"/>
                    <a:pt x="132578" y="1393469"/>
                  </a:cubicBezTo>
                  <a:cubicBezTo>
                    <a:pt x="59721" y="1393468"/>
                    <a:pt x="0" y="1333819"/>
                    <a:pt x="0" y="1260639"/>
                  </a:cubicBezTo>
                  <a:lnTo>
                    <a:pt x="0" y="629049"/>
                  </a:lnTo>
                  <a:cubicBezTo>
                    <a:pt x="0" y="555865"/>
                    <a:pt x="59721" y="496642"/>
                    <a:pt x="132578" y="496642"/>
                  </a:cubicBezTo>
                  <a:lnTo>
                    <a:pt x="768770" y="496642"/>
                  </a:lnTo>
                  <a:cubicBezTo>
                    <a:pt x="842045" y="496642"/>
                    <a:pt x="901348" y="555864"/>
                    <a:pt x="901348" y="629049"/>
                  </a:cubicBezTo>
                  <a:cubicBezTo>
                    <a:pt x="901348" y="702234"/>
                    <a:pt x="842045" y="761461"/>
                    <a:pt x="768770" y="761460"/>
                  </a:cubicBezTo>
                  <a:lnTo>
                    <a:pt x="444320" y="761461"/>
                  </a:lnTo>
                  <a:cubicBezTo>
                    <a:pt x="493453" y="839295"/>
                    <a:pt x="551480" y="910790"/>
                    <a:pt x="617555" y="975090"/>
                  </a:cubicBezTo>
                  <a:cubicBezTo>
                    <a:pt x="634497" y="991590"/>
                    <a:pt x="634921" y="1018240"/>
                    <a:pt x="618403" y="1034735"/>
                  </a:cubicBezTo>
                  <a:cubicBezTo>
                    <a:pt x="610355" y="1043621"/>
                    <a:pt x="599342" y="1047851"/>
                    <a:pt x="588330" y="1047852"/>
                  </a:cubicBezTo>
                  <a:cubicBezTo>
                    <a:pt x="577317" y="1047851"/>
                    <a:pt x="566729" y="1043621"/>
                    <a:pt x="558681" y="1035583"/>
                  </a:cubicBezTo>
                  <a:cubicBezTo>
                    <a:pt x="468887" y="948440"/>
                    <a:pt x="393070" y="848604"/>
                    <a:pt x="332497" y="739459"/>
                  </a:cubicBezTo>
                  <a:cubicBezTo>
                    <a:pt x="321484" y="719157"/>
                    <a:pt x="329108" y="693349"/>
                    <a:pt x="349439" y="681927"/>
                  </a:cubicBezTo>
                  <a:cubicBezTo>
                    <a:pt x="357063" y="677696"/>
                    <a:pt x="365958" y="676007"/>
                    <a:pt x="374006" y="676853"/>
                  </a:cubicBezTo>
                  <a:cubicBezTo>
                    <a:pt x="374006" y="676853"/>
                    <a:pt x="374429" y="676854"/>
                    <a:pt x="374429" y="676854"/>
                  </a:cubicBezTo>
                  <a:lnTo>
                    <a:pt x="768770" y="676854"/>
                  </a:lnTo>
                  <a:cubicBezTo>
                    <a:pt x="795454" y="676854"/>
                    <a:pt x="816631" y="655276"/>
                    <a:pt x="816632" y="629049"/>
                  </a:cubicBezTo>
                  <a:cubicBezTo>
                    <a:pt x="816632" y="602822"/>
                    <a:pt x="795454" y="581249"/>
                    <a:pt x="768770" y="581249"/>
                  </a:cubicBezTo>
                  <a:lnTo>
                    <a:pt x="132578" y="581249"/>
                  </a:lnTo>
                  <a:cubicBezTo>
                    <a:pt x="106313" y="581249"/>
                    <a:pt x="84711" y="602822"/>
                    <a:pt x="84711" y="629049"/>
                  </a:cubicBezTo>
                  <a:lnTo>
                    <a:pt x="84711" y="1260639"/>
                  </a:lnTo>
                  <a:cubicBezTo>
                    <a:pt x="84711" y="1287289"/>
                    <a:pt x="106312" y="1308862"/>
                    <a:pt x="132577" y="1308862"/>
                  </a:cubicBezTo>
                  <a:cubicBezTo>
                    <a:pt x="159262" y="1308863"/>
                    <a:pt x="180863" y="1287289"/>
                    <a:pt x="180863" y="1260639"/>
                  </a:cubicBezTo>
                  <a:lnTo>
                    <a:pt x="180863" y="819417"/>
                  </a:lnTo>
                  <a:cubicBezTo>
                    <a:pt x="180864" y="799957"/>
                    <a:pt x="193570" y="783034"/>
                    <a:pt x="212207" y="778379"/>
                  </a:cubicBezTo>
                  <a:cubicBezTo>
                    <a:pt x="230843" y="773306"/>
                    <a:pt x="250750" y="781763"/>
                    <a:pt x="260069" y="798686"/>
                  </a:cubicBezTo>
                  <a:cubicBezTo>
                    <a:pt x="378669" y="1008931"/>
                    <a:pt x="549787" y="1183647"/>
                    <a:pt x="756063" y="1304207"/>
                  </a:cubicBezTo>
                  <a:cubicBezTo>
                    <a:pt x="962764" y="1425197"/>
                    <a:pt x="1200384" y="1489074"/>
                    <a:pt x="1443086" y="1489073"/>
                  </a:cubicBezTo>
                  <a:cubicBezTo>
                    <a:pt x="2191945" y="1489074"/>
                    <a:pt x="2801034" y="880756"/>
                    <a:pt x="2801034" y="132831"/>
                  </a:cubicBezTo>
                  <a:cubicBezTo>
                    <a:pt x="2801034" y="106180"/>
                    <a:pt x="2779433" y="84607"/>
                    <a:pt x="2753172" y="84607"/>
                  </a:cubicBezTo>
                  <a:cubicBezTo>
                    <a:pt x="2726907" y="84607"/>
                    <a:pt x="2705305" y="106180"/>
                    <a:pt x="2705305" y="132831"/>
                  </a:cubicBezTo>
                  <a:cubicBezTo>
                    <a:pt x="2705305" y="827873"/>
                    <a:pt x="2139000" y="1393469"/>
                    <a:pt x="1443086" y="1393469"/>
                  </a:cubicBezTo>
                  <a:lnTo>
                    <a:pt x="1439274" y="1393469"/>
                  </a:lnTo>
                  <a:cubicBezTo>
                    <a:pt x="1171158" y="1393469"/>
                    <a:pt x="914902" y="1310556"/>
                    <a:pt x="698460" y="1153607"/>
                  </a:cubicBezTo>
                  <a:cubicBezTo>
                    <a:pt x="679823" y="1139649"/>
                    <a:pt x="675588" y="1113422"/>
                    <a:pt x="689141" y="1094386"/>
                  </a:cubicBezTo>
                  <a:cubicBezTo>
                    <a:pt x="703118" y="1075350"/>
                    <a:pt x="729379" y="1071118"/>
                    <a:pt x="748439" y="1085077"/>
                  </a:cubicBezTo>
                  <a:cubicBezTo>
                    <a:pt x="950057" y="1231447"/>
                    <a:pt x="1188947" y="1308862"/>
                    <a:pt x="1439274" y="1308862"/>
                  </a:cubicBezTo>
                  <a:lnTo>
                    <a:pt x="1443086" y="1308862"/>
                  </a:lnTo>
                  <a:cubicBezTo>
                    <a:pt x="2092409" y="1308863"/>
                    <a:pt x="2620593" y="781338"/>
                    <a:pt x="2620594" y="132831"/>
                  </a:cubicBezTo>
                  <a:cubicBezTo>
                    <a:pt x="2620593" y="59646"/>
                    <a:pt x="2679892" y="0"/>
                    <a:pt x="2753172" y="1"/>
                  </a:cubicBezTo>
                  <a:cubicBezTo>
                    <a:pt x="2808128" y="1"/>
                    <a:pt x="2855223" y="33551"/>
                    <a:pt x="2875335" y="812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>
              <a:noAutofit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6" name="signing-the-contract_66720"/>
          <p:cNvSpPr>
            <a:spLocks noChangeAspect="1"/>
          </p:cNvSpPr>
          <p:nvPr/>
        </p:nvSpPr>
        <p:spPr bwMode="auto">
          <a:xfrm>
            <a:off x="5727261" y="3741198"/>
            <a:ext cx="737479" cy="737060"/>
          </a:xfrm>
          <a:custGeom>
            <a:avLst/>
            <a:gdLst>
              <a:gd name="connsiteX0" fmla="*/ 177088 w 577759"/>
              <a:gd name="connsiteY0" fmla="*/ 396051 h 577432"/>
              <a:gd name="connsiteX1" fmla="*/ 185388 w 577759"/>
              <a:gd name="connsiteY1" fmla="*/ 400652 h 577432"/>
              <a:gd name="connsiteX2" fmla="*/ 178010 w 577759"/>
              <a:gd name="connsiteY2" fmla="*/ 436543 h 577432"/>
              <a:gd name="connsiteX3" fmla="*/ 184466 w 577759"/>
              <a:gd name="connsiteY3" fmla="*/ 440224 h 577432"/>
              <a:gd name="connsiteX4" fmla="*/ 186310 w 577759"/>
              <a:gd name="connsiteY4" fmla="*/ 442985 h 577432"/>
              <a:gd name="connsiteX5" fmla="*/ 201988 w 577759"/>
              <a:gd name="connsiteY5" fmla="*/ 452188 h 577432"/>
              <a:gd name="connsiteX6" fmla="*/ 204755 w 577759"/>
              <a:gd name="connsiteY6" fmla="*/ 458629 h 577432"/>
              <a:gd name="connsiteX7" fmla="*/ 274843 w 577759"/>
              <a:gd name="connsiteY7" fmla="*/ 460470 h 577432"/>
              <a:gd name="connsiteX8" fmla="*/ 274843 w 577759"/>
              <a:gd name="connsiteY8" fmla="*/ 480716 h 577432"/>
              <a:gd name="connsiteX9" fmla="*/ 206599 w 577759"/>
              <a:gd name="connsiteY9" fmla="*/ 478875 h 577432"/>
              <a:gd name="connsiteX10" fmla="*/ 194610 w 577759"/>
              <a:gd name="connsiteY10" fmla="*/ 481636 h 577432"/>
              <a:gd name="connsiteX11" fmla="*/ 183544 w 577759"/>
              <a:gd name="connsiteY11" fmla="*/ 473354 h 577432"/>
              <a:gd name="connsiteX12" fmla="*/ 183544 w 577759"/>
              <a:gd name="connsiteY12" fmla="*/ 466912 h 577432"/>
              <a:gd name="connsiteX13" fmla="*/ 178933 w 577759"/>
              <a:gd name="connsiteY13" fmla="*/ 474274 h 577432"/>
              <a:gd name="connsiteX14" fmla="*/ 161410 w 577759"/>
              <a:gd name="connsiteY14" fmla="*/ 465992 h 577432"/>
              <a:gd name="connsiteX15" fmla="*/ 162333 w 577759"/>
              <a:gd name="connsiteY15" fmla="*/ 464151 h 577432"/>
              <a:gd name="connsiteX16" fmla="*/ 163255 w 577759"/>
              <a:gd name="connsiteY16" fmla="*/ 460470 h 577432"/>
              <a:gd name="connsiteX17" fmla="*/ 156799 w 577759"/>
              <a:gd name="connsiteY17" fmla="*/ 466912 h 577432"/>
              <a:gd name="connsiteX18" fmla="*/ 140200 w 577759"/>
              <a:gd name="connsiteY18" fmla="*/ 456789 h 577432"/>
              <a:gd name="connsiteX19" fmla="*/ 154033 w 577759"/>
              <a:gd name="connsiteY19" fmla="*/ 435623 h 577432"/>
              <a:gd name="connsiteX20" fmla="*/ 103311 w 577759"/>
              <a:gd name="connsiteY20" fmla="*/ 495440 h 577432"/>
              <a:gd name="connsiteX21" fmla="*/ 85789 w 577759"/>
              <a:gd name="connsiteY21" fmla="*/ 485317 h 577432"/>
              <a:gd name="connsiteX22" fmla="*/ 143888 w 577759"/>
              <a:gd name="connsiteY22" fmla="*/ 417217 h 577432"/>
              <a:gd name="connsiteX23" fmla="*/ 177088 w 577759"/>
              <a:gd name="connsiteY23" fmla="*/ 396051 h 577432"/>
              <a:gd name="connsiteX24" fmla="*/ 326592 w 577759"/>
              <a:gd name="connsiteY24" fmla="*/ 382185 h 577432"/>
              <a:gd name="connsiteX25" fmla="*/ 324748 w 577759"/>
              <a:gd name="connsiteY25" fmla="*/ 412581 h 577432"/>
              <a:gd name="connsiteX26" fmla="*/ 340423 w 577759"/>
              <a:gd name="connsiteY26" fmla="*/ 420871 h 577432"/>
              <a:gd name="connsiteX27" fmla="*/ 355177 w 577759"/>
              <a:gd name="connsiteY27" fmla="*/ 430082 h 577432"/>
              <a:gd name="connsiteX28" fmla="*/ 380995 w 577759"/>
              <a:gd name="connsiteY28" fmla="*/ 413502 h 577432"/>
              <a:gd name="connsiteX29" fmla="*/ 356099 w 577759"/>
              <a:gd name="connsiteY29" fmla="*/ 393238 h 577432"/>
              <a:gd name="connsiteX30" fmla="*/ 326592 w 577759"/>
              <a:gd name="connsiteY30" fmla="*/ 382185 h 577432"/>
              <a:gd name="connsiteX31" fmla="*/ 125443 w 577759"/>
              <a:gd name="connsiteY31" fmla="*/ 299294 h 577432"/>
              <a:gd name="connsiteX32" fmla="*/ 224189 w 577759"/>
              <a:gd name="connsiteY32" fmla="*/ 299294 h 577432"/>
              <a:gd name="connsiteX33" fmla="*/ 250029 w 577759"/>
              <a:gd name="connsiteY33" fmla="*/ 326015 h 577432"/>
              <a:gd name="connsiteX34" fmla="*/ 224189 w 577759"/>
              <a:gd name="connsiteY34" fmla="*/ 351815 h 577432"/>
              <a:gd name="connsiteX35" fmla="*/ 125443 w 577759"/>
              <a:gd name="connsiteY35" fmla="*/ 351815 h 577432"/>
              <a:gd name="connsiteX36" fmla="*/ 98680 w 577759"/>
              <a:gd name="connsiteY36" fmla="*/ 326015 h 577432"/>
              <a:gd name="connsiteX37" fmla="*/ 125443 w 577759"/>
              <a:gd name="connsiteY37" fmla="*/ 299294 h 577432"/>
              <a:gd name="connsiteX38" fmla="*/ 125436 w 577759"/>
              <a:gd name="connsiteY38" fmla="*/ 200762 h 577432"/>
              <a:gd name="connsiteX39" fmla="*/ 321952 w 577759"/>
              <a:gd name="connsiteY39" fmla="*/ 200762 h 577432"/>
              <a:gd name="connsiteX40" fmla="*/ 348708 w 577759"/>
              <a:gd name="connsiteY40" fmla="*/ 227483 h 577432"/>
              <a:gd name="connsiteX41" fmla="*/ 321952 w 577759"/>
              <a:gd name="connsiteY41" fmla="*/ 253283 h 577432"/>
              <a:gd name="connsiteX42" fmla="*/ 125436 w 577759"/>
              <a:gd name="connsiteY42" fmla="*/ 253283 h 577432"/>
              <a:gd name="connsiteX43" fmla="*/ 98680 w 577759"/>
              <a:gd name="connsiteY43" fmla="*/ 227483 h 577432"/>
              <a:gd name="connsiteX44" fmla="*/ 125436 w 577759"/>
              <a:gd name="connsiteY44" fmla="*/ 200762 h 577432"/>
              <a:gd name="connsiteX45" fmla="*/ 125436 w 577759"/>
              <a:gd name="connsiteY45" fmla="*/ 103118 h 577432"/>
              <a:gd name="connsiteX46" fmla="*/ 321952 w 577759"/>
              <a:gd name="connsiteY46" fmla="*/ 103118 h 577432"/>
              <a:gd name="connsiteX47" fmla="*/ 348708 w 577759"/>
              <a:gd name="connsiteY47" fmla="*/ 128918 h 577432"/>
              <a:gd name="connsiteX48" fmla="*/ 321952 w 577759"/>
              <a:gd name="connsiteY48" fmla="*/ 155639 h 577432"/>
              <a:gd name="connsiteX49" fmla="*/ 125436 w 577759"/>
              <a:gd name="connsiteY49" fmla="*/ 155639 h 577432"/>
              <a:gd name="connsiteX50" fmla="*/ 98680 w 577759"/>
              <a:gd name="connsiteY50" fmla="*/ 128918 h 577432"/>
              <a:gd name="connsiteX51" fmla="*/ 125436 w 577759"/>
              <a:gd name="connsiteY51" fmla="*/ 103118 h 577432"/>
              <a:gd name="connsiteX52" fmla="*/ 497753 w 577759"/>
              <a:gd name="connsiteY52" fmla="*/ 64639 h 577432"/>
              <a:gd name="connsiteX53" fmla="*/ 537749 w 577759"/>
              <a:gd name="connsiteY53" fmla="*/ 78225 h 577432"/>
              <a:gd name="connsiteX54" fmla="*/ 577398 w 577759"/>
              <a:gd name="connsiteY54" fmla="*/ 121516 h 577432"/>
              <a:gd name="connsiteX55" fmla="*/ 575554 w 577759"/>
              <a:gd name="connsiteY55" fmla="*/ 130727 h 577432"/>
              <a:gd name="connsiteX56" fmla="*/ 411424 w 577759"/>
              <a:gd name="connsiteY56" fmla="*/ 415345 h 577432"/>
              <a:gd name="connsiteX57" fmla="*/ 407735 w 577759"/>
              <a:gd name="connsiteY57" fmla="*/ 419029 h 577432"/>
              <a:gd name="connsiteX58" fmla="*/ 321982 w 577759"/>
              <a:gd name="connsiteY58" fmla="*/ 476137 h 577432"/>
              <a:gd name="connsiteX59" fmla="*/ 308151 w 577759"/>
              <a:gd name="connsiteY59" fmla="*/ 476137 h 577432"/>
              <a:gd name="connsiteX60" fmla="*/ 301696 w 577759"/>
              <a:gd name="connsiteY60" fmla="*/ 464163 h 577432"/>
              <a:gd name="connsiteX61" fmla="*/ 307229 w 577759"/>
              <a:gd name="connsiteY61" fmla="*/ 361921 h 577432"/>
              <a:gd name="connsiteX62" fmla="*/ 309073 w 577759"/>
              <a:gd name="connsiteY62" fmla="*/ 355474 h 577432"/>
              <a:gd name="connsiteX63" fmla="*/ 473203 w 577759"/>
              <a:gd name="connsiteY63" fmla="*/ 71777 h 577432"/>
              <a:gd name="connsiteX64" fmla="*/ 480580 w 577759"/>
              <a:gd name="connsiteY64" fmla="*/ 66251 h 577432"/>
              <a:gd name="connsiteX65" fmla="*/ 497753 w 577759"/>
              <a:gd name="connsiteY65" fmla="*/ 64639 h 577432"/>
              <a:gd name="connsiteX66" fmla="*/ 26751 w 577759"/>
              <a:gd name="connsiteY66" fmla="*/ 0 h 577432"/>
              <a:gd name="connsiteX67" fmla="*/ 420637 w 577759"/>
              <a:gd name="connsiteY67" fmla="*/ 0 h 577432"/>
              <a:gd name="connsiteX68" fmla="*/ 447388 w 577759"/>
              <a:gd name="connsiteY68" fmla="*/ 25786 h 577432"/>
              <a:gd name="connsiteX69" fmla="*/ 447388 w 577759"/>
              <a:gd name="connsiteY69" fmla="*/ 65387 h 577432"/>
              <a:gd name="connsiteX70" fmla="*/ 394808 w 577759"/>
              <a:gd name="connsiteY70" fmla="*/ 156561 h 577432"/>
              <a:gd name="connsiteX71" fmla="*/ 394808 w 577759"/>
              <a:gd name="connsiteY71" fmla="*/ 52494 h 577432"/>
              <a:gd name="connsiteX72" fmla="*/ 52580 w 577759"/>
              <a:gd name="connsiteY72" fmla="*/ 52494 h 577432"/>
              <a:gd name="connsiteX73" fmla="*/ 52580 w 577759"/>
              <a:gd name="connsiteY73" fmla="*/ 524938 h 577432"/>
              <a:gd name="connsiteX74" fmla="*/ 394808 w 577759"/>
              <a:gd name="connsiteY74" fmla="*/ 524938 h 577432"/>
              <a:gd name="connsiteX75" fmla="*/ 394808 w 577759"/>
              <a:gd name="connsiteY75" fmla="*/ 459551 h 577432"/>
              <a:gd name="connsiteX76" fmla="*/ 422482 w 577759"/>
              <a:gd name="connsiteY76" fmla="*/ 441132 h 577432"/>
              <a:gd name="connsiteX77" fmla="*/ 434474 w 577759"/>
              <a:gd name="connsiteY77" fmla="*/ 428239 h 577432"/>
              <a:gd name="connsiteX78" fmla="*/ 447388 w 577759"/>
              <a:gd name="connsiteY78" fmla="*/ 406136 h 577432"/>
              <a:gd name="connsiteX79" fmla="*/ 447388 w 577759"/>
              <a:gd name="connsiteY79" fmla="*/ 550725 h 577432"/>
              <a:gd name="connsiteX80" fmla="*/ 420637 w 577759"/>
              <a:gd name="connsiteY80" fmla="*/ 577432 h 577432"/>
              <a:gd name="connsiteX81" fmla="*/ 26751 w 577759"/>
              <a:gd name="connsiteY81" fmla="*/ 577432 h 577432"/>
              <a:gd name="connsiteX82" fmla="*/ 0 w 577759"/>
              <a:gd name="connsiteY82" fmla="*/ 550725 h 577432"/>
              <a:gd name="connsiteX83" fmla="*/ 0 w 577759"/>
              <a:gd name="connsiteY83" fmla="*/ 25786 h 577432"/>
              <a:gd name="connsiteX84" fmla="*/ 26751 w 577759"/>
              <a:gd name="connsiteY84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77759" h="577432">
                <a:moveTo>
                  <a:pt x="177088" y="396051"/>
                </a:moveTo>
                <a:cubicBezTo>
                  <a:pt x="179855" y="396051"/>
                  <a:pt x="183544" y="397892"/>
                  <a:pt x="185388" y="400652"/>
                </a:cubicBezTo>
                <a:cubicBezTo>
                  <a:pt x="189999" y="411696"/>
                  <a:pt x="185388" y="423659"/>
                  <a:pt x="178010" y="436543"/>
                </a:cubicBezTo>
                <a:cubicBezTo>
                  <a:pt x="180777" y="436543"/>
                  <a:pt x="182621" y="438383"/>
                  <a:pt x="184466" y="440224"/>
                </a:cubicBezTo>
                <a:cubicBezTo>
                  <a:pt x="185388" y="441144"/>
                  <a:pt x="185388" y="442065"/>
                  <a:pt x="186310" y="442985"/>
                </a:cubicBezTo>
                <a:cubicBezTo>
                  <a:pt x="191844" y="442065"/>
                  <a:pt x="197377" y="444825"/>
                  <a:pt x="201988" y="452188"/>
                </a:cubicBezTo>
                <a:cubicBezTo>
                  <a:pt x="203832" y="454948"/>
                  <a:pt x="204755" y="456789"/>
                  <a:pt x="204755" y="458629"/>
                </a:cubicBezTo>
                <a:cubicBezTo>
                  <a:pt x="229654" y="454028"/>
                  <a:pt x="249943" y="460470"/>
                  <a:pt x="274843" y="460470"/>
                </a:cubicBezTo>
                <a:cubicBezTo>
                  <a:pt x="287754" y="460470"/>
                  <a:pt x="287754" y="480716"/>
                  <a:pt x="274843" y="480716"/>
                </a:cubicBezTo>
                <a:cubicBezTo>
                  <a:pt x="253632" y="480716"/>
                  <a:pt x="226888" y="468752"/>
                  <a:pt x="206599" y="478875"/>
                </a:cubicBezTo>
                <a:cubicBezTo>
                  <a:pt x="202910" y="480716"/>
                  <a:pt x="198299" y="483477"/>
                  <a:pt x="194610" y="481636"/>
                </a:cubicBezTo>
                <a:cubicBezTo>
                  <a:pt x="189999" y="479796"/>
                  <a:pt x="184466" y="478875"/>
                  <a:pt x="183544" y="473354"/>
                </a:cubicBezTo>
                <a:cubicBezTo>
                  <a:pt x="183544" y="470593"/>
                  <a:pt x="183544" y="468752"/>
                  <a:pt x="183544" y="466912"/>
                </a:cubicBezTo>
                <a:cubicBezTo>
                  <a:pt x="181699" y="469673"/>
                  <a:pt x="180777" y="471513"/>
                  <a:pt x="178933" y="474274"/>
                </a:cubicBezTo>
                <a:cubicBezTo>
                  <a:pt x="173399" y="482556"/>
                  <a:pt x="156799" y="477035"/>
                  <a:pt x="161410" y="465992"/>
                </a:cubicBezTo>
                <a:cubicBezTo>
                  <a:pt x="161410" y="465992"/>
                  <a:pt x="161410" y="465071"/>
                  <a:pt x="162333" y="464151"/>
                </a:cubicBezTo>
                <a:cubicBezTo>
                  <a:pt x="162333" y="462311"/>
                  <a:pt x="163255" y="461390"/>
                  <a:pt x="163255" y="460470"/>
                </a:cubicBezTo>
                <a:cubicBezTo>
                  <a:pt x="161410" y="462311"/>
                  <a:pt x="158644" y="464151"/>
                  <a:pt x="156799" y="466912"/>
                </a:cubicBezTo>
                <a:cubicBezTo>
                  <a:pt x="150344" y="477035"/>
                  <a:pt x="132822" y="467832"/>
                  <a:pt x="140200" y="456789"/>
                </a:cubicBezTo>
                <a:cubicBezTo>
                  <a:pt x="144811" y="449427"/>
                  <a:pt x="149422" y="442985"/>
                  <a:pt x="154033" y="435623"/>
                </a:cubicBezTo>
                <a:cubicBezTo>
                  <a:pt x="135588" y="454028"/>
                  <a:pt x="118989" y="474274"/>
                  <a:pt x="103311" y="495440"/>
                </a:cubicBezTo>
                <a:cubicBezTo>
                  <a:pt x="95011" y="504643"/>
                  <a:pt x="78411" y="495440"/>
                  <a:pt x="85789" y="485317"/>
                </a:cubicBezTo>
                <a:cubicBezTo>
                  <a:pt x="104233" y="462311"/>
                  <a:pt x="122677" y="438383"/>
                  <a:pt x="143888" y="417217"/>
                </a:cubicBezTo>
                <a:cubicBezTo>
                  <a:pt x="152188" y="408935"/>
                  <a:pt x="163255" y="396051"/>
                  <a:pt x="177088" y="396051"/>
                </a:cubicBezTo>
                <a:close/>
                <a:moveTo>
                  <a:pt x="326592" y="382185"/>
                </a:moveTo>
                <a:lnTo>
                  <a:pt x="324748" y="412581"/>
                </a:lnTo>
                <a:cubicBezTo>
                  <a:pt x="329358" y="414424"/>
                  <a:pt x="334891" y="417187"/>
                  <a:pt x="340423" y="420871"/>
                </a:cubicBezTo>
                <a:cubicBezTo>
                  <a:pt x="345956" y="423634"/>
                  <a:pt x="350566" y="427319"/>
                  <a:pt x="355177" y="430082"/>
                </a:cubicBezTo>
                <a:lnTo>
                  <a:pt x="380995" y="413502"/>
                </a:lnTo>
                <a:cubicBezTo>
                  <a:pt x="376385" y="407976"/>
                  <a:pt x="369008" y="400607"/>
                  <a:pt x="356099" y="393238"/>
                </a:cubicBezTo>
                <a:cubicBezTo>
                  <a:pt x="343190" y="385870"/>
                  <a:pt x="333047" y="383106"/>
                  <a:pt x="326592" y="382185"/>
                </a:cubicBezTo>
                <a:close/>
                <a:moveTo>
                  <a:pt x="125443" y="299294"/>
                </a:moveTo>
                <a:lnTo>
                  <a:pt x="224189" y="299294"/>
                </a:lnTo>
                <a:cubicBezTo>
                  <a:pt x="238032" y="299294"/>
                  <a:pt x="250029" y="311272"/>
                  <a:pt x="250029" y="326015"/>
                </a:cubicBezTo>
                <a:cubicBezTo>
                  <a:pt x="250029" y="339837"/>
                  <a:pt x="238032" y="351815"/>
                  <a:pt x="224189" y="351815"/>
                </a:cubicBezTo>
                <a:lnTo>
                  <a:pt x="125443" y="351815"/>
                </a:lnTo>
                <a:cubicBezTo>
                  <a:pt x="110677" y="351815"/>
                  <a:pt x="98680" y="339837"/>
                  <a:pt x="98680" y="326015"/>
                </a:cubicBezTo>
                <a:cubicBezTo>
                  <a:pt x="98680" y="311272"/>
                  <a:pt x="110677" y="299294"/>
                  <a:pt x="125443" y="299294"/>
                </a:cubicBezTo>
                <a:close/>
                <a:moveTo>
                  <a:pt x="125436" y="200762"/>
                </a:moveTo>
                <a:lnTo>
                  <a:pt x="321952" y="200762"/>
                </a:lnTo>
                <a:cubicBezTo>
                  <a:pt x="336714" y="200762"/>
                  <a:pt x="348708" y="212740"/>
                  <a:pt x="348708" y="227483"/>
                </a:cubicBezTo>
                <a:cubicBezTo>
                  <a:pt x="348708" y="242226"/>
                  <a:pt x="336714" y="253283"/>
                  <a:pt x="321952" y="253283"/>
                </a:cubicBezTo>
                <a:lnTo>
                  <a:pt x="125436" y="253283"/>
                </a:lnTo>
                <a:cubicBezTo>
                  <a:pt x="110674" y="253283"/>
                  <a:pt x="98680" y="242226"/>
                  <a:pt x="98680" y="227483"/>
                </a:cubicBezTo>
                <a:cubicBezTo>
                  <a:pt x="98680" y="212740"/>
                  <a:pt x="110674" y="200762"/>
                  <a:pt x="125436" y="200762"/>
                </a:cubicBezTo>
                <a:close/>
                <a:moveTo>
                  <a:pt x="125436" y="103118"/>
                </a:moveTo>
                <a:lnTo>
                  <a:pt x="321952" y="103118"/>
                </a:lnTo>
                <a:cubicBezTo>
                  <a:pt x="336714" y="103118"/>
                  <a:pt x="348708" y="114175"/>
                  <a:pt x="348708" y="128918"/>
                </a:cubicBezTo>
                <a:cubicBezTo>
                  <a:pt x="348708" y="143661"/>
                  <a:pt x="336714" y="155639"/>
                  <a:pt x="321952" y="155639"/>
                </a:cubicBezTo>
                <a:lnTo>
                  <a:pt x="125436" y="155639"/>
                </a:lnTo>
                <a:cubicBezTo>
                  <a:pt x="110674" y="155639"/>
                  <a:pt x="98680" y="143661"/>
                  <a:pt x="98680" y="128918"/>
                </a:cubicBezTo>
                <a:cubicBezTo>
                  <a:pt x="98680" y="114175"/>
                  <a:pt x="110674" y="103118"/>
                  <a:pt x="125436" y="103118"/>
                </a:cubicBezTo>
                <a:close/>
                <a:moveTo>
                  <a:pt x="497753" y="64639"/>
                </a:moveTo>
                <a:cubicBezTo>
                  <a:pt x="507550" y="65330"/>
                  <a:pt x="521151" y="68554"/>
                  <a:pt x="537749" y="78225"/>
                </a:cubicBezTo>
                <a:cubicBezTo>
                  <a:pt x="570943" y="97568"/>
                  <a:pt x="576476" y="118753"/>
                  <a:pt x="577398" y="121516"/>
                </a:cubicBezTo>
                <a:cubicBezTo>
                  <a:pt x="578320" y="124280"/>
                  <a:pt x="577398" y="127964"/>
                  <a:pt x="575554" y="130727"/>
                </a:cubicBezTo>
                <a:lnTo>
                  <a:pt x="411424" y="415345"/>
                </a:lnTo>
                <a:cubicBezTo>
                  <a:pt x="410502" y="416266"/>
                  <a:pt x="409579" y="418108"/>
                  <a:pt x="407735" y="419029"/>
                </a:cubicBezTo>
                <a:lnTo>
                  <a:pt x="321982" y="476137"/>
                </a:lnTo>
                <a:cubicBezTo>
                  <a:pt x="317371" y="478900"/>
                  <a:pt x="312761" y="478900"/>
                  <a:pt x="308151" y="476137"/>
                </a:cubicBezTo>
                <a:cubicBezTo>
                  <a:pt x="303540" y="473373"/>
                  <a:pt x="300774" y="468768"/>
                  <a:pt x="301696" y="464163"/>
                </a:cubicBezTo>
                <a:lnTo>
                  <a:pt x="307229" y="361921"/>
                </a:lnTo>
                <a:cubicBezTo>
                  <a:pt x="308151" y="359158"/>
                  <a:pt x="308151" y="357316"/>
                  <a:pt x="309073" y="355474"/>
                </a:cubicBezTo>
                <a:lnTo>
                  <a:pt x="473203" y="71777"/>
                </a:lnTo>
                <a:cubicBezTo>
                  <a:pt x="475047" y="69014"/>
                  <a:pt x="477813" y="67172"/>
                  <a:pt x="480580" y="66251"/>
                </a:cubicBezTo>
                <a:cubicBezTo>
                  <a:pt x="481963" y="65791"/>
                  <a:pt x="487956" y="63948"/>
                  <a:pt x="497753" y="64639"/>
                </a:cubicBezTo>
                <a:close/>
                <a:moveTo>
                  <a:pt x="26751" y="0"/>
                </a:moveTo>
                <a:lnTo>
                  <a:pt x="420637" y="0"/>
                </a:lnTo>
                <a:cubicBezTo>
                  <a:pt x="435396" y="0"/>
                  <a:pt x="447388" y="11972"/>
                  <a:pt x="447388" y="25786"/>
                </a:cubicBezTo>
                <a:lnTo>
                  <a:pt x="447388" y="65387"/>
                </a:lnTo>
                <a:lnTo>
                  <a:pt x="394808" y="156561"/>
                </a:lnTo>
                <a:lnTo>
                  <a:pt x="394808" y="52494"/>
                </a:lnTo>
                <a:lnTo>
                  <a:pt x="52580" y="52494"/>
                </a:lnTo>
                <a:lnTo>
                  <a:pt x="52580" y="524938"/>
                </a:lnTo>
                <a:lnTo>
                  <a:pt x="394808" y="524938"/>
                </a:lnTo>
                <a:lnTo>
                  <a:pt x="394808" y="459551"/>
                </a:lnTo>
                <a:lnTo>
                  <a:pt x="422482" y="441132"/>
                </a:lnTo>
                <a:cubicBezTo>
                  <a:pt x="427094" y="437449"/>
                  <a:pt x="431706" y="432844"/>
                  <a:pt x="434474" y="428239"/>
                </a:cubicBezTo>
                <a:lnTo>
                  <a:pt x="447388" y="406136"/>
                </a:lnTo>
                <a:lnTo>
                  <a:pt x="447388" y="550725"/>
                </a:lnTo>
                <a:cubicBezTo>
                  <a:pt x="447388" y="565460"/>
                  <a:pt x="435396" y="577432"/>
                  <a:pt x="420637" y="577432"/>
                </a:cubicBezTo>
                <a:lnTo>
                  <a:pt x="26751" y="577432"/>
                </a:lnTo>
                <a:cubicBezTo>
                  <a:pt x="11992" y="577432"/>
                  <a:pt x="0" y="565460"/>
                  <a:pt x="0" y="550725"/>
                </a:cubicBezTo>
                <a:lnTo>
                  <a:pt x="0" y="25786"/>
                </a:lnTo>
                <a:cubicBezTo>
                  <a:pt x="0" y="11972"/>
                  <a:pt x="11992" y="0"/>
                  <a:pt x="26751" y="0"/>
                </a:cubicBezTo>
                <a:close/>
              </a:path>
            </a:pathLst>
          </a:custGeom>
          <a:solidFill>
            <a:srgbClr val="7FC4C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5544" y="1466246"/>
            <a:ext cx="2948629" cy="79200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5544" y="2387600"/>
            <a:ext cx="2948629" cy="38423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TextBox 25"/>
          <p:cNvSpPr txBox="1"/>
          <p:nvPr/>
        </p:nvSpPr>
        <p:spPr>
          <a:xfrm>
            <a:off x="1299271" y="4337541"/>
            <a:ext cx="2341174" cy="1577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1427364" y="1695119"/>
            <a:ext cx="2084988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</a:t>
            </a:r>
            <a:endParaRPr lang="en-US" altLang="zh-CN" sz="2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: 空心 10"/>
          <p:cNvSpPr/>
          <p:nvPr/>
        </p:nvSpPr>
        <p:spPr>
          <a:xfrm>
            <a:off x="1624761" y="2541861"/>
            <a:ext cx="1690194" cy="1690194"/>
          </a:xfrm>
          <a:prstGeom prst="donut">
            <a:avLst>
              <a:gd name="adj" fmla="val 1852"/>
            </a:avLst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money-investment_69680"/>
          <p:cNvSpPr>
            <a:spLocks noChangeAspect="1"/>
          </p:cNvSpPr>
          <p:nvPr/>
        </p:nvSpPr>
        <p:spPr bwMode="auto">
          <a:xfrm>
            <a:off x="1811364" y="2809087"/>
            <a:ext cx="1103637" cy="1155742"/>
          </a:xfrm>
          <a:custGeom>
            <a:avLst/>
            <a:gdLst>
              <a:gd name="connsiteX0" fmla="*/ 446809 w 560501"/>
              <a:gd name="connsiteY0" fmla="*/ 409068 h 586963"/>
              <a:gd name="connsiteX1" fmla="*/ 454547 w 560501"/>
              <a:gd name="connsiteY1" fmla="*/ 416800 h 586963"/>
              <a:gd name="connsiteX2" fmla="*/ 454547 w 560501"/>
              <a:gd name="connsiteY2" fmla="*/ 423021 h 586963"/>
              <a:gd name="connsiteX3" fmla="*/ 469046 w 560501"/>
              <a:gd name="connsiteY3" fmla="*/ 425065 h 586963"/>
              <a:gd name="connsiteX4" fmla="*/ 475539 w 560501"/>
              <a:gd name="connsiteY4" fmla="*/ 436174 h 586963"/>
              <a:gd name="connsiteX5" fmla="*/ 475361 w 560501"/>
              <a:gd name="connsiteY5" fmla="*/ 436797 h 586963"/>
              <a:gd name="connsiteX6" fmla="*/ 471269 w 560501"/>
              <a:gd name="connsiteY6" fmla="*/ 442129 h 586963"/>
              <a:gd name="connsiteX7" fmla="*/ 464510 w 560501"/>
              <a:gd name="connsiteY7" fmla="*/ 442929 h 586963"/>
              <a:gd name="connsiteX8" fmla="*/ 450100 w 560501"/>
              <a:gd name="connsiteY8" fmla="*/ 440796 h 586963"/>
              <a:gd name="connsiteX9" fmla="*/ 436491 w 560501"/>
              <a:gd name="connsiteY9" fmla="*/ 449683 h 586963"/>
              <a:gd name="connsiteX10" fmla="*/ 455526 w 560501"/>
              <a:gd name="connsiteY10" fmla="*/ 463281 h 586963"/>
              <a:gd name="connsiteX11" fmla="*/ 482032 w 560501"/>
              <a:gd name="connsiteY11" fmla="*/ 492964 h 586963"/>
              <a:gd name="connsiteX12" fmla="*/ 453747 w 560501"/>
              <a:gd name="connsiteY12" fmla="*/ 522381 h 586963"/>
              <a:gd name="connsiteX13" fmla="*/ 453747 w 560501"/>
              <a:gd name="connsiteY13" fmla="*/ 530735 h 586963"/>
              <a:gd name="connsiteX14" fmla="*/ 446009 w 560501"/>
              <a:gd name="connsiteY14" fmla="*/ 538556 h 586963"/>
              <a:gd name="connsiteX15" fmla="*/ 438270 w 560501"/>
              <a:gd name="connsiteY15" fmla="*/ 530735 h 586963"/>
              <a:gd name="connsiteX16" fmla="*/ 438270 w 560501"/>
              <a:gd name="connsiteY16" fmla="*/ 523448 h 586963"/>
              <a:gd name="connsiteX17" fmla="*/ 420036 w 560501"/>
              <a:gd name="connsiteY17" fmla="*/ 520337 h 586963"/>
              <a:gd name="connsiteX18" fmla="*/ 413365 w 560501"/>
              <a:gd name="connsiteY18" fmla="*/ 508339 h 586963"/>
              <a:gd name="connsiteX19" fmla="*/ 413543 w 560501"/>
              <a:gd name="connsiteY19" fmla="*/ 507806 h 586963"/>
              <a:gd name="connsiteX20" fmla="*/ 417724 w 560501"/>
              <a:gd name="connsiteY20" fmla="*/ 502385 h 586963"/>
              <a:gd name="connsiteX21" fmla="*/ 424572 w 560501"/>
              <a:gd name="connsiteY21" fmla="*/ 501852 h 586963"/>
              <a:gd name="connsiteX22" fmla="*/ 442362 w 560501"/>
              <a:gd name="connsiteY22" fmla="*/ 505051 h 586963"/>
              <a:gd name="connsiteX23" fmla="*/ 457572 w 560501"/>
              <a:gd name="connsiteY23" fmla="*/ 495186 h 586963"/>
              <a:gd name="connsiteX24" fmla="*/ 440761 w 560501"/>
              <a:gd name="connsiteY24" fmla="*/ 481411 h 586963"/>
              <a:gd name="connsiteX25" fmla="*/ 412209 w 560501"/>
              <a:gd name="connsiteY25" fmla="*/ 452349 h 586963"/>
              <a:gd name="connsiteX26" fmla="*/ 438982 w 560501"/>
              <a:gd name="connsiteY26" fmla="*/ 424088 h 586963"/>
              <a:gd name="connsiteX27" fmla="*/ 438982 w 560501"/>
              <a:gd name="connsiteY27" fmla="*/ 416800 h 586963"/>
              <a:gd name="connsiteX28" fmla="*/ 446809 w 560501"/>
              <a:gd name="connsiteY28" fmla="*/ 409068 h 586963"/>
              <a:gd name="connsiteX29" fmla="*/ 447093 w 560501"/>
              <a:gd name="connsiteY29" fmla="*/ 399133 h 586963"/>
              <a:gd name="connsiteX30" fmla="*/ 372407 w 560501"/>
              <a:gd name="connsiteY30" fmla="*/ 473767 h 586963"/>
              <a:gd name="connsiteX31" fmla="*/ 447093 w 560501"/>
              <a:gd name="connsiteY31" fmla="*/ 548402 h 586963"/>
              <a:gd name="connsiteX32" fmla="*/ 521867 w 560501"/>
              <a:gd name="connsiteY32" fmla="*/ 473767 h 586963"/>
              <a:gd name="connsiteX33" fmla="*/ 447093 w 560501"/>
              <a:gd name="connsiteY33" fmla="*/ 399133 h 586963"/>
              <a:gd name="connsiteX34" fmla="*/ 165311 w 560501"/>
              <a:gd name="connsiteY34" fmla="*/ 379995 h 586963"/>
              <a:gd name="connsiteX35" fmla="*/ 179728 w 560501"/>
              <a:gd name="connsiteY35" fmla="*/ 392971 h 586963"/>
              <a:gd name="connsiteX36" fmla="*/ 209808 w 560501"/>
              <a:gd name="connsiteY36" fmla="*/ 448254 h 586963"/>
              <a:gd name="connsiteX37" fmla="*/ 250212 w 560501"/>
              <a:gd name="connsiteY37" fmla="*/ 465586 h 586963"/>
              <a:gd name="connsiteX38" fmla="*/ 240778 w 560501"/>
              <a:gd name="connsiteY38" fmla="*/ 433856 h 586963"/>
              <a:gd name="connsiteX39" fmla="*/ 242024 w 560501"/>
              <a:gd name="connsiteY39" fmla="*/ 427012 h 586963"/>
              <a:gd name="connsiteX40" fmla="*/ 248966 w 560501"/>
              <a:gd name="connsiteY40" fmla="*/ 426657 h 586963"/>
              <a:gd name="connsiteX41" fmla="*/ 316156 w 560501"/>
              <a:gd name="connsiteY41" fmla="*/ 473851 h 586963"/>
              <a:gd name="connsiteX42" fmla="*/ 321407 w 560501"/>
              <a:gd name="connsiteY42" fmla="*/ 484161 h 586963"/>
              <a:gd name="connsiteX43" fmla="*/ 315622 w 560501"/>
              <a:gd name="connsiteY43" fmla="*/ 494116 h 586963"/>
              <a:gd name="connsiteX44" fmla="*/ 245584 w 560501"/>
              <a:gd name="connsiteY44" fmla="*/ 537133 h 586963"/>
              <a:gd name="connsiteX45" fmla="*/ 238731 w 560501"/>
              <a:gd name="connsiteY45" fmla="*/ 536422 h 586963"/>
              <a:gd name="connsiteX46" fmla="*/ 237841 w 560501"/>
              <a:gd name="connsiteY46" fmla="*/ 529489 h 586963"/>
              <a:gd name="connsiteX47" fmla="*/ 251013 w 560501"/>
              <a:gd name="connsiteY47" fmla="*/ 495004 h 586963"/>
              <a:gd name="connsiteX48" fmla="*/ 191653 w 560501"/>
              <a:gd name="connsiteY48" fmla="*/ 470741 h 586963"/>
              <a:gd name="connsiteX49" fmla="*/ 150894 w 560501"/>
              <a:gd name="connsiteY49" fmla="*/ 395993 h 586963"/>
              <a:gd name="connsiteX50" fmla="*/ 163798 w 560501"/>
              <a:gd name="connsiteY50" fmla="*/ 380084 h 586963"/>
              <a:gd name="connsiteX51" fmla="*/ 165311 w 560501"/>
              <a:gd name="connsiteY51" fmla="*/ 379995 h 586963"/>
              <a:gd name="connsiteX52" fmla="*/ 447093 w 560501"/>
              <a:gd name="connsiteY52" fmla="*/ 360660 h 586963"/>
              <a:gd name="connsiteX53" fmla="*/ 560501 w 560501"/>
              <a:gd name="connsiteY53" fmla="*/ 473767 h 586963"/>
              <a:gd name="connsiteX54" fmla="*/ 447093 w 560501"/>
              <a:gd name="connsiteY54" fmla="*/ 586963 h 586963"/>
              <a:gd name="connsiteX55" fmla="*/ 333774 w 560501"/>
              <a:gd name="connsiteY55" fmla="*/ 473767 h 586963"/>
              <a:gd name="connsiteX56" fmla="*/ 447093 w 560501"/>
              <a:gd name="connsiteY56" fmla="*/ 360660 h 586963"/>
              <a:gd name="connsiteX57" fmla="*/ 99451 w 560501"/>
              <a:gd name="connsiteY57" fmla="*/ 239217 h 586963"/>
              <a:gd name="connsiteX58" fmla="*/ 106128 w 560501"/>
              <a:gd name="connsiteY58" fmla="*/ 245881 h 586963"/>
              <a:gd name="connsiteX59" fmla="*/ 106128 w 560501"/>
              <a:gd name="connsiteY59" fmla="*/ 251213 h 586963"/>
              <a:gd name="connsiteX60" fmla="*/ 118502 w 560501"/>
              <a:gd name="connsiteY60" fmla="*/ 252990 h 586963"/>
              <a:gd name="connsiteX61" fmla="*/ 124110 w 560501"/>
              <a:gd name="connsiteY61" fmla="*/ 262498 h 586963"/>
              <a:gd name="connsiteX62" fmla="*/ 123932 w 560501"/>
              <a:gd name="connsiteY62" fmla="*/ 262942 h 586963"/>
              <a:gd name="connsiteX63" fmla="*/ 120371 w 560501"/>
              <a:gd name="connsiteY63" fmla="*/ 267563 h 586963"/>
              <a:gd name="connsiteX64" fmla="*/ 114674 w 560501"/>
              <a:gd name="connsiteY64" fmla="*/ 268185 h 586963"/>
              <a:gd name="connsiteX65" fmla="*/ 102300 w 560501"/>
              <a:gd name="connsiteY65" fmla="*/ 266407 h 586963"/>
              <a:gd name="connsiteX66" fmla="*/ 90639 w 560501"/>
              <a:gd name="connsiteY66" fmla="*/ 273960 h 586963"/>
              <a:gd name="connsiteX67" fmla="*/ 106929 w 560501"/>
              <a:gd name="connsiteY67" fmla="*/ 285601 h 586963"/>
              <a:gd name="connsiteX68" fmla="*/ 129629 w 560501"/>
              <a:gd name="connsiteY68" fmla="*/ 311014 h 586963"/>
              <a:gd name="connsiteX69" fmla="*/ 105416 w 560501"/>
              <a:gd name="connsiteY69" fmla="*/ 336072 h 586963"/>
              <a:gd name="connsiteX70" fmla="*/ 105416 w 560501"/>
              <a:gd name="connsiteY70" fmla="*/ 343270 h 586963"/>
              <a:gd name="connsiteX71" fmla="*/ 98828 w 560501"/>
              <a:gd name="connsiteY71" fmla="*/ 349934 h 586963"/>
              <a:gd name="connsiteX72" fmla="*/ 92152 w 560501"/>
              <a:gd name="connsiteY72" fmla="*/ 343270 h 586963"/>
              <a:gd name="connsiteX73" fmla="*/ 92152 w 560501"/>
              <a:gd name="connsiteY73" fmla="*/ 337049 h 586963"/>
              <a:gd name="connsiteX74" fmla="*/ 76573 w 560501"/>
              <a:gd name="connsiteY74" fmla="*/ 334384 h 586963"/>
              <a:gd name="connsiteX75" fmla="*/ 70876 w 560501"/>
              <a:gd name="connsiteY75" fmla="*/ 324165 h 586963"/>
              <a:gd name="connsiteX76" fmla="*/ 70965 w 560501"/>
              <a:gd name="connsiteY76" fmla="*/ 323632 h 586963"/>
              <a:gd name="connsiteX77" fmla="*/ 74615 w 560501"/>
              <a:gd name="connsiteY77" fmla="*/ 319011 h 586963"/>
              <a:gd name="connsiteX78" fmla="*/ 80401 w 560501"/>
              <a:gd name="connsiteY78" fmla="*/ 318567 h 586963"/>
              <a:gd name="connsiteX79" fmla="*/ 95713 w 560501"/>
              <a:gd name="connsiteY79" fmla="*/ 321322 h 586963"/>
              <a:gd name="connsiteX80" fmla="*/ 108709 w 560501"/>
              <a:gd name="connsiteY80" fmla="*/ 312880 h 586963"/>
              <a:gd name="connsiteX81" fmla="*/ 94288 w 560501"/>
              <a:gd name="connsiteY81" fmla="*/ 301062 h 586963"/>
              <a:gd name="connsiteX82" fmla="*/ 69897 w 560501"/>
              <a:gd name="connsiteY82" fmla="*/ 276271 h 586963"/>
              <a:gd name="connsiteX83" fmla="*/ 92775 w 560501"/>
              <a:gd name="connsiteY83" fmla="*/ 252101 h 586963"/>
              <a:gd name="connsiteX84" fmla="*/ 92775 w 560501"/>
              <a:gd name="connsiteY84" fmla="*/ 245881 h 586963"/>
              <a:gd name="connsiteX85" fmla="*/ 99451 w 560501"/>
              <a:gd name="connsiteY85" fmla="*/ 239217 h 586963"/>
              <a:gd name="connsiteX86" fmla="*/ 99699 w 560501"/>
              <a:gd name="connsiteY86" fmla="*/ 233523 h 586963"/>
              <a:gd name="connsiteX87" fmla="*/ 38634 w 560501"/>
              <a:gd name="connsiteY87" fmla="*/ 294575 h 586963"/>
              <a:gd name="connsiteX88" fmla="*/ 99699 w 560501"/>
              <a:gd name="connsiteY88" fmla="*/ 355628 h 586963"/>
              <a:gd name="connsiteX89" fmla="*/ 160854 w 560501"/>
              <a:gd name="connsiteY89" fmla="*/ 294575 h 586963"/>
              <a:gd name="connsiteX90" fmla="*/ 99699 w 560501"/>
              <a:gd name="connsiteY90" fmla="*/ 233523 h 586963"/>
              <a:gd name="connsiteX91" fmla="*/ 99699 w 560501"/>
              <a:gd name="connsiteY91" fmla="*/ 195043 h 586963"/>
              <a:gd name="connsiteX92" fmla="*/ 199488 w 560501"/>
              <a:gd name="connsiteY92" fmla="*/ 294575 h 586963"/>
              <a:gd name="connsiteX93" fmla="*/ 99699 w 560501"/>
              <a:gd name="connsiteY93" fmla="*/ 394108 h 586963"/>
              <a:gd name="connsiteX94" fmla="*/ 0 w 560501"/>
              <a:gd name="connsiteY94" fmla="*/ 294575 h 586963"/>
              <a:gd name="connsiteX95" fmla="*/ 99699 w 560501"/>
              <a:gd name="connsiteY95" fmla="*/ 195043 h 586963"/>
              <a:gd name="connsiteX96" fmla="*/ 245584 w 560501"/>
              <a:gd name="connsiteY96" fmla="*/ 50676 h 586963"/>
              <a:gd name="connsiteX97" fmla="*/ 315622 w 560501"/>
              <a:gd name="connsiteY97" fmla="*/ 93675 h 586963"/>
              <a:gd name="connsiteX98" fmla="*/ 321407 w 560501"/>
              <a:gd name="connsiteY98" fmla="*/ 103625 h 586963"/>
              <a:gd name="connsiteX99" fmla="*/ 316156 w 560501"/>
              <a:gd name="connsiteY99" fmla="*/ 113930 h 586963"/>
              <a:gd name="connsiteX100" fmla="*/ 248966 w 560501"/>
              <a:gd name="connsiteY100" fmla="*/ 161104 h 586963"/>
              <a:gd name="connsiteX101" fmla="*/ 242024 w 560501"/>
              <a:gd name="connsiteY101" fmla="*/ 160749 h 586963"/>
              <a:gd name="connsiteX102" fmla="*/ 240778 w 560501"/>
              <a:gd name="connsiteY102" fmla="*/ 153908 h 586963"/>
              <a:gd name="connsiteX103" fmla="*/ 250212 w 560501"/>
              <a:gd name="connsiteY103" fmla="*/ 122192 h 586963"/>
              <a:gd name="connsiteX104" fmla="*/ 209808 w 560501"/>
              <a:gd name="connsiteY104" fmla="*/ 139516 h 586963"/>
              <a:gd name="connsiteX105" fmla="*/ 179728 w 560501"/>
              <a:gd name="connsiteY105" fmla="*/ 194863 h 586963"/>
              <a:gd name="connsiteX106" fmla="*/ 165311 w 560501"/>
              <a:gd name="connsiteY106" fmla="*/ 207745 h 586963"/>
              <a:gd name="connsiteX107" fmla="*/ 163798 w 560501"/>
              <a:gd name="connsiteY107" fmla="*/ 207656 h 586963"/>
              <a:gd name="connsiteX108" fmla="*/ 150894 w 560501"/>
              <a:gd name="connsiteY108" fmla="*/ 191754 h 586963"/>
              <a:gd name="connsiteX109" fmla="*/ 191653 w 560501"/>
              <a:gd name="connsiteY109" fmla="*/ 117040 h 586963"/>
              <a:gd name="connsiteX110" fmla="*/ 251013 w 560501"/>
              <a:gd name="connsiteY110" fmla="*/ 92786 h 586963"/>
              <a:gd name="connsiteX111" fmla="*/ 237841 w 560501"/>
              <a:gd name="connsiteY111" fmla="*/ 58317 h 586963"/>
              <a:gd name="connsiteX112" fmla="*/ 238731 w 560501"/>
              <a:gd name="connsiteY112" fmla="*/ 51387 h 586963"/>
              <a:gd name="connsiteX113" fmla="*/ 245584 w 560501"/>
              <a:gd name="connsiteY113" fmla="*/ 50676 h 586963"/>
              <a:gd name="connsiteX114" fmla="*/ 446809 w 560501"/>
              <a:gd name="connsiteY114" fmla="*/ 48408 h 586963"/>
              <a:gd name="connsiteX115" fmla="*/ 454547 w 560501"/>
              <a:gd name="connsiteY115" fmla="*/ 56140 h 586963"/>
              <a:gd name="connsiteX116" fmla="*/ 454547 w 560501"/>
              <a:gd name="connsiteY116" fmla="*/ 62361 h 586963"/>
              <a:gd name="connsiteX117" fmla="*/ 469046 w 560501"/>
              <a:gd name="connsiteY117" fmla="*/ 64494 h 586963"/>
              <a:gd name="connsiteX118" fmla="*/ 475539 w 560501"/>
              <a:gd name="connsiteY118" fmla="*/ 75603 h 586963"/>
              <a:gd name="connsiteX119" fmla="*/ 475272 w 560501"/>
              <a:gd name="connsiteY119" fmla="*/ 76669 h 586963"/>
              <a:gd name="connsiteX120" fmla="*/ 471358 w 560501"/>
              <a:gd name="connsiteY120" fmla="*/ 81735 h 586963"/>
              <a:gd name="connsiteX121" fmla="*/ 465043 w 560501"/>
              <a:gd name="connsiteY121" fmla="*/ 82446 h 586963"/>
              <a:gd name="connsiteX122" fmla="*/ 450100 w 560501"/>
              <a:gd name="connsiteY122" fmla="*/ 80136 h 586963"/>
              <a:gd name="connsiteX123" fmla="*/ 436491 w 560501"/>
              <a:gd name="connsiteY123" fmla="*/ 89023 h 586963"/>
              <a:gd name="connsiteX124" fmla="*/ 455526 w 560501"/>
              <a:gd name="connsiteY124" fmla="*/ 102709 h 586963"/>
              <a:gd name="connsiteX125" fmla="*/ 482032 w 560501"/>
              <a:gd name="connsiteY125" fmla="*/ 132393 h 586963"/>
              <a:gd name="connsiteX126" fmla="*/ 453747 w 560501"/>
              <a:gd name="connsiteY126" fmla="*/ 161721 h 586963"/>
              <a:gd name="connsiteX127" fmla="*/ 453747 w 560501"/>
              <a:gd name="connsiteY127" fmla="*/ 170075 h 586963"/>
              <a:gd name="connsiteX128" fmla="*/ 446009 w 560501"/>
              <a:gd name="connsiteY128" fmla="*/ 177896 h 586963"/>
              <a:gd name="connsiteX129" fmla="*/ 438270 w 560501"/>
              <a:gd name="connsiteY129" fmla="*/ 170164 h 586963"/>
              <a:gd name="connsiteX130" fmla="*/ 438270 w 560501"/>
              <a:gd name="connsiteY130" fmla="*/ 162787 h 586963"/>
              <a:gd name="connsiteX131" fmla="*/ 420036 w 560501"/>
              <a:gd name="connsiteY131" fmla="*/ 159677 h 586963"/>
              <a:gd name="connsiteX132" fmla="*/ 413365 w 560501"/>
              <a:gd name="connsiteY132" fmla="*/ 147679 h 586963"/>
              <a:gd name="connsiteX133" fmla="*/ 413543 w 560501"/>
              <a:gd name="connsiteY133" fmla="*/ 147146 h 586963"/>
              <a:gd name="connsiteX134" fmla="*/ 417724 w 560501"/>
              <a:gd name="connsiteY134" fmla="*/ 141725 h 586963"/>
              <a:gd name="connsiteX135" fmla="*/ 424572 w 560501"/>
              <a:gd name="connsiteY135" fmla="*/ 141191 h 586963"/>
              <a:gd name="connsiteX136" fmla="*/ 442362 w 560501"/>
              <a:gd name="connsiteY136" fmla="*/ 144391 h 586963"/>
              <a:gd name="connsiteX137" fmla="*/ 457572 w 560501"/>
              <a:gd name="connsiteY137" fmla="*/ 134526 h 586963"/>
              <a:gd name="connsiteX138" fmla="*/ 440761 w 560501"/>
              <a:gd name="connsiteY138" fmla="*/ 120751 h 586963"/>
              <a:gd name="connsiteX139" fmla="*/ 412209 w 560501"/>
              <a:gd name="connsiteY139" fmla="*/ 91689 h 586963"/>
              <a:gd name="connsiteX140" fmla="*/ 438982 w 560501"/>
              <a:gd name="connsiteY140" fmla="*/ 63516 h 586963"/>
              <a:gd name="connsiteX141" fmla="*/ 438982 w 560501"/>
              <a:gd name="connsiteY141" fmla="*/ 56140 h 586963"/>
              <a:gd name="connsiteX142" fmla="*/ 446809 w 560501"/>
              <a:gd name="connsiteY142" fmla="*/ 48408 h 586963"/>
              <a:gd name="connsiteX143" fmla="*/ 447093 w 560501"/>
              <a:gd name="connsiteY143" fmla="*/ 38573 h 586963"/>
              <a:gd name="connsiteX144" fmla="*/ 372407 w 560501"/>
              <a:gd name="connsiteY144" fmla="*/ 113142 h 586963"/>
              <a:gd name="connsiteX145" fmla="*/ 447093 w 560501"/>
              <a:gd name="connsiteY145" fmla="*/ 187801 h 586963"/>
              <a:gd name="connsiteX146" fmla="*/ 521867 w 560501"/>
              <a:gd name="connsiteY146" fmla="*/ 113142 h 586963"/>
              <a:gd name="connsiteX147" fmla="*/ 447093 w 560501"/>
              <a:gd name="connsiteY147" fmla="*/ 38573 h 586963"/>
              <a:gd name="connsiteX148" fmla="*/ 447093 w 560501"/>
              <a:gd name="connsiteY148" fmla="*/ 0 h 586963"/>
              <a:gd name="connsiteX149" fmla="*/ 560501 w 560501"/>
              <a:gd name="connsiteY149" fmla="*/ 113231 h 586963"/>
              <a:gd name="connsiteX150" fmla="*/ 447093 w 560501"/>
              <a:gd name="connsiteY150" fmla="*/ 226374 h 586963"/>
              <a:gd name="connsiteX151" fmla="*/ 333774 w 560501"/>
              <a:gd name="connsiteY151" fmla="*/ 113231 h 586963"/>
              <a:gd name="connsiteX152" fmla="*/ 447093 w 560501"/>
              <a:gd name="connsiteY152" fmla="*/ 0 h 58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560501" h="586963">
                <a:moveTo>
                  <a:pt x="446809" y="409068"/>
                </a:moveTo>
                <a:cubicBezTo>
                  <a:pt x="451079" y="409068"/>
                  <a:pt x="454547" y="412534"/>
                  <a:pt x="454547" y="416800"/>
                </a:cubicBezTo>
                <a:lnTo>
                  <a:pt x="454547" y="423021"/>
                </a:lnTo>
                <a:cubicBezTo>
                  <a:pt x="460329" y="423288"/>
                  <a:pt x="465043" y="423999"/>
                  <a:pt x="469046" y="425065"/>
                </a:cubicBezTo>
                <a:cubicBezTo>
                  <a:pt x="473849" y="426398"/>
                  <a:pt x="476784" y="431375"/>
                  <a:pt x="475539" y="436174"/>
                </a:cubicBezTo>
                <a:lnTo>
                  <a:pt x="475361" y="436797"/>
                </a:lnTo>
                <a:cubicBezTo>
                  <a:pt x="474827" y="439107"/>
                  <a:pt x="473315" y="440974"/>
                  <a:pt x="471269" y="442129"/>
                </a:cubicBezTo>
                <a:cubicBezTo>
                  <a:pt x="469224" y="443284"/>
                  <a:pt x="466822" y="443551"/>
                  <a:pt x="464510" y="442929"/>
                </a:cubicBezTo>
                <a:cubicBezTo>
                  <a:pt x="460685" y="441685"/>
                  <a:pt x="455971" y="440796"/>
                  <a:pt x="450100" y="440796"/>
                </a:cubicBezTo>
                <a:cubicBezTo>
                  <a:pt x="439782" y="440796"/>
                  <a:pt x="436491" y="445239"/>
                  <a:pt x="436491" y="449683"/>
                </a:cubicBezTo>
                <a:cubicBezTo>
                  <a:pt x="436491" y="454927"/>
                  <a:pt x="442006" y="458215"/>
                  <a:pt x="455526" y="463281"/>
                </a:cubicBezTo>
                <a:cubicBezTo>
                  <a:pt x="474472" y="469946"/>
                  <a:pt x="482032" y="478745"/>
                  <a:pt x="482032" y="492964"/>
                </a:cubicBezTo>
                <a:cubicBezTo>
                  <a:pt x="482032" y="507095"/>
                  <a:pt x="472070" y="519182"/>
                  <a:pt x="453747" y="522381"/>
                </a:cubicBezTo>
                <a:lnTo>
                  <a:pt x="453747" y="530735"/>
                </a:lnTo>
                <a:cubicBezTo>
                  <a:pt x="453747" y="535001"/>
                  <a:pt x="450278" y="538556"/>
                  <a:pt x="446009" y="538556"/>
                </a:cubicBezTo>
                <a:cubicBezTo>
                  <a:pt x="441650" y="538556"/>
                  <a:pt x="438270" y="535090"/>
                  <a:pt x="438270" y="530735"/>
                </a:cubicBezTo>
                <a:lnTo>
                  <a:pt x="438270" y="523448"/>
                </a:lnTo>
                <a:cubicBezTo>
                  <a:pt x="431777" y="523181"/>
                  <a:pt x="425373" y="521937"/>
                  <a:pt x="420036" y="520337"/>
                </a:cubicBezTo>
                <a:cubicBezTo>
                  <a:pt x="414966" y="518737"/>
                  <a:pt x="412031" y="513494"/>
                  <a:pt x="413365" y="508339"/>
                </a:cubicBezTo>
                <a:lnTo>
                  <a:pt x="413543" y="507806"/>
                </a:lnTo>
                <a:cubicBezTo>
                  <a:pt x="414077" y="505495"/>
                  <a:pt x="415589" y="503540"/>
                  <a:pt x="417724" y="502385"/>
                </a:cubicBezTo>
                <a:cubicBezTo>
                  <a:pt x="419858" y="501318"/>
                  <a:pt x="422260" y="501052"/>
                  <a:pt x="424572" y="501852"/>
                </a:cubicBezTo>
                <a:cubicBezTo>
                  <a:pt x="429820" y="503718"/>
                  <a:pt x="435869" y="505051"/>
                  <a:pt x="442362" y="505051"/>
                </a:cubicBezTo>
                <a:cubicBezTo>
                  <a:pt x="451345" y="505051"/>
                  <a:pt x="457572" y="501585"/>
                  <a:pt x="457572" y="495186"/>
                </a:cubicBezTo>
                <a:cubicBezTo>
                  <a:pt x="457572" y="489143"/>
                  <a:pt x="452502" y="485410"/>
                  <a:pt x="440761" y="481411"/>
                </a:cubicBezTo>
                <a:cubicBezTo>
                  <a:pt x="423772" y="475634"/>
                  <a:pt x="412209" y="467724"/>
                  <a:pt x="412209" y="452349"/>
                </a:cubicBezTo>
                <a:cubicBezTo>
                  <a:pt x="412209" y="438396"/>
                  <a:pt x="421993" y="427465"/>
                  <a:pt x="438982" y="424088"/>
                </a:cubicBezTo>
                <a:lnTo>
                  <a:pt x="438982" y="416800"/>
                </a:lnTo>
                <a:cubicBezTo>
                  <a:pt x="438982" y="412534"/>
                  <a:pt x="442451" y="409068"/>
                  <a:pt x="446809" y="409068"/>
                </a:cubicBezTo>
                <a:close/>
                <a:moveTo>
                  <a:pt x="447093" y="399133"/>
                </a:moveTo>
                <a:cubicBezTo>
                  <a:pt x="405967" y="399133"/>
                  <a:pt x="372407" y="432629"/>
                  <a:pt x="372407" y="473767"/>
                </a:cubicBezTo>
                <a:cubicBezTo>
                  <a:pt x="372407" y="514905"/>
                  <a:pt x="405967" y="548402"/>
                  <a:pt x="447093" y="548402"/>
                </a:cubicBezTo>
                <a:cubicBezTo>
                  <a:pt x="488308" y="548402"/>
                  <a:pt x="521867" y="514905"/>
                  <a:pt x="521867" y="473767"/>
                </a:cubicBezTo>
                <a:cubicBezTo>
                  <a:pt x="521867" y="432629"/>
                  <a:pt x="488308" y="399133"/>
                  <a:pt x="447093" y="399133"/>
                </a:cubicBezTo>
                <a:close/>
                <a:moveTo>
                  <a:pt x="165311" y="379995"/>
                </a:moveTo>
                <a:cubicBezTo>
                  <a:pt x="172698" y="379995"/>
                  <a:pt x="178927" y="385506"/>
                  <a:pt x="179728" y="392971"/>
                </a:cubicBezTo>
                <a:cubicBezTo>
                  <a:pt x="182042" y="414836"/>
                  <a:pt x="192721" y="434478"/>
                  <a:pt x="209808" y="448254"/>
                </a:cubicBezTo>
                <a:cubicBezTo>
                  <a:pt x="221644" y="457764"/>
                  <a:pt x="235528" y="463541"/>
                  <a:pt x="250212" y="465586"/>
                </a:cubicBezTo>
                <a:cubicBezTo>
                  <a:pt x="250212" y="465586"/>
                  <a:pt x="245050" y="447010"/>
                  <a:pt x="240778" y="433856"/>
                </a:cubicBezTo>
                <a:cubicBezTo>
                  <a:pt x="239977" y="431456"/>
                  <a:pt x="240155" y="428790"/>
                  <a:pt x="242024" y="427012"/>
                </a:cubicBezTo>
                <a:cubicBezTo>
                  <a:pt x="243982" y="425323"/>
                  <a:pt x="246830" y="425146"/>
                  <a:pt x="248966" y="426657"/>
                </a:cubicBezTo>
                <a:lnTo>
                  <a:pt x="316156" y="473851"/>
                </a:lnTo>
                <a:cubicBezTo>
                  <a:pt x="319538" y="476251"/>
                  <a:pt x="321496" y="480073"/>
                  <a:pt x="321407" y="484161"/>
                </a:cubicBezTo>
                <a:cubicBezTo>
                  <a:pt x="321229" y="488250"/>
                  <a:pt x="319004" y="491983"/>
                  <a:pt x="315622" y="494116"/>
                </a:cubicBezTo>
                <a:lnTo>
                  <a:pt x="245584" y="537133"/>
                </a:lnTo>
                <a:cubicBezTo>
                  <a:pt x="243448" y="538555"/>
                  <a:pt x="240511" y="538200"/>
                  <a:pt x="238731" y="536422"/>
                </a:cubicBezTo>
                <a:cubicBezTo>
                  <a:pt x="236862" y="534556"/>
                  <a:pt x="236862" y="531889"/>
                  <a:pt x="237841" y="529489"/>
                </a:cubicBezTo>
                <a:cubicBezTo>
                  <a:pt x="245940" y="509136"/>
                  <a:pt x="251013" y="495004"/>
                  <a:pt x="251013" y="495004"/>
                </a:cubicBezTo>
                <a:cubicBezTo>
                  <a:pt x="229387" y="492960"/>
                  <a:pt x="208918" y="484695"/>
                  <a:pt x="191653" y="470741"/>
                </a:cubicBezTo>
                <a:cubicBezTo>
                  <a:pt x="168515" y="452076"/>
                  <a:pt x="154009" y="425501"/>
                  <a:pt x="150894" y="395993"/>
                </a:cubicBezTo>
                <a:cubicBezTo>
                  <a:pt x="150093" y="387994"/>
                  <a:pt x="155878" y="380884"/>
                  <a:pt x="163798" y="380084"/>
                </a:cubicBezTo>
                <a:cubicBezTo>
                  <a:pt x="164332" y="379995"/>
                  <a:pt x="164866" y="379995"/>
                  <a:pt x="165311" y="379995"/>
                </a:cubicBezTo>
                <a:close/>
                <a:moveTo>
                  <a:pt x="447093" y="360660"/>
                </a:moveTo>
                <a:cubicBezTo>
                  <a:pt x="509672" y="360660"/>
                  <a:pt x="560501" y="411394"/>
                  <a:pt x="560501" y="473767"/>
                </a:cubicBezTo>
                <a:cubicBezTo>
                  <a:pt x="560501" y="536140"/>
                  <a:pt x="509672" y="586963"/>
                  <a:pt x="447093" y="586963"/>
                </a:cubicBezTo>
                <a:cubicBezTo>
                  <a:pt x="384603" y="586963"/>
                  <a:pt x="333774" y="536140"/>
                  <a:pt x="333774" y="473767"/>
                </a:cubicBezTo>
                <a:cubicBezTo>
                  <a:pt x="333774" y="411394"/>
                  <a:pt x="384603" y="360660"/>
                  <a:pt x="447093" y="360660"/>
                </a:cubicBezTo>
                <a:close/>
                <a:moveTo>
                  <a:pt x="99451" y="239217"/>
                </a:moveTo>
                <a:cubicBezTo>
                  <a:pt x="103101" y="239217"/>
                  <a:pt x="106128" y="242238"/>
                  <a:pt x="106128" y="245881"/>
                </a:cubicBezTo>
                <a:lnTo>
                  <a:pt x="106128" y="251213"/>
                </a:lnTo>
                <a:cubicBezTo>
                  <a:pt x="111024" y="251390"/>
                  <a:pt x="115119" y="252101"/>
                  <a:pt x="118502" y="252990"/>
                </a:cubicBezTo>
                <a:cubicBezTo>
                  <a:pt x="122685" y="254056"/>
                  <a:pt x="125178" y="258321"/>
                  <a:pt x="124110" y="262498"/>
                </a:cubicBezTo>
                <a:lnTo>
                  <a:pt x="123932" y="262942"/>
                </a:lnTo>
                <a:cubicBezTo>
                  <a:pt x="123398" y="264897"/>
                  <a:pt x="122151" y="266585"/>
                  <a:pt x="120371" y="267563"/>
                </a:cubicBezTo>
                <a:cubicBezTo>
                  <a:pt x="118680" y="268540"/>
                  <a:pt x="116632" y="268718"/>
                  <a:pt x="114674" y="268185"/>
                </a:cubicBezTo>
                <a:cubicBezTo>
                  <a:pt x="111380" y="267207"/>
                  <a:pt x="107285" y="266407"/>
                  <a:pt x="102300" y="266407"/>
                </a:cubicBezTo>
                <a:cubicBezTo>
                  <a:pt x="93487" y="266407"/>
                  <a:pt x="90639" y="270139"/>
                  <a:pt x="90639" y="273960"/>
                </a:cubicBezTo>
                <a:cubicBezTo>
                  <a:pt x="90639" y="278403"/>
                  <a:pt x="95357" y="281336"/>
                  <a:pt x="106929" y="285601"/>
                </a:cubicBezTo>
                <a:cubicBezTo>
                  <a:pt x="123131" y="291376"/>
                  <a:pt x="129629" y="298752"/>
                  <a:pt x="129629" y="311014"/>
                </a:cubicBezTo>
                <a:cubicBezTo>
                  <a:pt x="129629" y="323099"/>
                  <a:pt x="121083" y="333406"/>
                  <a:pt x="105416" y="336072"/>
                </a:cubicBezTo>
                <a:lnTo>
                  <a:pt x="105416" y="343270"/>
                </a:lnTo>
                <a:cubicBezTo>
                  <a:pt x="105416" y="346913"/>
                  <a:pt x="102478" y="349934"/>
                  <a:pt x="98828" y="349934"/>
                </a:cubicBezTo>
                <a:cubicBezTo>
                  <a:pt x="95090" y="349934"/>
                  <a:pt x="92152" y="346913"/>
                  <a:pt x="92152" y="343270"/>
                </a:cubicBezTo>
                <a:lnTo>
                  <a:pt x="92152" y="337049"/>
                </a:lnTo>
                <a:cubicBezTo>
                  <a:pt x="86544" y="336783"/>
                  <a:pt x="81113" y="335805"/>
                  <a:pt x="76573" y="334384"/>
                </a:cubicBezTo>
                <a:cubicBezTo>
                  <a:pt x="72212" y="333051"/>
                  <a:pt x="69719" y="328519"/>
                  <a:pt x="70876" y="324165"/>
                </a:cubicBezTo>
                <a:lnTo>
                  <a:pt x="70965" y="323632"/>
                </a:lnTo>
                <a:cubicBezTo>
                  <a:pt x="71499" y="321677"/>
                  <a:pt x="72835" y="319989"/>
                  <a:pt x="74615" y="319011"/>
                </a:cubicBezTo>
                <a:cubicBezTo>
                  <a:pt x="76395" y="318123"/>
                  <a:pt x="78532" y="317945"/>
                  <a:pt x="80401" y="318567"/>
                </a:cubicBezTo>
                <a:cubicBezTo>
                  <a:pt x="84941" y="320166"/>
                  <a:pt x="90193" y="321322"/>
                  <a:pt x="95713" y="321322"/>
                </a:cubicBezTo>
                <a:cubicBezTo>
                  <a:pt x="103368" y="321322"/>
                  <a:pt x="108709" y="318300"/>
                  <a:pt x="108709" y="312880"/>
                </a:cubicBezTo>
                <a:cubicBezTo>
                  <a:pt x="108709" y="307726"/>
                  <a:pt x="104348" y="304439"/>
                  <a:pt x="94288" y="301062"/>
                </a:cubicBezTo>
                <a:cubicBezTo>
                  <a:pt x="79778" y="296175"/>
                  <a:pt x="69897" y="289422"/>
                  <a:pt x="69897" y="276271"/>
                </a:cubicBezTo>
                <a:cubicBezTo>
                  <a:pt x="69897" y="264364"/>
                  <a:pt x="78265" y="254945"/>
                  <a:pt x="92775" y="252101"/>
                </a:cubicBezTo>
                <a:lnTo>
                  <a:pt x="92775" y="245881"/>
                </a:lnTo>
                <a:cubicBezTo>
                  <a:pt x="92775" y="242238"/>
                  <a:pt x="95802" y="239217"/>
                  <a:pt x="99451" y="239217"/>
                </a:cubicBezTo>
                <a:close/>
                <a:moveTo>
                  <a:pt x="99699" y="233523"/>
                </a:moveTo>
                <a:cubicBezTo>
                  <a:pt x="65962" y="233523"/>
                  <a:pt x="38634" y="260894"/>
                  <a:pt x="38634" y="294575"/>
                </a:cubicBezTo>
                <a:cubicBezTo>
                  <a:pt x="38634" y="328256"/>
                  <a:pt x="65962" y="355628"/>
                  <a:pt x="99699" y="355628"/>
                </a:cubicBezTo>
                <a:cubicBezTo>
                  <a:pt x="133437" y="355628"/>
                  <a:pt x="160854" y="328256"/>
                  <a:pt x="160854" y="294575"/>
                </a:cubicBezTo>
                <a:cubicBezTo>
                  <a:pt x="160854" y="260894"/>
                  <a:pt x="133437" y="233523"/>
                  <a:pt x="99699" y="233523"/>
                </a:cubicBezTo>
                <a:close/>
                <a:moveTo>
                  <a:pt x="99699" y="195043"/>
                </a:moveTo>
                <a:cubicBezTo>
                  <a:pt x="154712" y="195043"/>
                  <a:pt x="199488" y="239655"/>
                  <a:pt x="199488" y="294575"/>
                </a:cubicBezTo>
                <a:cubicBezTo>
                  <a:pt x="199488" y="349496"/>
                  <a:pt x="154712" y="394108"/>
                  <a:pt x="99699" y="394108"/>
                </a:cubicBezTo>
                <a:cubicBezTo>
                  <a:pt x="44776" y="394108"/>
                  <a:pt x="0" y="349496"/>
                  <a:pt x="0" y="294575"/>
                </a:cubicBezTo>
                <a:cubicBezTo>
                  <a:pt x="0" y="239655"/>
                  <a:pt x="44776" y="195043"/>
                  <a:pt x="99699" y="195043"/>
                </a:cubicBezTo>
                <a:close/>
                <a:moveTo>
                  <a:pt x="245584" y="50676"/>
                </a:moveTo>
                <a:lnTo>
                  <a:pt x="315622" y="93675"/>
                </a:lnTo>
                <a:cubicBezTo>
                  <a:pt x="319004" y="95807"/>
                  <a:pt x="321229" y="99538"/>
                  <a:pt x="321407" y="103625"/>
                </a:cubicBezTo>
                <a:cubicBezTo>
                  <a:pt x="321496" y="107711"/>
                  <a:pt x="319538" y="111531"/>
                  <a:pt x="316156" y="113930"/>
                </a:cubicBezTo>
                <a:lnTo>
                  <a:pt x="248966" y="161104"/>
                </a:lnTo>
                <a:cubicBezTo>
                  <a:pt x="246830" y="162614"/>
                  <a:pt x="243982" y="162437"/>
                  <a:pt x="242024" y="160749"/>
                </a:cubicBezTo>
                <a:cubicBezTo>
                  <a:pt x="240155" y="159061"/>
                  <a:pt x="239977" y="156396"/>
                  <a:pt x="240778" y="153908"/>
                </a:cubicBezTo>
                <a:cubicBezTo>
                  <a:pt x="245050" y="140760"/>
                  <a:pt x="250212" y="122192"/>
                  <a:pt x="250212" y="122192"/>
                </a:cubicBezTo>
                <a:cubicBezTo>
                  <a:pt x="235528" y="124236"/>
                  <a:pt x="221644" y="130010"/>
                  <a:pt x="209808" y="139516"/>
                </a:cubicBezTo>
                <a:cubicBezTo>
                  <a:pt x="192721" y="153286"/>
                  <a:pt x="182042" y="173009"/>
                  <a:pt x="179728" y="194863"/>
                </a:cubicBezTo>
                <a:cubicBezTo>
                  <a:pt x="178927" y="202237"/>
                  <a:pt x="172698" y="207745"/>
                  <a:pt x="165311" y="207745"/>
                </a:cubicBezTo>
                <a:cubicBezTo>
                  <a:pt x="164866" y="207745"/>
                  <a:pt x="164332" y="207745"/>
                  <a:pt x="163798" y="207656"/>
                </a:cubicBezTo>
                <a:cubicBezTo>
                  <a:pt x="155878" y="206856"/>
                  <a:pt x="150093" y="199749"/>
                  <a:pt x="150894" y="191754"/>
                </a:cubicBezTo>
                <a:cubicBezTo>
                  <a:pt x="154009" y="162259"/>
                  <a:pt x="168515" y="135696"/>
                  <a:pt x="191653" y="117040"/>
                </a:cubicBezTo>
                <a:cubicBezTo>
                  <a:pt x="208918" y="103092"/>
                  <a:pt x="229387" y="94830"/>
                  <a:pt x="251013" y="92786"/>
                </a:cubicBezTo>
                <a:cubicBezTo>
                  <a:pt x="251013" y="92786"/>
                  <a:pt x="245940" y="78661"/>
                  <a:pt x="237841" y="58317"/>
                </a:cubicBezTo>
                <a:cubicBezTo>
                  <a:pt x="236862" y="55918"/>
                  <a:pt x="236862" y="53253"/>
                  <a:pt x="238731" y="51387"/>
                </a:cubicBezTo>
                <a:cubicBezTo>
                  <a:pt x="240511" y="49610"/>
                  <a:pt x="243448" y="49255"/>
                  <a:pt x="245584" y="50676"/>
                </a:cubicBezTo>
                <a:close/>
                <a:moveTo>
                  <a:pt x="446809" y="48408"/>
                </a:moveTo>
                <a:cubicBezTo>
                  <a:pt x="451079" y="48408"/>
                  <a:pt x="454547" y="51874"/>
                  <a:pt x="454547" y="56140"/>
                </a:cubicBezTo>
                <a:lnTo>
                  <a:pt x="454547" y="62361"/>
                </a:lnTo>
                <a:cubicBezTo>
                  <a:pt x="460329" y="62628"/>
                  <a:pt x="465043" y="63427"/>
                  <a:pt x="469046" y="64494"/>
                </a:cubicBezTo>
                <a:cubicBezTo>
                  <a:pt x="473849" y="65738"/>
                  <a:pt x="476784" y="70715"/>
                  <a:pt x="475539" y="75603"/>
                </a:cubicBezTo>
                <a:lnTo>
                  <a:pt x="475272" y="76669"/>
                </a:lnTo>
                <a:cubicBezTo>
                  <a:pt x="474738" y="78891"/>
                  <a:pt x="473315" y="80669"/>
                  <a:pt x="471358" y="81735"/>
                </a:cubicBezTo>
                <a:cubicBezTo>
                  <a:pt x="469402" y="82802"/>
                  <a:pt x="467089" y="83068"/>
                  <a:pt x="465043" y="82446"/>
                </a:cubicBezTo>
                <a:cubicBezTo>
                  <a:pt x="461130" y="81202"/>
                  <a:pt x="456237" y="80136"/>
                  <a:pt x="450100" y="80136"/>
                </a:cubicBezTo>
                <a:cubicBezTo>
                  <a:pt x="439782" y="80136"/>
                  <a:pt x="436491" y="84579"/>
                  <a:pt x="436491" y="89023"/>
                </a:cubicBezTo>
                <a:cubicBezTo>
                  <a:pt x="436491" y="94266"/>
                  <a:pt x="442006" y="97555"/>
                  <a:pt x="455526" y="102709"/>
                </a:cubicBezTo>
                <a:cubicBezTo>
                  <a:pt x="474472" y="109375"/>
                  <a:pt x="482032" y="118084"/>
                  <a:pt x="482032" y="132393"/>
                </a:cubicBezTo>
                <a:cubicBezTo>
                  <a:pt x="482032" y="146435"/>
                  <a:pt x="472070" y="158522"/>
                  <a:pt x="453747" y="161721"/>
                </a:cubicBezTo>
                <a:lnTo>
                  <a:pt x="453747" y="170075"/>
                </a:lnTo>
                <a:cubicBezTo>
                  <a:pt x="453747" y="174430"/>
                  <a:pt x="450278" y="177896"/>
                  <a:pt x="446009" y="177896"/>
                </a:cubicBezTo>
                <a:cubicBezTo>
                  <a:pt x="441650" y="177896"/>
                  <a:pt x="438270" y="174430"/>
                  <a:pt x="438270" y="170164"/>
                </a:cubicBezTo>
                <a:lnTo>
                  <a:pt x="438270" y="162787"/>
                </a:lnTo>
                <a:cubicBezTo>
                  <a:pt x="431777" y="162521"/>
                  <a:pt x="425373" y="161365"/>
                  <a:pt x="420036" y="159677"/>
                </a:cubicBezTo>
                <a:cubicBezTo>
                  <a:pt x="414966" y="158077"/>
                  <a:pt x="412031" y="152834"/>
                  <a:pt x="413365" y="147679"/>
                </a:cubicBezTo>
                <a:lnTo>
                  <a:pt x="413543" y="147146"/>
                </a:lnTo>
                <a:cubicBezTo>
                  <a:pt x="414077" y="144835"/>
                  <a:pt x="415589" y="142880"/>
                  <a:pt x="417724" y="141725"/>
                </a:cubicBezTo>
                <a:cubicBezTo>
                  <a:pt x="419858" y="140658"/>
                  <a:pt x="422260" y="140480"/>
                  <a:pt x="424572" y="141191"/>
                </a:cubicBezTo>
                <a:cubicBezTo>
                  <a:pt x="429820" y="143147"/>
                  <a:pt x="435869" y="144391"/>
                  <a:pt x="442362" y="144391"/>
                </a:cubicBezTo>
                <a:cubicBezTo>
                  <a:pt x="451345" y="144391"/>
                  <a:pt x="457572" y="140925"/>
                  <a:pt x="457572" y="134526"/>
                </a:cubicBezTo>
                <a:cubicBezTo>
                  <a:pt x="457572" y="128571"/>
                  <a:pt x="452502" y="124750"/>
                  <a:pt x="440761" y="120751"/>
                </a:cubicBezTo>
                <a:cubicBezTo>
                  <a:pt x="423772" y="115063"/>
                  <a:pt x="412209" y="107153"/>
                  <a:pt x="412209" y="91689"/>
                </a:cubicBezTo>
                <a:cubicBezTo>
                  <a:pt x="412209" y="77736"/>
                  <a:pt x="421993" y="66805"/>
                  <a:pt x="438982" y="63516"/>
                </a:cubicBezTo>
                <a:lnTo>
                  <a:pt x="438982" y="56140"/>
                </a:lnTo>
                <a:cubicBezTo>
                  <a:pt x="438982" y="51874"/>
                  <a:pt x="442451" y="48408"/>
                  <a:pt x="446809" y="48408"/>
                </a:cubicBezTo>
                <a:close/>
                <a:moveTo>
                  <a:pt x="447093" y="38573"/>
                </a:moveTo>
                <a:cubicBezTo>
                  <a:pt x="405967" y="38573"/>
                  <a:pt x="372407" y="71992"/>
                  <a:pt x="372407" y="113142"/>
                </a:cubicBezTo>
                <a:cubicBezTo>
                  <a:pt x="372407" y="154382"/>
                  <a:pt x="405967" y="187801"/>
                  <a:pt x="447093" y="187801"/>
                </a:cubicBezTo>
                <a:cubicBezTo>
                  <a:pt x="488308" y="187801"/>
                  <a:pt x="521867" y="154382"/>
                  <a:pt x="521867" y="113142"/>
                </a:cubicBezTo>
                <a:cubicBezTo>
                  <a:pt x="521867" y="71992"/>
                  <a:pt x="488308" y="38573"/>
                  <a:pt x="447093" y="38573"/>
                </a:cubicBezTo>
                <a:close/>
                <a:moveTo>
                  <a:pt x="447093" y="0"/>
                </a:moveTo>
                <a:cubicBezTo>
                  <a:pt x="509672" y="0"/>
                  <a:pt x="560501" y="50750"/>
                  <a:pt x="560501" y="113231"/>
                </a:cubicBezTo>
                <a:cubicBezTo>
                  <a:pt x="560501" y="175624"/>
                  <a:pt x="509672" y="226374"/>
                  <a:pt x="447093" y="226374"/>
                </a:cubicBezTo>
                <a:cubicBezTo>
                  <a:pt x="384603" y="226374"/>
                  <a:pt x="333774" y="175624"/>
                  <a:pt x="333774" y="113231"/>
                </a:cubicBezTo>
                <a:cubicBezTo>
                  <a:pt x="333774" y="50750"/>
                  <a:pt x="384603" y="0"/>
                  <a:pt x="447093" y="0"/>
                </a:cubicBezTo>
                <a:close/>
              </a:path>
            </a:pathLst>
          </a:custGeom>
          <a:solidFill>
            <a:srgbClr val="7FC4C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246674" y="1466246"/>
            <a:ext cx="2948629" cy="79200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47827" y="2387600"/>
            <a:ext cx="2948629" cy="384235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8560092" y="4337541"/>
            <a:ext cx="2341174" cy="1577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本模板精心设计，模板所有素材均可自由编辑替换移动。单击此处添加本章节的简要内容。本模板精心设计，模板所有素材均可自由编辑替换移动。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8664972" y="1695119"/>
            <a:ext cx="2084988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</a:t>
            </a:r>
            <a:endParaRPr lang="en-US" altLang="zh-CN" sz="2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: 空心 17"/>
          <p:cNvSpPr/>
          <p:nvPr/>
        </p:nvSpPr>
        <p:spPr>
          <a:xfrm>
            <a:off x="8862369" y="2541861"/>
            <a:ext cx="1690194" cy="1690194"/>
          </a:xfrm>
          <a:prstGeom prst="donut">
            <a:avLst>
              <a:gd name="adj" fmla="val 1852"/>
            </a:avLst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succes-team_75818"/>
          <p:cNvSpPr>
            <a:spLocks noChangeAspect="1"/>
          </p:cNvSpPr>
          <p:nvPr/>
        </p:nvSpPr>
        <p:spPr bwMode="auto">
          <a:xfrm>
            <a:off x="9145165" y="3004946"/>
            <a:ext cx="1142113" cy="843154"/>
          </a:xfrm>
          <a:custGeom>
            <a:avLst/>
            <a:gdLst>
              <a:gd name="connsiteX0" fmla="*/ 486864 w 608692"/>
              <a:gd name="connsiteY0" fmla="*/ 48831 h 449361"/>
              <a:gd name="connsiteX1" fmla="*/ 531497 w 608692"/>
              <a:gd name="connsiteY1" fmla="*/ 93393 h 449361"/>
              <a:gd name="connsiteX2" fmla="*/ 486864 w 608692"/>
              <a:gd name="connsiteY2" fmla="*/ 137955 h 449361"/>
              <a:gd name="connsiteX3" fmla="*/ 442231 w 608692"/>
              <a:gd name="connsiteY3" fmla="*/ 93393 h 449361"/>
              <a:gd name="connsiteX4" fmla="*/ 486864 w 608692"/>
              <a:gd name="connsiteY4" fmla="*/ 48831 h 449361"/>
              <a:gd name="connsiteX5" fmla="*/ 117807 w 608692"/>
              <a:gd name="connsiteY5" fmla="*/ 48831 h 449361"/>
              <a:gd name="connsiteX6" fmla="*/ 162440 w 608692"/>
              <a:gd name="connsiteY6" fmla="*/ 93393 h 449361"/>
              <a:gd name="connsiteX7" fmla="*/ 117807 w 608692"/>
              <a:gd name="connsiteY7" fmla="*/ 137955 h 449361"/>
              <a:gd name="connsiteX8" fmla="*/ 73174 w 608692"/>
              <a:gd name="connsiteY8" fmla="*/ 93393 h 449361"/>
              <a:gd name="connsiteX9" fmla="*/ 117807 w 608692"/>
              <a:gd name="connsiteY9" fmla="*/ 48831 h 449361"/>
              <a:gd name="connsiteX10" fmla="*/ 301876 w 608692"/>
              <a:gd name="connsiteY10" fmla="*/ 1976 h 449361"/>
              <a:gd name="connsiteX11" fmla="*/ 356635 w 608692"/>
              <a:gd name="connsiteY11" fmla="*/ 56664 h 449361"/>
              <a:gd name="connsiteX12" fmla="*/ 301876 w 608692"/>
              <a:gd name="connsiteY12" fmla="*/ 111352 h 449361"/>
              <a:gd name="connsiteX13" fmla="*/ 247117 w 608692"/>
              <a:gd name="connsiteY13" fmla="*/ 56664 h 449361"/>
              <a:gd name="connsiteX14" fmla="*/ 301876 w 608692"/>
              <a:gd name="connsiteY14" fmla="*/ 1976 h 449361"/>
              <a:gd name="connsiteX15" fmla="*/ 180687 w 608692"/>
              <a:gd name="connsiteY15" fmla="*/ 0 h 449361"/>
              <a:gd name="connsiteX16" fmla="*/ 203845 w 608692"/>
              <a:gd name="connsiteY16" fmla="*/ 20919 h 449361"/>
              <a:gd name="connsiteX17" fmla="*/ 208177 w 608692"/>
              <a:gd name="connsiteY17" fmla="*/ 51901 h 449361"/>
              <a:gd name="connsiteX18" fmla="*/ 220640 w 608692"/>
              <a:gd name="connsiteY18" fmla="*/ 47222 h 449361"/>
              <a:gd name="connsiteX19" fmla="*/ 222584 w 608692"/>
              <a:gd name="connsiteY19" fmla="*/ 47310 h 449361"/>
              <a:gd name="connsiteX20" fmla="*/ 235401 w 608692"/>
              <a:gd name="connsiteY20" fmla="*/ 54195 h 449361"/>
              <a:gd name="connsiteX21" fmla="*/ 239555 w 608692"/>
              <a:gd name="connsiteY21" fmla="*/ 68053 h 449361"/>
              <a:gd name="connsiteX22" fmla="*/ 235578 w 608692"/>
              <a:gd name="connsiteY22" fmla="*/ 96651 h 449361"/>
              <a:gd name="connsiteX23" fmla="*/ 264040 w 608692"/>
              <a:gd name="connsiteY23" fmla="*/ 122690 h 449361"/>
              <a:gd name="connsiteX24" fmla="*/ 344741 w 608692"/>
              <a:gd name="connsiteY24" fmla="*/ 122690 h 449361"/>
              <a:gd name="connsiteX25" fmla="*/ 373203 w 608692"/>
              <a:gd name="connsiteY25" fmla="*/ 96651 h 449361"/>
              <a:gd name="connsiteX26" fmla="*/ 369137 w 608692"/>
              <a:gd name="connsiteY26" fmla="*/ 68053 h 449361"/>
              <a:gd name="connsiteX27" fmla="*/ 373379 w 608692"/>
              <a:gd name="connsiteY27" fmla="*/ 54195 h 449361"/>
              <a:gd name="connsiteX28" fmla="*/ 386196 w 608692"/>
              <a:gd name="connsiteY28" fmla="*/ 47310 h 449361"/>
              <a:gd name="connsiteX29" fmla="*/ 388052 w 608692"/>
              <a:gd name="connsiteY29" fmla="*/ 47222 h 449361"/>
              <a:gd name="connsiteX30" fmla="*/ 400604 w 608692"/>
              <a:gd name="connsiteY30" fmla="*/ 51901 h 449361"/>
              <a:gd name="connsiteX31" fmla="*/ 404935 w 608692"/>
              <a:gd name="connsiteY31" fmla="*/ 20919 h 449361"/>
              <a:gd name="connsiteX32" fmla="*/ 428093 w 608692"/>
              <a:gd name="connsiteY32" fmla="*/ 0 h 449361"/>
              <a:gd name="connsiteX33" fmla="*/ 430480 w 608692"/>
              <a:gd name="connsiteY33" fmla="*/ 88 h 449361"/>
              <a:gd name="connsiteX34" fmla="*/ 451340 w 608692"/>
              <a:gd name="connsiteY34" fmla="*/ 25597 h 449361"/>
              <a:gd name="connsiteX35" fmla="*/ 436402 w 608692"/>
              <a:gd name="connsiteY35" fmla="*/ 95680 h 449361"/>
              <a:gd name="connsiteX36" fmla="*/ 421199 w 608692"/>
              <a:gd name="connsiteY36" fmla="*/ 114657 h 449361"/>
              <a:gd name="connsiteX37" fmla="*/ 456025 w 608692"/>
              <a:gd name="connsiteY37" fmla="*/ 147228 h 449361"/>
              <a:gd name="connsiteX38" fmla="*/ 521788 w 608692"/>
              <a:gd name="connsiteY38" fmla="*/ 147228 h 449361"/>
              <a:gd name="connsiteX39" fmla="*/ 562713 w 608692"/>
              <a:gd name="connsiteY39" fmla="*/ 107684 h 449361"/>
              <a:gd name="connsiteX40" fmla="*/ 570845 w 608692"/>
              <a:gd name="connsiteY40" fmla="*/ 64258 h 449361"/>
              <a:gd name="connsiteX41" fmla="*/ 589672 w 608692"/>
              <a:gd name="connsiteY41" fmla="*/ 47222 h 449361"/>
              <a:gd name="connsiteX42" fmla="*/ 591617 w 608692"/>
              <a:gd name="connsiteY42" fmla="*/ 47310 h 449361"/>
              <a:gd name="connsiteX43" fmla="*/ 604433 w 608692"/>
              <a:gd name="connsiteY43" fmla="*/ 54195 h 449361"/>
              <a:gd name="connsiteX44" fmla="*/ 608588 w 608692"/>
              <a:gd name="connsiteY44" fmla="*/ 68053 h 449361"/>
              <a:gd name="connsiteX45" fmla="*/ 596478 w 608692"/>
              <a:gd name="connsiteY45" fmla="*/ 125161 h 449361"/>
              <a:gd name="connsiteX46" fmla="*/ 532571 w 608692"/>
              <a:gd name="connsiteY46" fmla="*/ 188271 h 449361"/>
              <a:gd name="connsiteX47" fmla="*/ 532571 w 608692"/>
              <a:gd name="connsiteY47" fmla="*/ 400550 h 449361"/>
              <a:gd name="connsiteX48" fmla="*/ 512772 w 608692"/>
              <a:gd name="connsiteY48" fmla="*/ 420322 h 449361"/>
              <a:gd name="connsiteX49" fmla="*/ 492972 w 608692"/>
              <a:gd name="connsiteY49" fmla="*/ 400550 h 449361"/>
              <a:gd name="connsiteX50" fmla="*/ 492972 w 608692"/>
              <a:gd name="connsiteY50" fmla="*/ 283775 h 449361"/>
              <a:gd name="connsiteX51" fmla="*/ 480774 w 608692"/>
              <a:gd name="connsiteY51" fmla="*/ 283775 h 449361"/>
              <a:gd name="connsiteX52" fmla="*/ 480774 w 608692"/>
              <a:gd name="connsiteY52" fmla="*/ 400550 h 449361"/>
              <a:gd name="connsiteX53" fmla="*/ 460975 w 608692"/>
              <a:gd name="connsiteY53" fmla="*/ 420322 h 449361"/>
              <a:gd name="connsiteX54" fmla="*/ 441175 w 608692"/>
              <a:gd name="connsiteY54" fmla="*/ 400550 h 449361"/>
              <a:gd name="connsiteX55" fmla="*/ 441175 w 608692"/>
              <a:gd name="connsiteY55" fmla="*/ 184740 h 449361"/>
              <a:gd name="connsiteX56" fmla="*/ 393974 w 608692"/>
              <a:gd name="connsiteY56" fmla="*/ 140872 h 449361"/>
              <a:gd name="connsiteX57" fmla="*/ 391058 w 608692"/>
              <a:gd name="connsiteY57" fmla="*/ 143609 h 449361"/>
              <a:gd name="connsiteX58" fmla="*/ 357999 w 608692"/>
              <a:gd name="connsiteY58" fmla="*/ 173001 h 449361"/>
              <a:gd name="connsiteX59" fmla="*/ 357999 w 608692"/>
              <a:gd name="connsiteY59" fmla="*/ 425088 h 449361"/>
              <a:gd name="connsiteX60" fmla="*/ 333692 w 608692"/>
              <a:gd name="connsiteY60" fmla="*/ 449361 h 449361"/>
              <a:gd name="connsiteX61" fmla="*/ 309384 w 608692"/>
              <a:gd name="connsiteY61" fmla="*/ 425088 h 449361"/>
              <a:gd name="connsiteX62" fmla="*/ 309384 w 608692"/>
              <a:gd name="connsiteY62" fmla="*/ 290306 h 449361"/>
              <a:gd name="connsiteX63" fmla="*/ 294446 w 608692"/>
              <a:gd name="connsiteY63" fmla="*/ 290306 h 449361"/>
              <a:gd name="connsiteX64" fmla="*/ 294446 w 608692"/>
              <a:gd name="connsiteY64" fmla="*/ 425088 h 449361"/>
              <a:gd name="connsiteX65" fmla="*/ 270139 w 608692"/>
              <a:gd name="connsiteY65" fmla="*/ 449361 h 449361"/>
              <a:gd name="connsiteX66" fmla="*/ 245831 w 608692"/>
              <a:gd name="connsiteY66" fmla="*/ 425088 h 449361"/>
              <a:gd name="connsiteX67" fmla="*/ 245831 w 608692"/>
              <a:gd name="connsiteY67" fmla="*/ 168676 h 449361"/>
              <a:gd name="connsiteX68" fmla="*/ 217723 w 608692"/>
              <a:gd name="connsiteY68" fmla="*/ 143609 h 449361"/>
              <a:gd name="connsiteX69" fmla="*/ 214718 w 608692"/>
              <a:gd name="connsiteY69" fmla="*/ 140872 h 449361"/>
              <a:gd name="connsiteX70" fmla="*/ 163539 w 608692"/>
              <a:gd name="connsiteY70" fmla="*/ 188271 h 449361"/>
              <a:gd name="connsiteX71" fmla="*/ 163539 w 608692"/>
              <a:gd name="connsiteY71" fmla="*/ 400550 h 449361"/>
              <a:gd name="connsiteX72" fmla="*/ 143740 w 608692"/>
              <a:gd name="connsiteY72" fmla="*/ 420322 h 449361"/>
              <a:gd name="connsiteX73" fmla="*/ 123940 w 608692"/>
              <a:gd name="connsiteY73" fmla="*/ 400550 h 449361"/>
              <a:gd name="connsiteX74" fmla="*/ 123940 w 608692"/>
              <a:gd name="connsiteY74" fmla="*/ 283775 h 449361"/>
              <a:gd name="connsiteX75" fmla="*/ 111742 w 608692"/>
              <a:gd name="connsiteY75" fmla="*/ 283775 h 449361"/>
              <a:gd name="connsiteX76" fmla="*/ 111742 w 608692"/>
              <a:gd name="connsiteY76" fmla="*/ 400550 h 449361"/>
              <a:gd name="connsiteX77" fmla="*/ 91943 w 608692"/>
              <a:gd name="connsiteY77" fmla="*/ 420322 h 449361"/>
              <a:gd name="connsiteX78" fmla="*/ 72143 w 608692"/>
              <a:gd name="connsiteY78" fmla="*/ 400550 h 449361"/>
              <a:gd name="connsiteX79" fmla="*/ 72143 w 608692"/>
              <a:gd name="connsiteY79" fmla="*/ 184740 h 449361"/>
              <a:gd name="connsiteX80" fmla="*/ 12302 w 608692"/>
              <a:gd name="connsiteY80" fmla="*/ 125161 h 449361"/>
              <a:gd name="connsiteX81" fmla="*/ 104 w 608692"/>
              <a:gd name="connsiteY81" fmla="*/ 68053 h 449361"/>
              <a:gd name="connsiteX82" fmla="*/ 4347 w 608692"/>
              <a:gd name="connsiteY82" fmla="*/ 54195 h 449361"/>
              <a:gd name="connsiteX83" fmla="*/ 17075 w 608692"/>
              <a:gd name="connsiteY83" fmla="*/ 47310 h 449361"/>
              <a:gd name="connsiteX84" fmla="*/ 19020 w 608692"/>
              <a:gd name="connsiteY84" fmla="*/ 47222 h 449361"/>
              <a:gd name="connsiteX85" fmla="*/ 37936 w 608692"/>
              <a:gd name="connsiteY85" fmla="*/ 64258 h 449361"/>
              <a:gd name="connsiteX86" fmla="*/ 45979 w 608692"/>
              <a:gd name="connsiteY86" fmla="*/ 107684 h 449361"/>
              <a:gd name="connsiteX87" fmla="*/ 86993 w 608692"/>
              <a:gd name="connsiteY87" fmla="*/ 147228 h 449361"/>
              <a:gd name="connsiteX88" fmla="*/ 152667 w 608692"/>
              <a:gd name="connsiteY88" fmla="*/ 147228 h 449361"/>
              <a:gd name="connsiteX89" fmla="*/ 187493 w 608692"/>
              <a:gd name="connsiteY89" fmla="*/ 114657 h 449361"/>
              <a:gd name="connsiteX90" fmla="*/ 172378 w 608692"/>
              <a:gd name="connsiteY90" fmla="*/ 95680 h 449361"/>
              <a:gd name="connsiteX91" fmla="*/ 157440 w 608692"/>
              <a:gd name="connsiteY91" fmla="*/ 25597 h 449361"/>
              <a:gd name="connsiteX92" fmla="*/ 162567 w 608692"/>
              <a:gd name="connsiteY92" fmla="*/ 8473 h 449361"/>
              <a:gd name="connsiteX93" fmla="*/ 178301 w 608692"/>
              <a:gd name="connsiteY93" fmla="*/ 88 h 449361"/>
              <a:gd name="connsiteX94" fmla="*/ 180687 w 608692"/>
              <a:gd name="connsiteY94" fmla="*/ 0 h 44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08692" h="449361">
                <a:moveTo>
                  <a:pt x="486864" y="48831"/>
                </a:moveTo>
                <a:cubicBezTo>
                  <a:pt x="511514" y="48831"/>
                  <a:pt x="531497" y="68782"/>
                  <a:pt x="531497" y="93393"/>
                </a:cubicBezTo>
                <a:cubicBezTo>
                  <a:pt x="531497" y="118004"/>
                  <a:pt x="511514" y="137955"/>
                  <a:pt x="486864" y="137955"/>
                </a:cubicBezTo>
                <a:cubicBezTo>
                  <a:pt x="462214" y="137955"/>
                  <a:pt x="442231" y="118004"/>
                  <a:pt x="442231" y="93393"/>
                </a:cubicBezTo>
                <a:cubicBezTo>
                  <a:pt x="442231" y="68782"/>
                  <a:pt x="462214" y="48831"/>
                  <a:pt x="486864" y="48831"/>
                </a:cubicBezTo>
                <a:close/>
                <a:moveTo>
                  <a:pt x="117807" y="48831"/>
                </a:moveTo>
                <a:cubicBezTo>
                  <a:pt x="142457" y="48831"/>
                  <a:pt x="162440" y="68782"/>
                  <a:pt x="162440" y="93393"/>
                </a:cubicBezTo>
                <a:cubicBezTo>
                  <a:pt x="162440" y="118004"/>
                  <a:pt x="142457" y="137955"/>
                  <a:pt x="117807" y="137955"/>
                </a:cubicBezTo>
                <a:cubicBezTo>
                  <a:pt x="93157" y="137955"/>
                  <a:pt x="73174" y="118004"/>
                  <a:pt x="73174" y="93393"/>
                </a:cubicBezTo>
                <a:cubicBezTo>
                  <a:pt x="73174" y="68782"/>
                  <a:pt x="93157" y="48831"/>
                  <a:pt x="117807" y="48831"/>
                </a:cubicBezTo>
                <a:close/>
                <a:moveTo>
                  <a:pt x="301876" y="1976"/>
                </a:moveTo>
                <a:cubicBezTo>
                  <a:pt x="332119" y="1976"/>
                  <a:pt x="356635" y="26461"/>
                  <a:pt x="356635" y="56664"/>
                </a:cubicBezTo>
                <a:cubicBezTo>
                  <a:pt x="356635" y="86867"/>
                  <a:pt x="332119" y="111352"/>
                  <a:pt x="301876" y="111352"/>
                </a:cubicBezTo>
                <a:cubicBezTo>
                  <a:pt x="271633" y="111352"/>
                  <a:pt x="247117" y="86867"/>
                  <a:pt x="247117" y="56664"/>
                </a:cubicBezTo>
                <a:cubicBezTo>
                  <a:pt x="247117" y="26461"/>
                  <a:pt x="271633" y="1976"/>
                  <a:pt x="301876" y="1976"/>
                </a:cubicBezTo>
                <a:close/>
                <a:moveTo>
                  <a:pt x="180687" y="0"/>
                </a:moveTo>
                <a:cubicBezTo>
                  <a:pt x="192620" y="0"/>
                  <a:pt x="202608" y="9003"/>
                  <a:pt x="203845" y="20919"/>
                </a:cubicBezTo>
                <a:cubicBezTo>
                  <a:pt x="204818" y="30716"/>
                  <a:pt x="206409" y="42014"/>
                  <a:pt x="208177" y="51901"/>
                </a:cubicBezTo>
                <a:cubicBezTo>
                  <a:pt x="211535" y="48988"/>
                  <a:pt x="215867" y="47222"/>
                  <a:pt x="220640" y="47222"/>
                </a:cubicBezTo>
                <a:cubicBezTo>
                  <a:pt x="221259" y="47222"/>
                  <a:pt x="221966" y="47222"/>
                  <a:pt x="222584" y="47310"/>
                </a:cubicBezTo>
                <a:cubicBezTo>
                  <a:pt x="227623" y="47840"/>
                  <a:pt x="232131" y="50223"/>
                  <a:pt x="235401" y="54195"/>
                </a:cubicBezTo>
                <a:cubicBezTo>
                  <a:pt x="238583" y="58079"/>
                  <a:pt x="240086" y="63022"/>
                  <a:pt x="239555" y="68053"/>
                </a:cubicBezTo>
                <a:cubicBezTo>
                  <a:pt x="239202" y="71849"/>
                  <a:pt x="237876" y="83941"/>
                  <a:pt x="235578" y="96651"/>
                </a:cubicBezTo>
                <a:cubicBezTo>
                  <a:pt x="243887" y="104507"/>
                  <a:pt x="253875" y="113598"/>
                  <a:pt x="264040" y="122690"/>
                </a:cubicBezTo>
                <a:lnTo>
                  <a:pt x="344741" y="122690"/>
                </a:lnTo>
                <a:cubicBezTo>
                  <a:pt x="354906" y="113598"/>
                  <a:pt x="364805" y="104595"/>
                  <a:pt x="373203" y="96651"/>
                </a:cubicBezTo>
                <a:cubicBezTo>
                  <a:pt x="370816" y="83941"/>
                  <a:pt x="369579" y="71849"/>
                  <a:pt x="369137" y="68053"/>
                </a:cubicBezTo>
                <a:cubicBezTo>
                  <a:pt x="368695" y="63022"/>
                  <a:pt x="370197" y="58079"/>
                  <a:pt x="373379" y="54195"/>
                </a:cubicBezTo>
                <a:cubicBezTo>
                  <a:pt x="376561" y="50223"/>
                  <a:pt x="381158" y="47840"/>
                  <a:pt x="386196" y="47310"/>
                </a:cubicBezTo>
                <a:cubicBezTo>
                  <a:pt x="386815" y="47222"/>
                  <a:pt x="387433" y="47222"/>
                  <a:pt x="388052" y="47222"/>
                </a:cubicBezTo>
                <a:cubicBezTo>
                  <a:pt x="392914" y="47222"/>
                  <a:pt x="397245" y="48988"/>
                  <a:pt x="400604" y="51901"/>
                </a:cubicBezTo>
                <a:cubicBezTo>
                  <a:pt x="402372" y="42014"/>
                  <a:pt x="403963" y="30716"/>
                  <a:pt x="404935" y="20919"/>
                </a:cubicBezTo>
                <a:cubicBezTo>
                  <a:pt x="406172" y="9003"/>
                  <a:pt x="416072" y="0"/>
                  <a:pt x="428093" y="0"/>
                </a:cubicBezTo>
                <a:cubicBezTo>
                  <a:pt x="428889" y="0"/>
                  <a:pt x="429684" y="0"/>
                  <a:pt x="430480" y="88"/>
                </a:cubicBezTo>
                <a:cubicBezTo>
                  <a:pt x="443208" y="1324"/>
                  <a:pt x="452578" y="12798"/>
                  <a:pt x="451340" y="25597"/>
                </a:cubicBezTo>
                <a:cubicBezTo>
                  <a:pt x="450456" y="33982"/>
                  <a:pt x="445772" y="77145"/>
                  <a:pt x="436402" y="95680"/>
                </a:cubicBezTo>
                <a:cubicBezTo>
                  <a:pt x="434988" y="98328"/>
                  <a:pt x="432866" y="102565"/>
                  <a:pt x="421199" y="114657"/>
                </a:cubicBezTo>
                <a:cubicBezTo>
                  <a:pt x="428977" y="122601"/>
                  <a:pt x="442236" y="134959"/>
                  <a:pt x="456025" y="147228"/>
                </a:cubicBezTo>
                <a:lnTo>
                  <a:pt x="521788" y="147228"/>
                </a:lnTo>
                <a:cubicBezTo>
                  <a:pt x="540880" y="130192"/>
                  <a:pt x="559000" y="113069"/>
                  <a:pt x="562713" y="107684"/>
                </a:cubicBezTo>
                <a:cubicBezTo>
                  <a:pt x="565718" y="101241"/>
                  <a:pt x="569254" y="80234"/>
                  <a:pt x="570845" y="64258"/>
                </a:cubicBezTo>
                <a:cubicBezTo>
                  <a:pt x="571817" y="54548"/>
                  <a:pt x="579949" y="47222"/>
                  <a:pt x="589672" y="47222"/>
                </a:cubicBezTo>
                <a:cubicBezTo>
                  <a:pt x="590379" y="47222"/>
                  <a:pt x="590998" y="47222"/>
                  <a:pt x="591617" y="47310"/>
                </a:cubicBezTo>
                <a:cubicBezTo>
                  <a:pt x="596655" y="47840"/>
                  <a:pt x="601251" y="50223"/>
                  <a:pt x="604433" y="54195"/>
                </a:cubicBezTo>
                <a:cubicBezTo>
                  <a:pt x="607615" y="58079"/>
                  <a:pt x="609118" y="63022"/>
                  <a:pt x="608588" y="68053"/>
                </a:cubicBezTo>
                <a:cubicBezTo>
                  <a:pt x="607969" y="74938"/>
                  <a:pt x="604080" y="110068"/>
                  <a:pt x="596478" y="125161"/>
                </a:cubicBezTo>
                <a:cubicBezTo>
                  <a:pt x="590733" y="136547"/>
                  <a:pt x="559089" y="165322"/>
                  <a:pt x="532571" y="188271"/>
                </a:cubicBezTo>
                <a:lnTo>
                  <a:pt x="532571" y="400550"/>
                </a:lnTo>
                <a:cubicBezTo>
                  <a:pt x="532571" y="411407"/>
                  <a:pt x="523732" y="420322"/>
                  <a:pt x="512772" y="420322"/>
                </a:cubicBezTo>
                <a:cubicBezTo>
                  <a:pt x="501900" y="420322"/>
                  <a:pt x="492972" y="411407"/>
                  <a:pt x="492972" y="400550"/>
                </a:cubicBezTo>
                <a:lnTo>
                  <a:pt x="492972" y="283775"/>
                </a:lnTo>
                <a:lnTo>
                  <a:pt x="480774" y="283775"/>
                </a:lnTo>
                <a:lnTo>
                  <a:pt x="480774" y="400550"/>
                </a:lnTo>
                <a:cubicBezTo>
                  <a:pt x="480774" y="411407"/>
                  <a:pt x="471847" y="420322"/>
                  <a:pt x="460975" y="420322"/>
                </a:cubicBezTo>
                <a:cubicBezTo>
                  <a:pt x="450014" y="420322"/>
                  <a:pt x="441175" y="411407"/>
                  <a:pt x="441175" y="400550"/>
                </a:cubicBezTo>
                <a:lnTo>
                  <a:pt x="441175" y="184740"/>
                </a:lnTo>
                <a:cubicBezTo>
                  <a:pt x="424293" y="170088"/>
                  <a:pt x="406084" y="153583"/>
                  <a:pt x="393974" y="140872"/>
                </a:cubicBezTo>
                <a:cubicBezTo>
                  <a:pt x="393002" y="141755"/>
                  <a:pt x="392030" y="142638"/>
                  <a:pt x="391058" y="143609"/>
                </a:cubicBezTo>
                <a:cubicBezTo>
                  <a:pt x="377003" y="156407"/>
                  <a:pt x="363656" y="168058"/>
                  <a:pt x="357999" y="173001"/>
                </a:cubicBezTo>
                <a:lnTo>
                  <a:pt x="357999" y="425088"/>
                </a:lnTo>
                <a:cubicBezTo>
                  <a:pt x="357999" y="438505"/>
                  <a:pt x="347127" y="449361"/>
                  <a:pt x="333692" y="449361"/>
                </a:cubicBezTo>
                <a:cubicBezTo>
                  <a:pt x="320256" y="449361"/>
                  <a:pt x="309384" y="438505"/>
                  <a:pt x="309384" y="425088"/>
                </a:cubicBezTo>
                <a:lnTo>
                  <a:pt x="309384" y="290306"/>
                </a:lnTo>
                <a:lnTo>
                  <a:pt x="294446" y="290306"/>
                </a:lnTo>
                <a:lnTo>
                  <a:pt x="294446" y="425088"/>
                </a:lnTo>
                <a:cubicBezTo>
                  <a:pt x="294446" y="438505"/>
                  <a:pt x="283486" y="449361"/>
                  <a:pt x="270139" y="449361"/>
                </a:cubicBezTo>
                <a:cubicBezTo>
                  <a:pt x="256703" y="449361"/>
                  <a:pt x="245831" y="438505"/>
                  <a:pt x="245831" y="425088"/>
                </a:cubicBezTo>
                <a:lnTo>
                  <a:pt x="245831" y="168676"/>
                </a:lnTo>
                <a:cubicBezTo>
                  <a:pt x="239025" y="162762"/>
                  <a:pt x="228507" y="153494"/>
                  <a:pt x="217723" y="143609"/>
                </a:cubicBezTo>
                <a:cubicBezTo>
                  <a:pt x="216662" y="142638"/>
                  <a:pt x="215690" y="141755"/>
                  <a:pt x="214718" y="140872"/>
                </a:cubicBezTo>
                <a:cubicBezTo>
                  <a:pt x="201724" y="154554"/>
                  <a:pt x="181483" y="172736"/>
                  <a:pt x="163539" y="188271"/>
                </a:cubicBezTo>
                <a:lnTo>
                  <a:pt x="163539" y="400550"/>
                </a:lnTo>
                <a:cubicBezTo>
                  <a:pt x="163539" y="411407"/>
                  <a:pt x="154700" y="420322"/>
                  <a:pt x="143740" y="420322"/>
                </a:cubicBezTo>
                <a:cubicBezTo>
                  <a:pt x="132779" y="420322"/>
                  <a:pt x="123940" y="411407"/>
                  <a:pt x="123940" y="400550"/>
                </a:cubicBezTo>
                <a:lnTo>
                  <a:pt x="123940" y="283775"/>
                </a:lnTo>
                <a:lnTo>
                  <a:pt x="111742" y="283775"/>
                </a:lnTo>
                <a:lnTo>
                  <a:pt x="111742" y="400550"/>
                </a:lnTo>
                <a:cubicBezTo>
                  <a:pt x="111742" y="411407"/>
                  <a:pt x="102815" y="420322"/>
                  <a:pt x="91943" y="420322"/>
                </a:cubicBezTo>
                <a:cubicBezTo>
                  <a:pt x="80982" y="420322"/>
                  <a:pt x="72143" y="411407"/>
                  <a:pt x="72143" y="400550"/>
                </a:cubicBezTo>
                <a:lnTo>
                  <a:pt x="72143" y="184740"/>
                </a:lnTo>
                <a:cubicBezTo>
                  <a:pt x="46598" y="162498"/>
                  <a:pt x="17783" y="136018"/>
                  <a:pt x="12302" y="125161"/>
                </a:cubicBezTo>
                <a:cubicBezTo>
                  <a:pt x="4612" y="110068"/>
                  <a:pt x="811" y="74938"/>
                  <a:pt x="104" y="68053"/>
                </a:cubicBezTo>
                <a:cubicBezTo>
                  <a:pt x="-426" y="63022"/>
                  <a:pt x="1077" y="58079"/>
                  <a:pt x="4347" y="54195"/>
                </a:cubicBezTo>
                <a:cubicBezTo>
                  <a:pt x="7529" y="50223"/>
                  <a:pt x="12037" y="47840"/>
                  <a:pt x="17075" y="47310"/>
                </a:cubicBezTo>
                <a:cubicBezTo>
                  <a:pt x="17783" y="47222"/>
                  <a:pt x="18401" y="47222"/>
                  <a:pt x="19020" y="47222"/>
                </a:cubicBezTo>
                <a:cubicBezTo>
                  <a:pt x="28831" y="47222"/>
                  <a:pt x="36963" y="54548"/>
                  <a:pt x="37936" y="64258"/>
                </a:cubicBezTo>
                <a:cubicBezTo>
                  <a:pt x="39527" y="80234"/>
                  <a:pt x="43062" y="101241"/>
                  <a:pt x="45979" y="107684"/>
                </a:cubicBezTo>
                <a:cubicBezTo>
                  <a:pt x="49692" y="113069"/>
                  <a:pt x="67812" y="130192"/>
                  <a:pt x="86993" y="147228"/>
                </a:cubicBezTo>
                <a:lnTo>
                  <a:pt x="152667" y="147228"/>
                </a:lnTo>
                <a:cubicBezTo>
                  <a:pt x="166545" y="134959"/>
                  <a:pt x="179803" y="122601"/>
                  <a:pt x="187493" y="114657"/>
                </a:cubicBezTo>
                <a:cubicBezTo>
                  <a:pt x="175826" y="102565"/>
                  <a:pt x="173704" y="98328"/>
                  <a:pt x="172378" y="95680"/>
                </a:cubicBezTo>
                <a:cubicBezTo>
                  <a:pt x="163009" y="77145"/>
                  <a:pt x="158236" y="33982"/>
                  <a:pt x="157440" y="25597"/>
                </a:cubicBezTo>
                <a:cubicBezTo>
                  <a:pt x="156821" y="19418"/>
                  <a:pt x="158678" y="13328"/>
                  <a:pt x="162567" y="8473"/>
                </a:cubicBezTo>
                <a:cubicBezTo>
                  <a:pt x="166545" y="3707"/>
                  <a:pt x="172113" y="706"/>
                  <a:pt x="178301" y="88"/>
                </a:cubicBezTo>
                <a:cubicBezTo>
                  <a:pt x="179096" y="0"/>
                  <a:pt x="179892" y="0"/>
                  <a:pt x="180687" y="0"/>
                </a:cubicBezTo>
                <a:close/>
              </a:path>
            </a:pathLst>
          </a:custGeom>
          <a:solidFill>
            <a:srgbClr val="7FC4C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 flipH="1">
            <a:off x="5200393" y="3194151"/>
            <a:ext cx="1791214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59600" y="800100"/>
            <a:ext cx="5156200" cy="59690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9458" y="1625099"/>
            <a:ext cx="6333442" cy="458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[1]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车文博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心理咨询大百科全书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阅杭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.[M].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杭州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: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浙江科学技术出版社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,2001: 12.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[2]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徐小军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大学生学习适应性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_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结构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_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发展特点与影响因素研究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》.[D].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重庆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: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西南师范大学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.2004.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[3]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陶沙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从生命全程发展观论大学生入学适应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》.[J].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北京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: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师范大学学报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,2000,(2): 82.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[4]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吴海霞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.《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母亲教养方式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_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母子依恋与小班幼儿入园适应的关系研究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》.[D].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北京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: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首都师范大学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.2009.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[5]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程淮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籍孝诚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要重视中国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0—3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岁儿童发展与早期教育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[J],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中国儿童保健杂志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,2001 (1):12—13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[6]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张秀玲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吴英华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王丽英等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婴幼儿早期教育社区服务模式的研究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[J],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中国儿童保健杂志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,2003 ⑵’ 119—120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[7]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刘晃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.0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一 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3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岁亲子园课程之解析厂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D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习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华东师范大学硕士学位论文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,2008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[8]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刘凤婷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早期教育初探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[J〕.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人口与计划生育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,2006 (8)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[9] 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李琪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万淑荣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广州市婴儿早期教育的现状和发展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[J].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中国社区医生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,2007 (14)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9458" y="190206"/>
            <a:ext cx="20519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06600" y="3763715"/>
            <a:ext cx="8178801" cy="92333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26316" y="3840659"/>
            <a:ext cx="7939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恳请各位老师批评指正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26316" y="4719260"/>
            <a:ext cx="793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PLEASE GIVE ME AS MUCH CRITICISM AS POSSIBLE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liner-pencil_74191"/>
          <p:cNvSpPr>
            <a:spLocks noChangeAspect="1"/>
          </p:cNvSpPr>
          <p:nvPr/>
        </p:nvSpPr>
        <p:spPr bwMode="auto">
          <a:xfrm>
            <a:off x="5508397" y="1215009"/>
            <a:ext cx="1175206" cy="1306328"/>
          </a:xfrm>
          <a:custGeom>
            <a:avLst/>
            <a:gdLst>
              <a:gd name="connsiteX0" fmla="*/ 267220 w 545823"/>
              <a:gd name="connsiteY0" fmla="*/ 533785 h 606722"/>
              <a:gd name="connsiteX1" fmla="*/ 298560 w 545823"/>
              <a:gd name="connsiteY1" fmla="*/ 540253 h 606722"/>
              <a:gd name="connsiteX2" fmla="*/ 307684 w 545823"/>
              <a:gd name="connsiteY2" fmla="*/ 570466 h 606722"/>
              <a:gd name="connsiteX3" fmla="*/ 305320 w 545823"/>
              <a:gd name="connsiteY3" fmla="*/ 575234 h 606722"/>
              <a:gd name="connsiteX4" fmla="*/ 303098 w 545823"/>
              <a:gd name="connsiteY4" fmla="*/ 580097 h 606722"/>
              <a:gd name="connsiteX5" fmla="*/ 307116 w 545823"/>
              <a:gd name="connsiteY5" fmla="*/ 583024 h 606722"/>
              <a:gd name="connsiteX6" fmla="*/ 323519 w 545823"/>
              <a:gd name="connsiteY6" fmla="*/ 584298 h 606722"/>
              <a:gd name="connsiteX7" fmla="*/ 498800 w 545823"/>
              <a:gd name="connsiteY7" fmla="*/ 553424 h 606722"/>
              <a:gd name="connsiteX8" fmla="*/ 505229 w 545823"/>
              <a:gd name="connsiteY8" fmla="*/ 552291 h 606722"/>
              <a:gd name="connsiteX9" fmla="*/ 518039 w 545823"/>
              <a:gd name="connsiteY9" fmla="*/ 561213 h 606722"/>
              <a:gd name="connsiteX10" fmla="*/ 509105 w 545823"/>
              <a:gd name="connsiteY10" fmla="*/ 573960 h 606722"/>
              <a:gd name="connsiteX11" fmla="*/ 502676 w 545823"/>
              <a:gd name="connsiteY11" fmla="*/ 575140 h 606722"/>
              <a:gd name="connsiteX12" fmla="*/ 326072 w 545823"/>
              <a:gd name="connsiteY12" fmla="*/ 606203 h 606722"/>
              <a:gd name="connsiteX13" fmla="*/ 317043 w 545823"/>
              <a:gd name="connsiteY13" fmla="*/ 606722 h 606722"/>
              <a:gd name="connsiteX14" fmla="*/ 298229 w 545823"/>
              <a:gd name="connsiteY14" fmla="*/ 603182 h 606722"/>
              <a:gd name="connsiteX15" fmla="*/ 281212 w 545823"/>
              <a:gd name="connsiteY15" fmla="*/ 583260 h 606722"/>
              <a:gd name="connsiteX16" fmla="*/ 285844 w 545823"/>
              <a:gd name="connsiteY16" fmla="*/ 564848 h 606722"/>
              <a:gd name="connsiteX17" fmla="*/ 287499 w 545823"/>
              <a:gd name="connsiteY17" fmla="*/ 561638 h 606722"/>
              <a:gd name="connsiteX18" fmla="*/ 286128 w 545823"/>
              <a:gd name="connsiteY18" fmla="*/ 558475 h 606722"/>
              <a:gd name="connsiteX19" fmla="*/ 269063 w 545823"/>
              <a:gd name="connsiteY19" fmla="*/ 555737 h 606722"/>
              <a:gd name="connsiteX20" fmla="*/ 15313 w 545823"/>
              <a:gd name="connsiteY20" fmla="*/ 597753 h 606722"/>
              <a:gd name="connsiteX21" fmla="*/ 51523 w 545823"/>
              <a:gd name="connsiteY21" fmla="*/ 569286 h 606722"/>
              <a:gd name="connsiteX22" fmla="*/ 267220 w 545823"/>
              <a:gd name="connsiteY22" fmla="*/ 533785 h 606722"/>
              <a:gd name="connsiteX23" fmla="*/ 545823 w 545823"/>
              <a:gd name="connsiteY23" fmla="*/ 0 h 606722"/>
              <a:gd name="connsiteX24" fmla="*/ 503797 w 545823"/>
              <a:gd name="connsiteY24" fmla="*/ 216271 h 606722"/>
              <a:gd name="connsiteX25" fmla="*/ 388354 w 545823"/>
              <a:gd name="connsiteY25" fmla="*/ 241382 h 606722"/>
              <a:gd name="connsiteX26" fmla="*/ 458319 w 545823"/>
              <a:gd name="connsiteY26" fmla="*/ 267861 h 606722"/>
              <a:gd name="connsiteX27" fmla="*/ 484462 w 545823"/>
              <a:gd name="connsiteY27" fmla="*/ 264321 h 606722"/>
              <a:gd name="connsiteX28" fmla="*/ 349920 w 545823"/>
              <a:gd name="connsiteY28" fmla="*/ 450715 h 606722"/>
              <a:gd name="connsiteX29" fmla="*/ 251449 w 545823"/>
              <a:gd name="connsiteY29" fmla="*/ 421309 h 606722"/>
              <a:gd name="connsiteX30" fmla="*/ 299054 w 545823"/>
              <a:gd name="connsiteY30" fmla="*/ 483424 h 606722"/>
              <a:gd name="connsiteX31" fmla="*/ 233485 w 545823"/>
              <a:gd name="connsiteY31" fmla="*/ 501549 h 606722"/>
              <a:gd name="connsiteX32" fmla="*/ 133076 w 545823"/>
              <a:gd name="connsiteY32" fmla="*/ 477241 h 606722"/>
              <a:gd name="connsiteX33" fmla="*/ 0 w 545823"/>
              <a:gd name="connsiteY33" fmla="*/ 581742 h 606722"/>
              <a:gd name="connsiteX34" fmla="*/ 21084 w 545823"/>
              <a:gd name="connsiteY34" fmla="*/ 543132 h 606722"/>
              <a:gd name="connsiteX35" fmla="*/ 114781 w 545823"/>
              <a:gd name="connsiteY35" fmla="*/ 445239 h 606722"/>
              <a:gd name="connsiteX36" fmla="*/ 194862 w 545823"/>
              <a:gd name="connsiteY36" fmla="*/ 311663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5823" h="606722">
                <a:moveTo>
                  <a:pt x="267220" y="533785"/>
                </a:moveTo>
                <a:cubicBezTo>
                  <a:pt x="280077" y="532699"/>
                  <a:pt x="290619" y="534871"/>
                  <a:pt x="298560" y="540253"/>
                </a:cubicBezTo>
                <a:cubicBezTo>
                  <a:pt x="309196" y="547476"/>
                  <a:pt x="312694" y="559089"/>
                  <a:pt x="307684" y="570466"/>
                </a:cubicBezTo>
                <a:cubicBezTo>
                  <a:pt x="306927" y="572213"/>
                  <a:pt x="306076" y="573818"/>
                  <a:pt x="305320" y="575234"/>
                </a:cubicBezTo>
                <a:cubicBezTo>
                  <a:pt x="304516" y="576698"/>
                  <a:pt x="303240" y="579105"/>
                  <a:pt x="303098" y="580097"/>
                </a:cubicBezTo>
                <a:cubicBezTo>
                  <a:pt x="303429" y="580663"/>
                  <a:pt x="304753" y="581938"/>
                  <a:pt x="307116" y="583024"/>
                </a:cubicBezTo>
                <a:cubicBezTo>
                  <a:pt x="310992" y="584723"/>
                  <a:pt x="316334" y="585148"/>
                  <a:pt x="323519" y="584298"/>
                </a:cubicBezTo>
                <a:cubicBezTo>
                  <a:pt x="326497" y="583968"/>
                  <a:pt x="353300" y="579483"/>
                  <a:pt x="498800" y="553424"/>
                </a:cubicBezTo>
                <a:cubicBezTo>
                  <a:pt x="502487" y="552763"/>
                  <a:pt x="504756" y="552385"/>
                  <a:pt x="505229" y="552291"/>
                </a:cubicBezTo>
                <a:cubicBezTo>
                  <a:pt x="511232" y="551205"/>
                  <a:pt x="516952" y="555218"/>
                  <a:pt x="518039" y="561213"/>
                </a:cubicBezTo>
                <a:cubicBezTo>
                  <a:pt x="519079" y="567209"/>
                  <a:pt x="515108" y="572921"/>
                  <a:pt x="509105" y="573960"/>
                </a:cubicBezTo>
                <a:cubicBezTo>
                  <a:pt x="508585" y="574054"/>
                  <a:pt x="506363" y="574479"/>
                  <a:pt x="502676" y="575140"/>
                </a:cubicBezTo>
                <a:cubicBezTo>
                  <a:pt x="391258" y="595062"/>
                  <a:pt x="331839" y="605495"/>
                  <a:pt x="326072" y="606203"/>
                </a:cubicBezTo>
                <a:cubicBezTo>
                  <a:pt x="322905" y="606533"/>
                  <a:pt x="319879" y="606722"/>
                  <a:pt x="317043" y="606722"/>
                </a:cubicBezTo>
                <a:cubicBezTo>
                  <a:pt x="309858" y="606722"/>
                  <a:pt x="303666" y="605542"/>
                  <a:pt x="298229" y="603182"/>
                </a:cubicBezTo>
                <a:cubicBezTo>
                  <a:pt x="288633" y="598933"/>
                  <a:pt x="282394" y="591710"/>
                  <a:pt x="281212" y="583260"/>
                </a:cubicBezTo>
                <a:cubicBezTo>
                  <a:pt x="280125" y="575612"/>
                  <a:pt x="283434" y="569380"/>
                  <a:pt x="285844" y="564848"/>
                </a:cubicBezTo>
                <a:cubicBezTo>
                  <a:pt x="286459" y="563715"/>
                  <a:pt x="287073" y="562582"/>
                  <a:pt x="287499" y="561638"/>
                </a:cubicBezTo>
                <a:cubicBezTo>
                  <a:pt x="288019" y="560363"/>
                  <a:pt x="288255" y="559891"/>
                  <a:pt x="286128" y="558475"/>
                </a:cubicBezTo>
                <a:cubicBezTo>
                  <a:pt x="282535" y="556067"/>
                  <a:pt x="276627" y="555076"/>
                  <a:pt x="269063" y="555737"/>
                </a:cubicBezTo>
                <a:cubicBezTo>
                  <a:pt x="260602" y="556540"/>
                  <a:pt x="99739" y="583496"/>
                  <a:pt x="15313" y="597753"/>
                </a:cubicBezTo>
                <a:lnTo>
                  <a:pt x="51523" y="569286"/>
                </a:lnTo>
                <a:cubicBezTo>
                  <a:pt x="125265" y="556917"/>
                  <a:pt x="259562" y="534399"/>
                  <a:pt x="267220" y="533785"/>
                </a:cubicBezTo>
                <a:close/>
                <a:moveTo>
                  <a:pt x="545823" y="0"/>
                </a:moveTo>
                <a:cubicBezTo>
                  <a:pt x="545823" y="0"/>
                  <a:pt x="542136" y="137636"/>
                  <a:pt x="503797" y="216271"/>
                </a:cubicBezTo>
                <a:lnTo>
                  <a:pt x="388354" y="241382"/>
                </a:lnTo>
                <a:cubicBezTo>
                  <a:pt x="388354" y="241382"/>
                  <a:pt x="416813" y="267861"/>
                  <a:pt x="458319" y="267861"/>
                </a:cubicBezTo>
                <a:cubicBezTo>
                  <a:pt x="466545" y="267861"/>
                  <a:pt x="475291" y="266823"/>
                  <a:pt x="484462" y="264321"/>
                </a:cubicBezTo>
                <a:cubicBezTo>
                  <a:pt x="484462" y="264321"/>
                  <a:pt x="438275" y="391809"/>
                  <a:pt x="349920" y="450715"/>
                </a:cubicBezTo>
                <a:cubicBezTo>
                  <a:pt x="349920" y="450715"/>
                  <a:pt x="283359" y="434808"/>
                  <a:pt x="251449" y="421309"/>
                </a:cubicBezTo>
                <a:cubicBezTo>
                  <a:pt x="251449" y="421309"/>
                  <a:pt x="257358" y="461759"/>
                  <a:pt x="299054" y="483424"/>
                </a:cubicBezTo>
                <a:cubicBezTo>
                  <a:pt x="299054" y="483424"/>
                  <a:pt x="278301" y="501549"/>
                  <a:pt x="233485" y="501549"/>
                </a:cubicBezTo>
                <a:cubicBezTo>
                  <a:pt x="208005" y="501549"/>
                  <a:pt x="174724" y="495696"/>
                  <a:pt x="133076" y="477241"/>
                </a:cubicBezTo>
                <a:lnTo>
                  <a:pt x="0" y="581742"/>
                </a:lnTo>
                <a:cubicBezTo>
                  <a:pt x="3498" y="567205"/>
                  <a:pt x="10731" y="553894"/>
                  <a:pt x="21084" y="543132"/>
                </a:cubicBezTo>
                <a:lnTo>
                  <a:pt x="114781" y="445239"/>
                </a:lnTo>
                <a:cubicBezTo>
                  <a:pt x="127166" y="393602"/>
                  <a:pt x="155105" y="346969"/>
                  <a:pt x="194862" y="3116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54500" y="2019592"/>
            <a:ext cx="7439660" cy="19552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spc="600">
                <a:solidFill>
                  <a:srgbClr val="3136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凡是到达了的地方，都属于昨天。</a:t>
            </a:r>
          </a:p>
          <a:p>
            <a:pPr algn="ctr">
              <a:lnSpc>
                <a:spcPct val="150000"/>
              </a:lnSpc>
            </a:pPr>
            <a:r>
              <a:rPr lang="zh-CN" altLang="en-US" sz="2800" spc="600">
                <a:solidFill>
                  <a:srgbClr val="3136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轻装简从，随兴出发 </a:t>
            </a:r>
            <a:br>
              <a:rPr lang="zh-CN" altLang="en-US" sz="2800" spc="600">
                <a:solidFill>
                  <a:srgbClr val="3136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2800" spc="600">
                <a:solidFill>
                  <a:srgbClr val="3136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只身天涯，以梦为马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9440" y="2221087"/>
            <a:ext cx="2969260" cy="2415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>
                <a:solidFill>
                  <a:srgbClr val="F1D47F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6000">
                <a:solidFill>
                  <a:schemeClr val="bg1"/>
                </a:solidFill>
              </a:rPr>
              <a:t>END</a:t>
            </a:r>
          </a:p>
          <a:p>
            <a:r>
              <a:rPr lang="en-US" altLang="zh-CN" sz="6000">
                <a:solidFill>
                  <a:schemeClr val="bg1"/>
                </a:solidFill>
              </a:rPr>
              <a:t>THANK</a:t>
            </a:r>
            <a:endParaRPr lang="zh-CN" altLang="en-US" sz="60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75730" y="4316862"/>
            <a:ext cx="2997200" cy="50220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rgbClr val="3136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By</a:t>
            </a:r>
            <a:r>
              <a:rPr lang="zh-CN" altLang="en-US" sz="2000">
                <a:solidFill>
                  <a:srgbClr val="3136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en-US" altLang="zh-CN" sz="2000">
                <a:solidFill>
                  <a:srgbClr val="3136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809</a:t>
            </a:r>
            <a:r>
              <a:rPr lang="zh-CN" altLang="en-US" sz="2000">
                <a:solidFill>
                  <a:srgbClr val="3136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768019" y="1295639"/>
            <a:ext cx="5700082" cy="61200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DC3D6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15396" y="1377024"/>
            <a:ext cx="402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选题背景和意义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894832" y="1282747"/>
            <a:ext cx="1036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endParaRPr kumimoji="0" lang="zh-CN" altLang="en-US" sz="32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768019" y="3679739"/>
            <a:ext cx="5700082" cy="61200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DC3D6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015396" y="3760389"/>
            <a:ext cx="402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研究方法与过程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894832" y="3666112"/>
            <a:ext cx="1036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i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</a:t>
            </a:r>
            <a:endParaRPr lang="zh-CN" altLang="en-US" sz="3200" i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8019" y="2487689"/>
            <a:ext cx="5700082" cy="61200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DC3D6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15396" y="2607719"/>
            <a:ext cx="402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研究内容与</a:t>
            </a:r>
            <a:r>
              <a:rPr lang="zh-CN" altLang="en-US" sz="2000" spc="3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思路</a:t>
            </a:r>
            <a:endParaRPr kumimoji="0" lang="zh-CN" altLang="en-US" sz="20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894832" y="2513442"/>
            <a:ext cx="1036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i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endParaRPr lang="zh-CN" altLang="en-US" sz="3200" i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68019" y="4871790"/>
            <a:ext cx="5700082" cy="61200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4DC3D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15396" y="4953175"/>
            <a:ext cx="402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预期研究目标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894832" y="4858898"/>
            <a:ext cx="1036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i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</a:t>
            </a:r>
            <a:endParaRPr lang="zh-CN" altLang="en-US" sz="3200" i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52556" y="3075057"/>
            <a:ext cx="328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·CONTENTS·</a:t>
            </a:r>
            <a:endParaRPr lang="zh-CN" altLang="en-US" sz="36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41850" y="1335927"/>
            <a:ext cx="2908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PART·1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91126" y="5156624"/>
            <a:ext cx="440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选题的背景和意义</a:t>
            </a:r>
          </a:p>
        </p:txBody>
      </p:sp>
      <p:sp>
        <p:nvSpPr>
          <p:cNvPr id="16" name="liner-pencil_74191"/>
          <p:cNvSpPr>
            <a:spLocks noChangeAspect="1"/>
          </p:cNvSpPr>
          <p:nvPr/>
        </p:nvSpPr>
        <p:spPr bwMode="auto">
          <a:xfrm>
            <a:off x="5538701" y="2689277"/>
            <a:ext cx="1114599" cy="1238959"/>
          </a:xfrm>
          <a:custGeom>
            <a:avLst/>
            <a:gdLst>
              <a:gd name="connsiteX0" fmla="*/ 267220 w 545823"/>
              <a:gd name="connsiteY0" fmla="*/ 533785 h 606722"/>
              <a:gd name="connsiteX1" fmla="*/ 298560 w 545823"/>
              <a:gd name="connsiteY1" fmla="*/ 540253 h 606722"/>
              <a:gd name="connsiteX2" fmla="*/ 307684 w 545823"/>
              <a:gd name="connsiteY2" fmla="*/ 570466 h 606722"/>
              <a:gd name="connsiteX3" fmla="*/ 305320 w 545823"/>
              <a:gd name="connsiteY3" fmla="*/ 575234 h 606722"/>
              <a:gd name="connsiteX4" fmla="*/ 303098 w 545823"/>
              <a:gd name="connsiteY4" fmla="*/ 580097 h 606722"/>
              <a:gd name="connsiteX5" fmla="*/ 307116 w 545823"/>
              <a:gd name="connsiteY5" fmla="*/ 583024 h 606722"/>
              <a:gd name="connsiteX6" fmla="*/ 323519 w 545823"/>
              <a:gd name="connsiteY6" fmla="*/ 584298 h 606722"/>
              <a:gd name="connsiteX7" fmla="*/ 498800 w 545823"/>
              <a:gd name="connsiteY7" fmla="*/ 553424 h 606722"/>
              <a:gd name="connsiteX8" fmla="*/ 505229 w 545823"/>
              <a:gd name="connsiteY8" fmla="*/ 552291 h 606722"/>
              <a:gd name="connsiteX9" fmla="*/ 518039 w 545823"/>
              <a:gd name="connsiteY9" fmla="*/ 561213 h 606722"/>
              <a:gd name="connsiteX10" fmla="*/ 509105 w 545823"/>
              <a:gd name="connsiteY10" fmla="*/ 573960 h 606722"/>
              <a:gd name="connsiteX11" fmla="*/ 502676 w 545823"/>
              <a:gd name="connsiteY11" fmla="*/ 575140 h 606722"/>
              <a:gd name="connsiteX12" fmla="*/ 326072 w 545823"/>
              <a:gd name="connsiteY12" fmla="*/ 606203 h 606722"/>
              <a:gd name="connsiteX13" fmla="*/ 317043 w 545823"/>
              <a:gd name="connsiteY13" fmla="*/ 606722 h 606722"/>
              <a:gd name="connsiteX14" fmla="*/ 298229 w 545823"/>
              <a:gd name="connsiteY14" fmla="*/ 603182 h 606722"/>
              <a:gd name="connsiteX15" fmla="*/ 281212 w 545823"/>
              <a:gd name="connsiteY15" fmla="*/ 583260 h 606722"/>
              <a:gd name="connsiteX16" fmla="*/ 285844 w 545823"/>
              <a:gd name="connsiteY16" fmla="*/ 564848 h 606722"/>
              <a:gd name="connsiteX17" fmla="*/ 287499 w 545823"/>
              <a:gd name="connsiteY17" fmla="*/ 561638 h 606722"/>
              <a:gd name="connsiteX18" fmla="*/ 286128 w 545823"/>
              <a:gd name="connsiteY18" fmla="*/ 558475 h 606722"/>
              <a:gd name="connsiteX19" fmla="*/ 269063 w 545823"/>
              <a:gd name="connsiteY19" fmla="*/ 555737 h 606722"/>
              <a:gd name="connsiteX20" fmla="*/ 15313 w 545823"/>
              <a:gd name="connsiteY20" fmla="*/ 597753 h 606722"/>
              <a:gd name="connsiteX21" fmla="*/ 51523 w 545823"/>
              <a:gd name="connsiteY21" fmla="*/ 569286 h 606722"/>
              <a:gd name="connsiteX22" fmla="*/ 267220 w 545823"/>
              <a:gd name="connsiteY22" fmla="*/ 533785 h 606722"/>
              <a:gd name="connsiteX23" fmla="*/ 545823 w 545823"/>
              <a:gd name="connsiteY23" fmla="*/ 0 h 606722"/>
              <a:gd name="connsiteX24" fmla="*/ 503797 w 545823"/>
              <a:gd name="connsiteY24" fmla="*/ 216271 h 606722"/>
              <a:gd name="connsiteX25" fmla="*/ 388354 w 545823"/>
              <a:gd name="connsiteY25" fmla="*/ 241382 h 606722"/>
              <a:gd name="connsiteX26" fmla="*/ 458319 w 545823"/>
              <a:gd name="connsiteY26" fmla="*/ 267861 h 606722"/>
              <a:gd name="connsiteX27" fmla="*/ 484462 w 545823"/>
              <a:gd name="connsiteY27" fmla="*/ 264321 h 606722"/>
              <a:gd name="connsiteX28" fmla="*/ 349920 w 545823"/>
              <a:gd name="connsiteY28" fmla="*/ 450715 h 606722"/>
              <a:gd name="connsiteX29" fmla="*/ 251449 w 545823"/>
              <a:gd name="connsiteY29" fmla="*/ 421309 h 606722"/>
              <a:gd name="connsiteX30" fmla="*/ 299054 w 545823"/>
              <a:gd name="connsiteY30" fmla="*/ 483424 h 606722"/>
              <a:gd name="connsiteX31" fmla="*/ 233485 w 545823"/>
              <a:gd name="connsiteY31" fmla="*/ 501549 h 606722"/>
              <a:gd name="connsiteX32" fmla="*/ 133076 w 545823"/>
              <a:gd name="connsiteY32" fmla="*/ 477241 h 606722"/>
              <a:gd name="connsiteX33" fmla="*/ 0 w 545823"/>
              <a:gd name="connsiteY33" fmla="*/ 581742 h 606722"/>
              <a:gd name="connsiteX34" fmla="*/ 21084 w 545823"/>
              <a:gd name="connsiteY34" fmla="*/ 543132 h 606722"/>
              <a:gd name="connsiteX35" fmla="*/ 114781 w 545823"/>
              <a:gd name="connsiteY35" fmla="*/ 445239 h 606722"/>
              <a:gd name="connsiteX36" fmla="*/ 194862 w 545823"/>
              <a:gd name="connsiteY36" fmla="*/ 311663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5823" h="606722">
                <a:moveTo>
                  <a:pt x="267220" y="533785"/>
                </a:moveTo>
                <a:cubicBezTo>
                  <a:pt x="280077" y="532699"/>
                  <a:pt x="290619" y="534871"/>
                  <a:pt x="298560" y="540253"/>
                </a:cubicBezTo>
                <a:cubicBezTo>
                  <a:pt x="309196" y="547476"/>
                  <a:pt x="312694" y="559089"/>
                  <a:pt x="307684" y="570466"/>
                </a:cubicBezTo>
                <a:cubicBezTo>
                  <a:pt x="306927" y="572213"/>
                  <a:pt x="306076" y="573818"/>
                  <a:pt x="305320" y="575234"/>
                </a:cubicBezTo>
                <a:cubicBezTo>
                  <a:pt x="304516" y="576698"/>
                  <a:pt x="303240" y="579105"/>
                  <a:pt x="303098" y="580097"/>
                </a:cubicBezTo>
                <a:cubicBezTo>
                  <a:pt x="303429" y="580663"/>
                  <a:pt x="304753" y="581938"/>
                  <a:pt x="307116" y="583024"/>
                </a:cubicBezTo>
                <a:cubicBezTo>
                  <a:pt x="310992" y="584723"/>
                  <a:pt x="316334" y="585148"/>
                  <a:pt x="323519" y="584298"/>
                </a:cubicBezTo>
                <a:cubicBezTo>
                  <a:pt x="326497" y="583968"/>
                  <a:pt x="353300" y="579483"/>
                  <a:pt x="498800" y="553424"/>
                </a:cubicBezTo>
                <a:cubicBezTo>
                  <a:pt x="502487" y="552763"/>
                  <a:pt x="504756" y="552385"/>
                  <a:pt x="505229" y="552291"/>
                </a:cubicBezTo>
                <a:cubicBezTo>
                  <a:pt x="511232" y="551205"/>
                  <a:pt x="516952" y="555218"/>
                  <a:pt x="518039" y="561213"/>
                </a:cubicBezTo>
                <a:cubicBezTo>
                  <a:pt x="519079" y="567209"/>
                  <a:pt x="515108" y="572921"/>
                  <a:pt x="509105" y="573960"/>
                </a:cubicBezTo>
                <a:cubicBezTo>
                  <a:pt x="508585" y="574054"/>
                  <a:pt x="506363" y="574479"/>
                  <a:pt x="502676" y="575140"/>
                </a:cubicBezTo>
                <a:cubicBezTo>
                  <a:pt x="391258" y="595062"/>
                  <a:pt x="331839" y="605495"/>
                  <a:pt x="326072" y="606203"/>
                </a:cubicBezTo>
                <a:cubicBezTo>
                  <a:pt x="322905" y="606533"/>
                  <a:pt x="319879" y="606722"/>
                  <a:pt x="317043" y="606722"/>
                </a:cubicBezTo>
                <a:cubicBezTo>
                  <a:pt x="309858" y="606722"/>
                  <a:pt x="303666" y="605542"/>
                  <a:pt x="298229" y="603182"/>
                </a:cubicBezTo>
                <a:cubicBezTo>
                  <a:pt x="288633" y="598933"/>
                  <a:pt x="282394" y="591710"/>
                  <a:pt x="281212" y="583260"/>
                </a:cubicBezTo>
                <a:cubicBezTo>
                  <a:pt x="280125" y="575612"/>
                  <a:pt x="283434" y="569380"/>
                  <a:pt x="285844" y="564848"/>
                </a:cubicBezTo>
                <a:cubicBezTo>
                  <a:pt x="286459" y="563715"/>
                  <a:pt x="287073" y="562582"/>
                  <a:pt x="287499" y="561638"/>
                </a:cubicBezTo>
                <a:cubicBezTo>
                  <a:pt x="288019" y="560363"/>
                  <a:pt x="288255" y="559891"/>
                  <a:pt x="286128" y="558475"/>
                </a:cubicBezTo>
                <a:cubicBezTo>
                  <a:pt x="282535" y="556067"/>
                  <a:pt x="276627" y="555076"/>
                  <a:pt x="269063" y="555737"/>
                </a:cubicBezTo>
                <a:cubicBezTo>
                  <a:pt x="260602" y="556540"/>
                  <a:pt x="99739" y="583496"/>
                  <a:pt x="15313" y="597753"/>
                </a:cubicBezTo>
                <a:lnTo>
                  <a:pt x="51523" y="569286"/>
                </a:lnTo>
                <a:cubicBezTo>
                  <a:pt x="125265" y="556917"/>
                  <a:pt x="259562" y="534399"/>
                  <a:pt x="267220" y="533785"/>
                </a:cubicBezTo>
                <a:close/>
                <a:moveTo>
                  <a:pt x="545823" y="0"/>
                </a:moveTo>
                <a:cubicBezTo>
                  <a:pt x="545823" y="0"/>
                  <a:pt x="542136" y="137636"/>
                  <a:pt x="503797" y="216271"/>
                </a:cubicBezTo>
                <a:lnTo>
                  <a:pt x="388354" y="241382"/>
                </a:lnTo>
                <a:cubicBezTo>
                  <a:pt x="388354" y="241382"/>
                  <a:pt x="416813" y="267861"/>
                  <a:pt x="458319" y="267861"/>
                </a:cubicBezTo>
                <a:cubicBezTo>
                  <a:pt x="466545" y="267861"/>
                  <a:pt x="475291" y="266823"/>
                  <a:pt x="484462" y="264321"/>
                </a:cubicBezTo>
                <a:cubicBezTo>
                  <a:pt x="484462" y="264321"/>
                  <a:pt x="438275" y="391809"/>
                  <a:pt x="349920" y="450715"/>
                </a:cubicBezTo>
                <a:cubicBezTo>
                  <a:pt x="349920" y="450715"/>
                  <a:pt x="283359" y="434808"/>
                  <a:pt x="251449" y="421309"/>
                </a:cubicBezTo>
                <a:cubicBezTo>
                  <a:pt x="251449" y="421309"/>
                  <a:pt x="257358" y="461759"/>
                  <a:pt x="299054" y="483424"/>
                </a:cubicBezTo>
                <a:cubicBezTo>
                  <a:pt x="299054" y="483424"/>
                  <a:pt x="278301" y="501549"/>
                  <a:pt x="233485" y="501549"/>
                </a:cubicBezTo>
                <a:cubicBezTo>
                  <a:pt x="208005" y="501549"/>
                  <a:pt x="174724" y="495696"/>
                  <a:pt x="133076" y="477241"/>
                </a:cubicBezTo>
                <a:lnTo>
                  <a:pt x="0" y="581742"/>
                </a:lnTo>
                <a:cubicBezTo>
                  <a:pt x="3498" y="567205"/>
                  <a:pt x="10731" y="553894"/>
                  <a:pt x="21084" y="543132"/>
                </a:cubicBezTo>
                <a:lnTo>
                  <a:pt x="114781" y="445239"/>
                </a:lnTo>
                <a:cubicBezTo>
                  <a:pt x="127166" y="393602"/>
                  <a:pt x="155105" y="346969"/>
                  <a:pt x="194862" y="311663"/>
                </a:cubicBezTo>
                <a:close/>
              </a:path>
            </a:pathLst>
          </a:custGeom>
          <a:solidFill>
            <a:srgbClr val="7FC4CB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59458" y="190206"/>
            <a:ext cx="20519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>
              <a:defRPr/>
            </a:pPr>
            <a:r>
              <a:rPr lang="zh-CN" altLang="en-US"/>
              <a:t>选题背景</a:t>
            </a:r>
          </a:p>
        </p:txBody>
      </p:sp>
      <p:sp>
        <p:nvSpPr>
          <p:cNvPr id="20" name="任意多边形 4"/>
          <p:cNvSpPr/>
          <p:nvPr/>
        </p:nvSpPr>
        <p:spPr>
          <a:xfrm>
            <a:off x="3032212" y="0"/>
            <a:ext cx="9159788" cy="6858000"/>
          </a:xfrm>
          <a:custGeom>
            <a:avLst/>
            <a:gdLst>
              <a:gd name="connsiteX0" fmla="*/ 3933497 w 9159788"/>
              <a:gd name="connsiteY0" fmla="*/ 0 h 6858000"/>
              <a:gd name="connsiteX1" fmla="*/ 9159788 w 9159788"/>
              <a:gd name="connsiteY1" fmla="*/ 0 h 6858000"/>
              <a:gd name="connsiteX2" fmla="*/ 9159788 w 9159788"/>
              <a:gd name="connsiteY2" fmla="*/ 6854178 h 6858000"/>
              <a:gd name="connsiteX3" fmla="*/ 8944756 w 9159788"/>
              <a:gd name="connsiteY3" fmla="*/ 6858000 h 6858000"/>
              <a:gd name="connsiteX4" fmla="*/ 0 w 9159788"/>
              <a:gd name="connsiteY4" fmla="*/ 6858000 h 6858000"/>
              <a:gd name="connsiteX5" fmla="*/ 81671 w 9159788"/>
              <a:gd name="connsiteY5" fmla="*/ 6799346 h 6858000"/>
              <a:gd name="connsiteX6" fmla="*/ 3894990 w 9159788"/>
              <a:gd name="connsiteY6" fmla="*/ 130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9788" h="6858000">
                <a:moveTo>
                  <a:pt x="3933497" y="0"/>
                </a:moveTo>
                <a:lnTo>
                  <a:pt x="9159788" y="0"/>
                </a:lnTo>
                <a:lnTo>
                  <a:pt x="9159788" y="6854178"/>
                </a:lnTo>
                <a:lnTo>
                  <a:pt x="8944756" y="6858000"/>
                </a:lnTo>
                <a:lnTo>
                  <a:pt x="0" y="6858000"/>
                </a:lnTo>
                <a:lnTo>
                  <a:pt x="81671" y="6799346"/>
                </a:lnTo>
                <a:cubicBezTo>
                  <a:pt x="1557327" y="5557764"/>
                  <a:pt x="1028613" y="1070329"/>
                  <a:pt x="3894990" y="13030"/>
                </a:cubicBez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0" y="3005750"/>
            <a:ext cx="8318500" cy="3318850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22"/>
          <p:cNvSpPr txBox="1"/>
          <p:nvPr/>
        </p:nvSpPr>
        <p:spPr>
          <a:xfrm flipH="1">
            <a:off x="551886" y="1721208"/>
            <a:ext cx="4184015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algn="just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algn="just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添加本章节的简要内容</a:t>
            </a:r>
          </a:p>
        </p:txBody>
      </p:sp>
      <p:sp>
        <p:nvSpPr>
          <p:cNvPr id="39" name="文本框 22"/>
          <p:cNvSpPr txBox="1"/>
          <p:nvPr/>
        </p:nvSpPr>
        <p:spPr>
          <a:xfrm flipH="1">
            <a:off x="2128629" y="3429000"/>
            <a:ext cx="5605670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40" name="checked_158820"/>
          <p:cNvSpPr>
            <a:spLocks noChangeAspect="1"/>
          </p:cNvSpPr>
          <p:nvPr/>
        </p:nvSpPr>
        <p:spPr bwMode="auto">
          <a:xfrm>
            <a:off x="551886" y="3408816"/>
            <a:ext cx="1168572" cy="1166831"/>
          </a:xfrm>
          <a:custGeom>
            <a:avLst/>
            <a:gdLst>
              <a:gd name="connsiteX0" fmla="*/ 518971 w 607627"/>
              <a:gd name="connsiteY0" fmla="*/ 505595 h 606722"/>
              <a:gd name="connsiteX1" fmla="*/ 506331 w 607627"/>
              <a:gd name="connsiteY1" fmla="*/ 518214 h 606722"/>
              <a:gd name="connsiteX2" fmla="*/ 506331 w 607627"/>
              <a:gd name="connsiteY2" fmla="*/ 568777 h 606722"/>
              <a:gd name="connsiteX3" fmla="*/ 518971 w 607627"/>
              <a:gd name="connsiteY3" fmla="*/ 581396 h 606722"/>
              <a:gd name="connsiteX4" fmla="*/ 569619 w 607627"/>
              <a:gd name="connsiteY4" fmla="*/ 581396 h 606722"/>
              <a:gd name="connsiteX5" fmla="*/ 582259 w 607627"/>
              <a:gd name="connsiteY5" fmla="*/ 568777 h 606722"/>
              <a:gd name="connsiteX6" fmla="*/ 582259 w 607627"/>
              <a:gd name="connsiteY6" fmla="*/ 518214 h 606722"/>
              <a:gd name="connsiteX7" fmla="*/ 569619 w 607627"/>
              <a:gd name="connsiteY7" fmla="*/ 505595 h 606722"/>
              <a:gd name="connsiteX8" fmla="*/ 518971 w 607627"/>
              <a:gd name="connsiteY8" fmla="*/ 480269 h 606722"/>
              <a:gd name="connsiteX9" fmla="*/ 569619 w 607627"/>
              <a:gd name="connsiteY9" fmla="*/ 480269 h 606722"/>
              <a:gd name="connsiteX10" fmla="*/ 607627 w 607627"/>
              <a:gd name="connsiteY10" fmla="*/ 518214 h 606722"/>
              <a:gd name="connsiteX11" fmla="*/ 607627 w 607627"/>
              <a:gd name="connsiteY11" fmla="*/ 568777 h 606722"/>
              <a:gd name="connsiteX12" fmla="*/ 569619 w 607627"/>
              <a:gd name="connsiteY12" fmla="*/ 606722 h 606722"/>
              <a:gd name="connsiteX13" fmla="*/ 518971 w 607627"/>
              <a:gd name="connsiteY13" fmla="*/ 606722 h 606722"/>
              <a:gd name="connsiteX14" fmla="*/ 480962 w 607627"/>
              <a:gd name="connsiteY14" fmla="*/ 568777 h 606722"/>
              <a:gd name="connsiteX15" fmla="*/ 480962 w 607627"/>
              <a:gd name="connsiteY15" fmla="*/ 518214 h 606722"/>
              <a:gd name="connsiteX16" fmla="*/ 518971 w 607627"/>
              <a:gd name="connsiteY16" fmla="*/ 480269 h 606722"/>
              <a:gd name="connsiteX17" fmla="*/ 518971 w 607627"/>
              <a:gd name="connsiteY17" fmla="*/ 278092 h 606722"/>
              <a:gd name="connsiteX18" fmla="*/ 506331 w 607627"/>
              <a:gd name="connsiteY18" fmla="*/ 290711 h 606722"/>
              <a:gd name="connsiteX19" fmla="*/ 506331 w 607627"/>
              <a:gd name="connsiteY19" fmla="*/ 341274 h 606722"/>
              <a:gd name="connsiteX20" fmla="*/ 518971 w 607627"/>
              <a:gd name="connsiteY20" fmla="*/ 353893 h 606722"/>
              <a:gd name="connsiteX21" fmla="*/ 569619 w 607627"/>
              <a:gd name="connsiteY21" fmla="*/ 353893 h 606722"/>
              <a:gd name="connsiteX22" fmla="*/ 582259 w 607627"/>
              <a:gd name="connsiteY22" fmla="*/ 341274 h 606722"/>
              <a:gd name="connsiteX23" fmla="*/ 582259 w 607627"/>
              <a:gd name="connsiteY23" fmla="*/ 290711 h 606722"/>
              <a:gd name="connsiteX24" fmla="*/ 569619 w 607627"/>
              <a:gd name="connsiteY24" fmla="*/ 278092 h 606722"/>
              <a:gd name="connsiteX25" fmla="*/ 518971 w 607627"/>
              <a:gd name="connsiteY25" fmla="*/ 252766 h 606722"/>
              <a:gd name="connsiteX26" fmla="*/ 569619 w 607627"/>
              <a:gd name="connsiteY26" fmla="*/ 252766 h 606722"/>
              <a:gd name="connsiteX27" fmla="*/ 607627 w 607627"/>
              <a:gd name="connsiteY27" fmla="*/ 290711 h 606722"/>
              <a:gd name="connsiteX28" fmla="*/ 607627 w 607627"/>
              <a:gd name="connsiteY28" fmla="*/ 341274 h 606722"/>
              <a:gd name="connsiteX29" fmla="*/ 569619 w 607627"/>
              <a:gd name="connsiteY29" fmla="*/ 379219 h 606722"/>
              <a:gd name="connsiteX30" fmla="*/ 518971 w 607627"/>
              <a:gd name="connsiteY30" fmla="*/ 379219 h 606722"/>
              <a:gd name="connsiteX31" fmla="*/ 480962 w 607627"/>
              <a:gd name="connsiteY31" fmla="*/ 341274 h 606722"/>
              <a:gd name="connsiteX32" fmla="*/ 480962 w 607627"/>
              <a:gd name="connsiteY32" fmla="*/ 290711 h 606722"/>
              <a:gd name="connsiteX33" fmla="*/ 518971 w 607627"/>
              <a:gd name="connsiteY33" fmla="*/ 252766 h 606722"/>
              <a:gd name="connsiteX34" fmla="*/ 81603 w 607627"/>
              <a:gd name="connsiteY34" fmla="*/ 176955 h 606722"/>
              <a:gd name="connsiteX35" fmla="*/ 42180 w 607627"/>
              <a:gd name="connsiteY35" fmla="*/ 215968 h 606722"/>
              <a:gd name="connsiteX36" fmla="*/ 25449 w 607627"/>
              <a:gd name="connsiteY36" fmla="*/ 362778 h 606722"/>
              <a:gd name="connsiteX37" fmla="*/ 29543 w 607627"/>
              <a:gd name="connsiteY37" fmla="*/ 376553 h 606722"/>
              <a:gd name="connsiteX38" fmla="*/ 38798 w 607627"/>
              <a:gd name="connsiteY38" fmla="*/ 380907 h 606722"/>
              <a:gd name="connsiteX39" fmla="*/ 48409 w 607627"/>
              <a:gd name="connsiteY39" fmla="*/ 380907 h 606722"/>
              <a:gd name="connsiteX40" fmla="*/ 61046 w 607627"/>
              <a:gd name="connsiteY40" fmla="*/ 392549 h 606722"/>
              <a:gd name="connsiteX41" fmla="*/ 75017 w 607627"/>
              <a:gd name="connsiteY41" fmla="*/ 581395 h 606722"/>
              <a:gd name="connsiteX42" fmla="*/ 152796 w 607627"/>
              <a:gd name="connsiteY42" fmla="*/ 581395 h 606722"/>
              <a:gd name="connsiteX43" fmla="*/ 166768 w 607627"/>
              <a:gd name="connsiteY43" fmla="*/ 392549 h 606722"/>
              <a:gd name="connsiteX44" fmla="*/ 179404 w 607627"/>
              <a:gd name="connsiteY44" fmla="*/ 380907 h 606722"/>
              <a:gd name="connsiteX45" fmla="*/ 189016 w 607627"/>
              <a:gd name="connsiteY45" fmla="*/ 380907 h 606722"/>
              <a:gd name="connsiteX46" fmla="*/ 198271 w 607627"/>
              <a:gd name="connsiteY46" fmla="*/ 376553 h 606722"/>
              <a:gd name="connsiteX47" fmla="*/ 202364 w 607627"/>
              <a:gd name="connsiteY47" fmla="*/ 362778 h 606722"/>
              <a:gd name="connsiteX48" fmla="*/ 185634 w 607627"/>
              <a:gd name="connsiteY48" fmla="*/ 215968 h 606722"/>
              <a:gd name="connsiteX49" fmla="*/ 146211 w 607627"/>
              <a:gd name="connsiteY49" fmla="*/ 176955 h 606722"/>
              <a:gd name="connsiteX50" fmla="*/ 81603 w 607627"/>
              <a:gd name="connsiteY50" fmla="*/ 151716 h 606722"/>
              <a:gd name="connsiteX51" fmla="*/ 146211 w 607627"/>
              <a:gd name="connsiteY51" fmla="*/ 151716 h 606722"/>
              <a:gd name="connsiteX52" fmla="*/ 210818 w 607627"/>
              <a:gd name="connsiteY52" fmla="*/ 213124 h 606722"/>
              <a:gd name="connsiteX53" fmla="*/ 227549 w 607627"/>
              <a:gd name="connsiteY53" fmla="*/ 359935 h 606722"/>
              <a:gd name="connsiteX54" fmla="*/ 217137 w 607627"/>
              <a:gd name="connsiteY54" fmla="*/ 393349 h 606722"/>
              <a:gd name="connsiteX55" fmla="*/ 191151 w 607627"/>
              <a:gd name="connsiteY55" fmla="*/ 406146 h 606722"/>
              <a:gd name="connsiteX56" fmla="*/ 177180 w 607627"/>
              <a:gd name="connsiteY56" fmla="*/ 594991 h 606722"/>
              <a:gd name="connsiteX57" fmla="*/ 164543 w 607627"/>
              <a:gd name="connsiteY57" fmla="*/ 606722 h 606722"/>
              <a:gd name="connsiteX58" fmla="*/ 63271 w 607627"/>
              <a:gd name="connsiteY58" fmla="*/ 606722 h 606722"/>
              <a:gd name="connsiteX59" fmla="*/ 50634 w 607627"/>
              <a:gd name="connsiteY59" fmla="*/ 594991 h 606722"/>
              <a:gd name="connsiteX60" fmla="*/ 36662 w 607627"/>
              <a:gd name="connsiteY60" fmla="*/ 406146 h 606722"/>
              <a:gd name="connsiteX61" fmla="*/ 10677 w 607627"/>
              <a:gd name="connsiteY61" fmla="*/ 393349 h 606722"/>
              <a:gd name="connsiteX62" fmla="*/ 265 w 607627"/>
              <a:gd name="connsiteY62" fmla="*/ 359935 h 606722"/>
              <a:gd name="connsiteX63" fmla="*/ 17084 w 607627"/>
              <a:gd name="connsiteY63" fmla="*/ 213124 h 606722"/>
              <a:gd name="connsiteX64" fmla="*/ 81603 w 607627"/>
              <a:gd name="connsiteY64" fmla="*/ 151716 h 606722"/>
              <a:gd name="connsiteX65" fmla="*/ 392412 w 607627"/>
              <a:gd name="connsiteY65" fmla="*/ 75787 h 606722"/>
              <a:gd name="connsiteX66" fmla="*/ 443060 w 607627"/>
              <a:gd name="connsiteY66" fmla="*/ 75787 h 606722"/>
              <a:gd name="connsiteX67" fmla="*/ 455700 w 607627"/>
              <a:gd name="connsiteY67" fmla="*/ 88497 h 606722"/>
              <a:gd name="connsiteX68" fmla="*/ 443060 w 607627"/>
              <a:gd name="connsiteY68" fmla="*/ 101119 h 606722"/>
              <a:gd name="connsiteX69" fmla="*/ 392412 w 607627"/>
              <a:gd name="connsiteY69" fmla="*/ 101119 h 606722"/>
              <a:gd name="connsiteX70" fmla="*/ 354404 w 607627"/>
              <a:gd name="connsiteY70" fmla="*/ 138982 h 606722"/>
              <a:gd name="connsiteX71" fmla="*/ 354404 w 607627"/>
              <a:gd name="connsiteY71" fmla="*/ 303326 h 606722"/>
              <a:gd name="connsiteX72" fmla="*/ 443060 w 607627"/>
              <a:gd name="connsiteY72" fmla="*/ 303326 h 606722"/>
              <a:gd name="connsiteX73" fmla="*/ 455700 w 607627"/>
              <a:gd name="connsiteY73" fmla="*/ 316036 h 606722"/>
              <a:gd name="connsiteX74" fmla="*/ 443060 w 607627"/>
              <a:gd name="connsiteY74" fmla="*/ 328658 h 606722"/>
              <a:gd name="connsiteX75" fmla="*/ 354404 w 607627"/>
              <a:gd name="connsiteY75" fmla="*/ 328658 h 606722"/>
              <a:gd name="connsiteX76" fmla="*/ 354404 w 607627"/>
              <a:gd name="connsiteY76" fmla="*/ 493002 h 606722"/>
              <a:gd name="connsiteX77" fmla="*/ 392412 w 607627"/>
              <a:gd name="connsiteY77" fmla="*/ 530865 h 606722"/>
              <a:gd name="connsiteX78" fmla="*/ 443060 w 607627"/>
              <a:gd name="connsiteY78" fmla="*/ 530865 h 606722"/>
              <a:gd name="connsiteX79" fmla="*/ 455700 w 607627"/>
              <a:gd name="connsiteY79" fmla="*/ 543576 h 606722"/>
              <a:gd name="connsiteX80" fmla="*/ 443060 w 607627"/>
              <a:gd name="connsiteY80" fmla="*/ 556197 h 606722"/>
              <a:gd name="connsiteX81" fmla="*/ 392412 w 607627"/>
              <a:gd name="connsiteY81" fmla="*/ 556197 h 606722"/>
              <a:gd name="connsiteX82" fmla="*/ 329124 w 607627"/>
              <a:gd name="connsiteY82" fmla="*/ 493002 h 606722"/>
              <a:gd name="connsiteX83" fmla="*/ 329124 w 607627"/>
              <a:gd name="connsiteY83" fmla="*/ 328658 h 606722"/>
              <a:gd name="connsiteX84" fmla="*/ 265836 w 607627"/>
              <a:gd name="connsiteY84" fmla="*/ 328658 h 606722"/>
              <a:gd name="connsiteX85" fmla="*/ 253107 w 607627"/>
              <a:gd name="connsiteY85" fmla="*/ 316036 h 606722"/>
              <a:gd name="connsiteX86" fmla="*/ 265836 w 607627"/>
              <a:gd name="connsiteY86" fmla="*/ 303326 h 606722"/>
              <a:gd name="connsiteX87" fmla="*/ 329124 w 607627"/>
              <a:gd name="connsiteY87" fmla="*/ 303326 h 606722"/>
              <a:gd name="connsiteX88" fmla="*/ 329124 w 607627"/>
              <a:gd name="connsiteY88" fmla="*/ 138982 h 606722"/>
              <a:gd name="connsiteX89" fmla="*/ 392412 w 607627"/>
              <a:gd name="connsiteY89" fmla="*/ 75787 h 606722"/>
              <a:gd name="connsiteX90" fmla="*/ 518971 w 607627"/>
              <a:gd name="connsiteY90" fmla="*/ 50588 h 606722"/>
              <a:gd name="connsiteX91" fmla="*/ 506331 w 607627"/>
              <a:gd name="connsiteY91" fmla="*/ 63207 h 606722"/>
              <a:gd name="connsiteX92" fmla="*/ 506331 w 607627"/>
              <a:gd name="connsiteY92" fmla="*/ 113770 h 606722"/>
              <a:gd name="connsiteX93" fmla="*/ 518971 w 607627"/>
              <a:gd name="connsiteY93" fmla="*/ 126389 h 606722"/>
              <a:gd name="connsiteX94" fmla="*/ 569619 w 607627"/>
              <a:gd name="connsiteY94" fmla="*/ 126389 h 606722"/>
              <a:gd name="connsiteX95" fmla="*/ 582259 w 607627"/>
              <a:gd name="connsiteY95" fmla="*/ 113770 h 606722"/>
              <a:gd name="connsiteX96" fmla="*/ 582259 w 607627"/>
              <a:gd name="connsiteY96" fmla="*/ 63207 h 606722"/>
              <a:gd name="connsiteX97" fmla="*/ 569619 w 607627"/>
              <a:gd name="connsiteY97" fmla="*/ 50588 h 606722"/>
              <a:gd name="connsiteX98" fmla="*/ 518971 w 607627"/>
              <a:gd name="connsiteY98" fmla="*/ 25262 h 606722"/>
              <a:gd name="connsiteX99" fmla="*/ 569619 w 607627"/>
              <a:gd name="connsiteY99" fmla="*/ 25262 h 606722"/>
              <a:gd name="connsiteX100" fmla="*/ 607627 w 607627"/>
              <a:gd name="connsiteY100" fmla="*/ 63207 h 606722"/>
              <a:gd name="connsiteX101" fmla="*/ 607627 w 607627"/>
              <a:gd name="connsiteY101" fmla="*/ 113770 h 606722"/>
              <a:gd name="connsiteX102" fmla="*/ 569619 w 607627"/>
              <a:gd name="connsiteY102" fmla="*/ 151715 h 606722"/>
              <a:gd name="connsiteX103" fmla="*/ 518971 w 607627"/>
              <a:gd name="connsiteY103" fmla="*/ 151715 h 606722"/>
              <a:gd name="connsiteX104" fmla="*/ 480962 w 607627"/>
              <a:gd name="connsiteY104" fmla="*/ 113770 h 606722"/>
              <a:gd name="connsiteX105" fmla="*/ 480962 w 607627"/>
              <a:gd name="connsiteY105" fmla="*/ 63207 h 606722"/>
              <a:gd name="connsiteX106" fmla="*/ 518971 w 607627"/>
              <a:gd name="connsiteY106" fmla="*/ 25262 h 606722"/>
              <a:gd name="connsiteX107" fmla="*/ 113916 w 607627"/>
              <a:gd name="connsiteY107" fmla="*/ 25241 h 606722"/>
              <a:gd name="connsiteX108" fmla="*/ 75923 w 607627"/>
              <a:gd name="connsiteY108" fmla="*/ 63191 h 606722"/>
              <a:gd name="connsiteX109" fmla="*/ 113916 w 607627"/>
              <a:gd name="connsiteY109" fmla="*/ 101142 h 606722"/>
              <a:gd name="connsiteX110" fmla="*/ 151909 w 607627"/>
              <a:gd name="connsiteY110" fmla="*/ 63191 h 606722"/>
              <a:gd name="connsiteX111" fmla="*/ 113916 w 607627"/>
              <a:gd name="connsiteY111" fmla="*/ 25241 h 606722"/>
              <a:gd name="connsiteX112" fmla="*/ 113916 w 607627"/>
              <a:gd name="connsiteY112" fmla="*/ 0 h 606722"/>
              <a:gd name="connsiteX113" fmla="*/ 177178 w 607627"/>
              <a:gd name="connsiteY113" fmla="*/ 63191 h 606722"/>
              <a:gd name="connsiteX114" fmla="*/ 113916 w 607627"/>
              <a:gd name="connsiteY114" fmla="*/ 126383 h 606722"/>
              <a:gd name="connsiteX115" fmla="*/ 50654 w 607627"/>
              <a:gd name="connsiteY115" fmla="*/ 63191 h 606722"/>
              <a:gd name="connsiteX116" fmla="*/ 113916 w 607627"/>
              <a:gd name="connsiteY11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07627" h="606722">
                <a:moveTo>
                  <a:pt x="518971" y="505595"/>
                </a:moveTo>
                <a:cubicBezTo>
                  <a:pt x="512028" y="505595"/>
                  <a:pt x="506331" y="511282"/>
                  <a:pt x="506331" y="518214"/>
                </a:cubicBezTo>
                <a:lnTo>
                  <a:pt x="506331" y="568777"/>
                </a:lnTo>
                <a:cubicBezTo>
                  <a:pt x="506331" y="575797"/>
                  <a:pt x="512028" y="581396"/>
                  <a:pt x="518971" y="581396"/>
                </a:cubicBezTo>
                <a:lnTo>
                  <a:pt x="569619" y="581396"/>
                </a:lnTo>
                <a:cubicBezTo>
                  <a:pt x="576562" y="581396"/>
                  <a:pt x="582259" y="575797"/>
                  <a:pt x="582259" y="568777"/>
                </a:cubicBezTo>
                <a:lnTo>
                  <a:pt x="582259" y="518214"/>
                </a:lnTo>
                <a:cubicBezTo>
                  <a:pt x="582259" y="511282"/>
                  <a:pt x="576562" y="505595"/>
                  <a:pt x="569619" y="505595"/>
                </a:cubicBezTo>
                <a:close/>
                <a:moveTo>
                  <a:pt x="518971" y="480269"/>
                </a:moveTo>
                <a:lnTo>
                  <a:pt x="569619" y="480269"/>
                </a:lnTo>
                <a:cubicBezTo>
                  <a:pt x="590537" y="480269"/>
                  <a:pt x="607627" y="497331"/>
                  <a:pt x="607627" y="518214"/>
                </a:cubicBezTo>
                <a:lnTo>
                  <a:pt x="607627" y="568777"/>
                </a:lnTo>
                <a:cubicBezTo>
                  <a:pt x="607627" y="589660"/>
                  <a:pt x="590537" y="606722"/>
                  <a:pt x="569619" y="606722"/>
                </a:cubicBezTo>
                <a:lnTo>
                  <a:pt x="518971" y="606722"/>
                </a:lnTo>
                <a:cubicBezTo>
                  <a:pt x="498053" y="606722"/>
                  <a:pt x="480962" y="589660"/>
                  <a:pt x="480962" y="568777"/>
                </a:cubicBezTo>
                <a:lnTo>
                  <a:pt x="480962" y="518214"/>
                </a:lnTo>
                <a:cubicBezTo>
                  <a:pt x="480962" y="497331"/>
                  <a:pt x="498053" y="480269"/>
                  <a:pt x="518971" y="480269"/>
                </a:cubicBezTo>
                <a:close/>
                <a:moveTo>
                  <a:pt x="518971" y="278092"/>
                </a:moveTo>
                <a:cubicBezTo>
                  <a:pt x="512028" y="278092"/>
                  <a:pt x="506331" y="283779"/>
                  <a:pt x="506331" y="290711"/>
                </a:cubicBezTo>
                <a:lnTo>
                  <a:pt x="506331" y="341274"/>
                </a:lnTo>
                <a:cubicBezTo>
                  <a:pt x="506331" y="348294"/>
                  <a:pt x="512028" y="353893"/>
                  <a:pt x="518971" y="353893"/>
                </a:cubicBezTo>
                <a:lnTo>
                  <a:pt x="569619" y="353893"/>
                </a:lnTo>
                <a:cubicBezTo>
                  <a:pt x="576562" y="353893"/>
                  <a:pt x="582259" y="348294"/>
                  <a:pt x="582259" y="341274"/>
                </a:cubicBezTo>
                <a:lnTo>
                  <a:pt x="582259" y="290711"/>
                </a:lnTo>
                <a:cubicBezTo>
                  <a:pt x="582259" y="283779"/>
                  <a:pt x="576562" y="278092"/>
                  <a:pt x="569619" y="278092"/>
                </a:cubicBezTo>
                <a:close/>
                <a:moveTo>
                  <a:pt x="518971" y="252766"/>
                </a:moveTo>
                <a:lnTo>
                  <a:pt x="569619" y="252766"/>
                </a:lnTo>
                <a:cubicBezTo>
                  <a:pt x="590537" y="252766"/>
                  <a:pt x="607627" y="269828"/>
                  <a:pt x="607627" y="290711"/>
                </a:cubicBezTo>
                <a:lnTo>
                  <a:pt x="607627" y="341274"/>
                </a:lnTo>
                <a:cubicBezTo>
                  <a:pt x="607627" y="362157"/>
                  <a:pt x="590537" y="379219"/>
                  <a:pt x="569619" y="379219"/>
                </a:cubicBezTo>
                <a:lnTo>
                  <a:pt x="518971" y="379219"/>
                </a:lnTo>
                <a:cubicBezTo>
                  <a:pt x="498053" y="379219"/>
                  <a:pt x="480962" y="362157"/>
                  <a:pt x="480962" y="341274"/>
                </a:cubicBezTo>
                <a:lnTo>
                  <a:pt x="480962" y="290711"/>
                </a:lnTo>
                <a:cubicBezTo>
                  <a:pt x="480962" y="269828"/>
                  <a:pt x="498053" y="252766"/>
                  <a:pt x="518971" y="252766"/>
                </a:cubicBezTo>
                <a:close/>
                <a:moveTo>
                  <a:pt x="81603" y="176955"/>
                </a:moveTo>
                <a:cubicBezTo>
                  <a:pt x="61669" y="176955"/>
                  <a:pt x="44760" y="193751"/>
                  <a:pt x="42180" y="215968"/>
                </a:cubicBezTo>
                <a:lnTo>
                  <a:pt x="25449" y="362778"/>
                </a:lnTo>
                <a:cubicBezTo>
                  <a:pt x="24826" y="367933"/>
                  <a:pt x="26339" y="372909"/>
                  <a:pt x="29543" y="376553"/>
                </a:cubicBezTo>
                <a:cubicBezTo>
                  <a:pt x="30967" y="378153"/>
                  <a:pt x="34170" y="380907"/>
                  <a:pt x="38798" y="380907"/>
                </a:cubicBezTo>
                <a:lnTo>
                  <a:pt x="48409" y="380907"/>
                </a:lnTo>
                <a:cubicBezTo>
                  <a:pt x="55083" y="380907"/>
                  <a:pt x="60512" y="385973"/>
                  <a:pt x="61046" y="392549"/>
                </a:cubicBezTo>
                <a:lnTo>
                  <a:pt x="75017" y="581395"/>
                </a:lnTo>
                <a:lnTo>
                  <a:pt x="152796" y="581395"/>
                </a:lnTo>
                <a:lnTo>
                  <a:pt x="166768" y="392549"/>
                </a:lnTo>
                <a:cubicBezTo>
                  <a:pt x="167213" y="385973"/>
                  <a:pt x="172730" y="380907"/>
                  <a:pt x="179404" y="380907"/>
                </a:cubicBezTo>
                <a:lnTo>
                  <a:pt x="189016" y="380907"/>
                </a:lnTo>
                <a:cubicBezTo>
                  <a:pt x="193643" y="380907"/>
                  <a:pt x="196847" y="378153"/>
                  <a:pt x="198271" y="376553"/>
                </a:cubicBezTo>
                <a:cubicBezTo>
                  <a:pt x="201474" y="372909"/>
                  <a:pt x="202987" y="367933"/>
                  <a:pt x="202364" y="362778"/>
                </a:cubicBezTo>
                <a:lnTo>
                  <a:pt x="185634" y="215968"/>
                </a:lnTo>
                <a:cubicBezTo>
                  <a:pt x="183053" y="193751"/>
                  <a:pt x="166145" y="176955"/>
                  <a:pt x="146211" y="176955"/>
                </a:cubicBezTo>
                <a:close/>
                <a:moveTo>
                  <a:pt x="81603" y="151716"/>
                </a:moveTo>
                <a:lnTo>
                  <a:pt x="146211" y="151716"/>
                </a:lnTo>
                <a:cubicBezTo>
                  <a:pt x="179049" y="151716"/>
                  <a:pt x="206814" y="178110"/>
                  <a:pt x="210818" y="213124"/>
                </a:cubicBezTo>
                <a:lnTo>
                  <a:pt x="227549" y="359935"/>
                </a:lnTo>
                <a:cubicBezTo>
                  <a:pt x="228973" y="372198"/>
                  <a:pt x="225146" y="384373"/>
                  <a:pt x="217137" y="393349"/>
                </a:cubicBezTo>
                <a:cubicBezTo>
                  <a:pt x="210285" y="401081"/>
                  <a:pt x="201118" y="405524"/>
                  <a:pt x="191151" y="406146"/>
                </a:cubicBezTo>
                <a:lnTo>
                  <a:pt x="177180" y="594991"/>
                </a:lnTo>
                <a:cubicBezTo>
                  <a:pt x="176646" y="601568"/>
                  <a:pt x="171128" y="606722"/>
                  <a:pt x="164543" y="606722"/>
                </a:cubicBezTo>
                <a:lnTo>
                  <a:pt x="63271" y="606722"/>
                </a:lnTo>
                <a:cubicBezTo>
                  <a:pt x="56685" y="606722"/>
                  <a:pt x="51168" y="601568"/>
                  <a:pt x="50634" y="594991"/>
                </a:cubicBezTo>
                <a:lnTo>
                  <a:pt x="36662" y="406146"/>
                </a:lnTo>
                <a:cubicBezTo>
                  <a:pt x="26695" y="405524"/>
                  <a:pt x="17529" y="401081"/>
                  <a:pt x="10677" y="393349"/>
                </a:cubicBezTo>
                <a:cubicBezTo>
                  <a:pt x="2667" y="384373"/>
                  <a:pt x="-1070" y="372198"/>
                  <a:pt x="265" y="359935"/>
                </a:cubicBezTo>
                <a:lnTo>
                  <a:pt x="17084" y="213124"/>
                </a:lnTo>
                <a:cubicBezTo>
                  <a:pt x="21000" y="178110"/>
                  <a:pt x="48765" y="151716"/>
                  <a:pt x="81603" y="151716"/>
                </a:cubicBezTo>
                <a:close/>
                <a:moveTo>
                  <a:pt x="392412" y="75787"/>
                </a:moveTo>
                <a:lnTo>
                  <a:pt x="443060" y="75787"/>
                </a:lnTo>
                <a:cubicBezTo>
                  <a:pt x="450003" y="75787"/>
                  <a:pt x="455700" y="81475"/>
                  <a:pt x="455700" y="88497"/>
                </a:cubicBezTo>
                <a:cubicBezTo>
                  <a:pt x="455700" y="95430"/>
                  <a:pt x="450003" y="101119"/>
                  <a:pt x="443060" y="101119"/>
                </a:cubicBezTo>
                <a:lnTo>
                  <a:pt x="392412" y="101119"/>
                </a:lnTo>
                <a:cubicBezTo>
                  <a:pt x="371494" y="101119"/>
                  <a:pt x="354404" y="118095"/>
                  <a:pt x="354404" y="138982"/>
                </a:cubicBezTo>
                <a:lnTo>
                  <a:pt x="354404" y="303326"/>
                </a:lnTo>
                <a:lnTo>
                  <a:pt x="443060" y="303326"/>
                </a:lnTo>
                <a:cubicBezTo>
                  <a:pt x="450003" y="303326"/>
                  <a:pt x="455700" y="309015"/>
                  <a:pt x="455700" y="316036"/>
                </a:cubicBezTo>
                <a:cubicBezTo>
                  <a:pt x="455700" y="322969"/>
                  <a:pt x="450003" y="328658"/>
                  <a:pt x="443060" y="328658"/>
                </a:cubicBezTo>
                <a:lnTo>
                  <a:pt x="354404" y="328658"/>
                </a:lnTo>
                <a:lnTo>
                  <a:pt x="354404" y="493002"/>
                </a:lnTo>
                <a:cubicBezTo>
                  <a:pt x="354404" y="513889"/>
                  <a:pt x="371494" y="530865"/>
                  <a:pt x="392412" y="530865"/>
                </a:cubicBezTo>
                <a:lnTo>
                  <a:pt x="443060" y="530865"/>
                </a:lnTo>
                <a:cubicBezTo>
                  <a:pt x="450003" y="530865"/>
                  <a:pt x="455700" y="536554"/>
                  <a:pt x="455700" y="543576"/>
                </a:cubicBezTo>
                <a:cubicBezTo>
                  <a:pt x="455700" y="550509"/>
                  <a:pt x="450003" y="556197"/>
                  <a:pt x="443060" y="556197"/>
                </a:cubicBezTo>
                <a:lnTo>
                  <a:pt x="392412" y="556197"/>
                </a:lnTo>
                <a:cubicBezTo>
                  <a:pt x="357519" y="556197"/>
                  <a:pt x="329124" y="527843"/>
                  <a:pt x="329124" y="493002"/>
                </a:cubicBezTo>
                <a:lnTo>
                  <a:pt x="329124" y="328658"/>
                </a:lnTo>
                <a:lnTo>
                  <a:pt x="265836" y="328658"/>
                </a:lnTo>
                <a:cubicBezTo>
                  <a:pt x="258804" y="328658"/>
                  <a:pt x="253107" y="322969"/>
                  <a:pt x="253107" y="316036"/>
                </a:cubicBezTo>
                <a:cubicBezTo>
                  <a:pt x="253107" y="309015"/>
                  <a:pt x="258804" y="303326"/>
                  <a:pt x="265836" y="303326"/>
                </a:cubicBezTo>
                <a:lnTo>
                  <a:pt x="329124" y="303326"/>
                </a:lnTo>
                <a:lnTo>
                  <a:pt x="329124" y="138982"/>
                </a:lnTo>
                <a:cubicBezTo>
                  <a:pt x="329124" y="104141"/>
                  <a:pt x="357519" y="75787"/>
                  <a:pt x="392412" y="75787"/>
                </a:cubicBezTo>
                <a:close/>
                <a:moveTo>
                  <a:pt x="518971" y="50588"/>
                </a:moveTo>
                <a:cubicBezTo>
                  <a:pt x="512028" y="50588"/>
                  <a:pt x="506331" y="56275"/>
                  <a:pt x="506331" y="63207"/>
                </a:cubicBezTo>
                <a:lnTo>
                  <a:pt x="506331" y="113770"/>
                </a:lnTo>
                <a:cubicBezTo>
                  <a:pt x="506331" y="120790"/>
                  <a:pt x="512028" y="126389"/>
                  <a:pt x="518971" y="126389"/>
                </a:cubicBezTo>
                <a:lnTo>
                  <a:pt x="569619" y="126389"/>
                </a:lnTo>
                <a:cubicBezTo>
                  <a:pt x="576562" y="126389"/>
                  <a:pt x="582259" y="120790"/>
                  <a:pt x="582259" y="113770"/>
                </a:cubicBezTo>
                <a:lnTo>
                  <a:pt x="582259" y="63207"/>
                </a:lnTo>
                <a:cubicBezTo>
                  <a:pt x="582259" y="56275"/>
                  <a:pt x="576562" y="50588"/>
                  <a:pt x="569619" y="50588"/>
                </a:cubicBezTo>
                <a:close/>
                <a:moveTo>
                  <a:pt x="518971" y="25262"/>
                </a:moveTo>
                <a:lnTo>
                  <a:pt x="569619" y="25262"/>
                </a:lnTo>
                <a:cubicBezTo>
                  <a:pt x="590537" y="25262"/>
                  <a:pt x="607627" y="42324"/>
                  <a:pt x="607627" y="63207"/>
                </a:cubicBezTo>
                <a:lnTo>
                  <a:pt x="607627" y="113770"/>
                </a:lnTo>
                <a:cubicBezTo>
                  <a:pt x="607627" y="134653"/>
                  <a:pt x="590537" y="151715"/>
                  <a:pt x="569619" y="151715"/>
                </a:cubicBezTo>
                <a:lnTo>
                  <a:pt x="518971" y="151715"/>
                </a:lnTo>
                <a:cubicBezTo>
                  <a:pt x="498053" y="151715"/>
                  <a:pt x="480962" y="134653"/>
                  <a:pt x="480962" y="113770"/>
                </a:cubicBezTo>
                <a:lnTo>
                  <a:pt x="480962" y="63207"/>
                </a:lnTo>
                <a:cubicBezTo>
                  <a:pt x="480962" y="42324"/>
                  <a:pt x="498053" y="25262"/>
                  <a:pt x="518971" y="25262"/>
                </a:cubicBezTo>
                <a:close/>
                <a:moveTo>
                  <a:pt x="113916" y="25241"/>
                </a:moveTo>
                <a:cubicBezTo>
                  <a:pt x="93006" y="25241"/>
                  <a:pt x="75923" y="42305"/>
                  <a:pt x="75923" y="63191"/>
                </a:cubicBezTo>
                <a:cubicBezTo>
                  <a:pt x="75923" y="84078"/>
                  <a:pt x="93006" y="101142"/>
                  <a:pt x="113916" y="101142"/>
                </a:cubicBezTo>
                <a:cubicBezTo>
                  <a:pt x="134825" y="101142"/>
                  <a:pt x="151909" y="84078"/>
                  <a:pt x="151909" y="63191"/>
                </a:cubicBezTo>
                <a:cubicBezTo>
                  <a:pt x="151909" y="42305"/>
                  <a:pt x="134825" y="25241"/>
                  <a:pt x="113916" y="25241"/>
                </a:cubicBezTo>
                <a:close/>
                <a:moveTo>
                  <a:pt x="113916" y="0"/>
                </a:moveTo>
                <a:cubicBezTo>
                  <a:pt x="148794" y="0"/>
                  <a:pt x="177178" y="28352"/>
                  <a:pt x="177178" y="63191"/>
                </a:cubicBezTo>
                <a:cubicBezTo>
                  <a:pt x="177178" y="98031"/>
                  <a:pt x="148794" y="126383"/>
                  <a:pt x="113916" y="126383"/>
                </a:cubicBezTo>
                <a:cubicBezTo>
                  <a:pt x="79037" y="126383"/>
                  <a:pt x="50654" y="98031"/>
                  <a:pt x="50654" y="63191"/>
                </a:cubicBezTo>
                <a:cubicBezTo>
                  <a:pt x="50654" y="28352"/>
                  <a:pt x="79037" y="0"/>
                  <a:pt x="1139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文本框 22"/>
          <p:cNvSpPr txBox="1"/>
          <p:nvPr/>
        </p:nvSpPr>
        <p:spPr>
          <a:xfrm flipH="1">
            <a:off x="2128628" y="4864100"/>
            <a:ext cx="5605670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59458" y="190206"/>
            <a:ext cx="20519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研究意义</a:t>
            </a:r>
          </a:p>
        </p:txBody>
      </p:sp>
      <p:sp>
        <p:nvSpPr>
          <p:cNvPr id="27" name="同侧圆角矩形 1"/>
          <p:cNvSpPr/>
          <p:nvPr/>
        </p:nvSpPr>
        <p:spPr>
          <a:xfrm rot="16200000">
            <a:off x="4444365" y="762635"/>
            <a:ext cx="978535" cy="73748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rgbClr val="313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620760" y="3961130"/>
            <a:ext cx="2479040" cy="1145540"/>
            <a:chOff x="13538" y="2163"/>
            <a:chExt cx="3904" cy="1804"/>
          </a:xfrm>
        </p:grpSpPr>
        <p:sp>
          <p:nvSpPr>
            <p:cNvPr id="33" name="任意多边形 3"/>
            <p:cNvSpPr/>
            <p:nvPr/>
          </p:nvSpPr>
          <p:spPr>
            <a:xfrm rot="5820000" flipH="1">
              <a:off x="14727" y="1376"/>
              <a:ext cx="1453" cy="3730"/>
            </a:xfrm>
            <a:custGeom>
              <a:avLst/>
              <a:gdLst>
                <a:gd name="connsiteX0" fmla="*/ 686 w 1407"/>
                <a:gd name="connsiteY0" fmla="*/ 0 h 3730"/>
                <a:gd name="connsiteX1" fmla="*/ 721 w 1407"/>
                <a:gd name="connsiteY1" fmla="*/ 0 h 3730"/>
                <a:gd name="connsiteX2" fmla="*/ 1407 w 1407"/>
                <a:gd name="connsiteY2" fmla="*/ 686 h 3730"/>
                <a:gd name="connsiteX3" fmla="*/ 1407 w 1407"/>
                <a:gd name="connsiteY3" fmla="*/ 3730 h 3730"/>
                <a:gd name="connsiteX4" fmla="*/ 0 w 1407"/>
                <a:gd name="connsiteY4" fmla="*/ 3730 h 3730"/>
                <a:gd name="connsiteX5" fmla="*/ 0 w 1407"/>
                <a:gd name="connsiteY5" fmla="*/ 686 h 3730"/>
                <a:gd name="connsiteX6" fmla="*/ 686 w 1407"/>
                <a:gd name="connsiteY6" fmla="*/ 0 h 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7" h="3730">
                  <a:moveTo>
                    <a:pt x="686" y="0"/>
                  </a:moveTo>
                  <a:lnTo>
                    <a:pt x="721" y="0"/>
                  </a:lnTo>
                  <a:cubicBezTo>
                    <a:pt x="1100" y="0"/>
                    <a:pt x="1407" y="307"/>
                    <a:pt x="1407" y="686"/>
                  </a:cubicBezTo>
                  <a:lnTo>
                    <a:pt x="1407" y="3730"/>
                  </a:lnTo>
                  <a:lnTo>
                    <a:pt x="0" y="3730"/>
                  </a:lnTo>
                  <a:cubicBezTo>
                    <a:pt x="137" y="1736"/>
                    <a:pt x="98" y="1489"/>
                    <a:pt x="0" y="686"/>
                  </a:cubicBezTo>
                  <a:cubicBezTo>
                    <a:pt x="0" y="307"/>
                    <a:pt x="307" y="0"/>
                    <a:pt x="68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  <a:alpha val="26000"/>
                  </a:schemeClr>
                </a:gs>
                <a:gs pos="7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4" name="同侧圆角矩形 2"/>
            <p:cNvSpPr/>
            <p:nvPr/>
          </p:nvSpPr>
          <p:spPr>
            <a:xfrm rot="5400000" flipH="1">
              <a:off x="14720" y="981"/>
              <a:ext cx="1541" cy="3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5" name="文本框 22"/>
          <p:cNvSpPr txBox="1"/>
          <p:nvPr/>
        </p:nvSpPr>
        <p:spPr>
          <a:xfrm flipH="1">
            <a:off x="1661795" y="4020820"/>
            <a:ext cx="683704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40" name="文本框 39"/>
          <p:cNvSpPr txBox="1"/>
          <p:nvPr/>
        </p:nvSpPr>
        <p:spPr>
          <a:xfrm flipH="1">
            <a:off x="8905240" y="413258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NO.3</a:t>
            </a:r>
          </a:p>
        </p:txBody>
      </p:sp>
      <p:sp>
        <p:nvSpPr>
          <p:cNvPr id="42" name="同侧圆角矩形 14"/>
          <p:cNvSpPr/>
          <p:nvPr/>
        </p:nvSpPr>
        <p:spPr>
          <a:xfrm rot="16200000">
            <a:off x="4444365" y="2105025"/>
            <a:ext cx="978535" cy="73748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rgbClr val="313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620760" y="5303520"/>
            <a:ext cx="2479040" cy="1145540"/>
            <a:chOff x="13538" y="2163"/>
            <a:chExt cx="3904" cy="1804"/>
          </a:xfrm>
        </p:grpSpPr>
        <p:sp>
          <p:nvSpPr>
            <p:cNvPr id="48" name="任意多边形 16"/>
            <p:cNvSpPr/>
            <p:nvPr/>
          </p:nvSpPr>
          <p:spPr>
            <a:xfrm rot="5820000" flipH="1">
              <a:off x="14727" y="1376"/>
              <a:ext cx="1453" cy="3730"/>
            </a:xfrm>
            <a:custGeom>
              <a:avLst/>
              <a:gdLst>
                <a:gd name="connsiteX0" fmla="*/ 686 w 1407"/>
                <a:gd name="connsiteY0" fmla="*/ 0 h 3730"/>
                <a:gd name="connsiteX1" fmla="*/ 721 w 1407"/>
                <a:gd name="connsiteY1" fmla="*/ 0 h 3730"/>
                <a:gd name="connsiteX2" fmla="*/ 1407 w 1407"/>
                <a:gd name="connsiteY2" fmla="*/ 686 h 3730"/>
                <a:gd name="connsiteX3" fmla="*/ 1407 w 1407"/>
                <a:gd name="connsiteY3" fmla="*/ 3730 h 3730"/>
                <a:gd name="connsiteX4" fmla="*/ 0 w 1407"/>
                <a:gd name="connsiteY4" fmla="*/ 3730 h 3730"/>
                <a:gd name="connsiteX5" fmla="*/ 0 w 1407"/>
                <a:gd name="connsiteY5" fmla="*/ 686 h 3730"/>
                <a:gd name="connsiteX6" fmla="*/ 686 w 1407"/>
                <a:gd name="connsiteY6" fmla="*/ 0 h 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7" h="3730">
                  <a:moveTo>
                    <a:pt x="686" y="0"/>
                  </a:moveTo>
                  <a:lnTo>
                    <a:pt x="721" y="0"/>
                  </a:lnTo>
                  <a:cubicBezTo>
                    <a:pt x="1100" y="0"/>
                    <a:pt x="1407" y="307"/>
                    <a:pt x="1407" y="686"/>
                  </a:cubicBezTo>
                  <a:lnTo>
                    <a:pt x="1407" y="3730"/>
                  </a:lnTo>
                  <a:lnTo>
                    <a:pt x="0" y="3730"/>
                  </a:lnTo>
                  <a:cubicBezTo>
                    <a:pt x="137" y="1736"/>
                    <a:pt x="98" y="1489"/>
                    <a:pt x="0" y="686"/>
                  </a:cubicBezTo>
                  <a:cubicBezTo>
                    <a:pt x="0" y="307"/>
                    <a:pt x="307" y="0"/>
                    <a:pt x="68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  <a:alpha val="26000"/>
                  </a:schemeClr>
                </a:gs>
                <a:gs pos="7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9" name="同侧圆角矩形 17"/>
            <p:cNvSpPr/>
            <p:nvPr/>
          </p:nvSpPr>
          <p:spPr>
            <a:xfrm rot="5400000" flipH="1">
              <a:off x="14720" y="981"/>
              <a:ext cx="1541" cy="3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6" name="文本框 22"/>
          <p:cNvSpPr txBox="1"/>
          <p:nvPr/>
        </p:nvSpPr>
        <p:spPr>
          <a:xfrm flipH="1">
            <a:off x="1661795" y="5363210"/>
            <a:ext cx="683704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57" name="文本框 56"/>
          <p:cNvSpPr txBox="1"/>
          <p:nvPr/>
        </p:nvSpPr>
        <p:spPr>
          <a:xfrm flipH="1">
            <a:off x="8905240" y="547497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NO.4</a:t>
            </a:r>
          </a:p>
        </p:txBody>
      </p:sp>
      <p:sp>
        <p:nvSpPr>
          <p:cNvPr id="59" name="同侧圆角矩形 22"/>
          <p:cNvSpPr/>
          <p:nvPr/>
        </p:nvSpPr>
        <p:spPr>
          <a:xfrm rot="16200000">
            <a:off x="4444365" y="-1922145"/>
            <a:ext cx="978535" cy="73748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rgbClr val="313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8620760" y="1276350"/>
            <a:ext cx="2479040" cy="1145540"/>
            <a:chOff x="13538" y="2163"/>
            <a:chExt cx="3904" cy="1804"/>
          </a:xfrm>
        </p:grpSpPr>
        <p:sp>
          <p:nvSpPr>
            <p:cNvPr id="61" name="任意多边形 24"/>
            <p:cNvSpPr/>
            <p:nvPr/>
          </p:nvSpPr>
          <p:spPr>
            <a:xfrm rot="5820000" flipH="1">
              <a:off x="14727" y="1376"/>
              <a:ext cx="1453" cy="3730"/>
            </a:xfrm>
            <a:custGeom>
              <a:avLst/>
              <a:gdLst>
                <a:gd name="connsiteX0" fmla="*/ 686 w 1407"/>
                <a:gd name="connsiteY0" fmla="*/ 0 h 3730"/>
                <a:gd name="connsiteX1" fmla="*/ 721 w 1407"/>
                <a:gd name="connsiteY1" fmla="*/ 0 h 3730"/>
                <a:gd name="connsiteX2" fmla="*/ 1407 w 1407"/>
                <a:gd name="connsiteY2" fmla="*/ 686 h 3730"/>
                <a:gd name="connsiteX3" fmla="*/ 1407 w 1407"/>
                <a:gd name="connsiteY3" fmla="*/ 3730 h 3730"/>
                <a:gd name="connsiteX4" fmla="*/ 0 w 1407"/>
                <a:gd name="connsiteY4" fmla="*/ 3730 h 3730"/>
                <a:gd name="connsiteX5" fmla="*/ 0 w 1407"/>
                <a:gd name="connsiteY5" fmla="*/ 686 h 3730"/>
                <a:gd name="connsiteX6" fmla="*/ 686 w 1407"/>
                <a:gd name="connsiteY6" fmla="*/ 0 h 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7" h="3730">
                  <a:moveTo>
                    <a:pt x="686" y="0"/>
                  </a:moveTo>
                  <a:lnTo>
                    <a:pt x="721" y="0"/>
                  </a:lnTo>
                  <a:cubicBezTo>
                    <a:pt x="1100" y="0"/>
                    <a:pt x="1407" y="307"/>
                    <a:pt x="1407" y="686"/>
                  </a:cubicBezTo>
                  <a:lnTo>
                    <a:pt x="1407" y="3730"/>
                  </a:lnTo>
                  <a:lnTo>
                    <a:pt x="0" y="3730"/>
                  </a:lnTo>
                  <a:cubicBezTo>
                    <a:pt x="137" y="1736"/>
                    <a:pt x="98" y="1489"/>
                    <a:pt x="0" y="686"/>
                  </a:cubicBezTo>
                  <a:cubicBezTo>
                    <a:pt x="0" y="307"/>
                    <a:pt x="307" y="0"/>
                    <a:pt x="68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  <a:alpha val="26000"/>
                  </a:schemeClr>
                </a:gs>
                <a:gs pos="7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2" name="同侧圆角矩形 25"/>
            <p:cNvSpPr/>
            <p:nvPr/>
          </p:nvSpPr>
          <p:spPr>
            <a:xfrm rot="5400000" flipH="1">
              <a:off x="14720" y="981"/>
              <a:ext cx="1541" cy="3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63" name="文本框 22"/>
          <p:cNvSpPr txBox="1"/>
          <p:nvPr/>
        </p:nvSpPr>
        <p:spPr>
          <a:xfrm flipH="1">
            <a:off x="1661795" y="1336040"/>
            <a:ext cx="683704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64" name="文本框 63"/>
          <p:cNvSpPr txBox="1"/>
          <p:nvPr/>
        </p:nvSpPr>
        <p:spPr>
          <a:xfrm flipH="1">
            <a:off x="8905240" y="144780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NO. 1</a:t>
            </a:r>
          </a:p>
        </p:txBody>
      </p:sp>
      <p:sp>
        <p:nvSpPr>
          <p:cNvPr id="66" name="同侧圆角矩形 31"/>
          <p:cNvSpPr/>
          <p:nvPr/>
        </p:nvSpPr>
        <p:spPr>
          <a:xfrm rot="16200000">
            <a:off x="4444365" y="-579755"/>
            <a:ext cx="978535" cy="73748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rgbClr val="313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620760" y="2618740"/>
            <a:ext cx="2479040" cy="1145540"/>
            <a:chOff x="13538" y="2163"/>
            <a:chExt cx="3904" cy="1804"/>
          </a:xfrm>
        </p:grpSpPr>
        <p:sp>
          <p:nvSpPr>
            <p:cNvPr id="68" name="任意多边形 33"/>
            <p:cNvSpPr/>
            <p:nvPr/>
          </p:nvSpPr>
          <p:spPr>
            <a:xfrm rot="5820000" flipH="1">
              <a:off x="14727" y="1376"/>
              <a:ext cx="1453" cy="3730"/>
            </a:xfrm>
            <a:custGeom>
              <a:avLst/>
              <a:gdLst>
                <a:gd name="connsiteX0" fmla="*/ 686 w 1407"/>
                <a:gd name="connsiteY0" fmla="*/ 0 h 3730"/>
                <a:gd name="connsiteX1" fmla="*/ 721 w 1407"/>
                <a:gd name="connsiteY1" fmla="*/ 0 h 3730"/>
                <a:gd name="connsiteX2" fmla="*/ 1407 w 1407"/>
                <a:gd name="connsiteY2" fmla="*/ 686 h 3730"/>
                <a:gd name="connsiteX3" fmla="*/ 1407 w 1407"/>
                <a:gd name="connsiteY3" fmla="*/ 3730 h 3730"/>
                <a:gd name="connsiteX4" fmla="*/ 0 w 1407"/>
                <a:gd name="connsiteY4" fmla="*/ 3730 h 3730"/>
                <a:gd name="connsiteX5" fmla="*/ 0 w 1407"/>
                <a:gd name="connsiteY5" fmla="*/ 686 h 3730"/>
                <a:gd name="connsiteX6" fmla="*/ 686 w 1407"/>
                <a:gd name="connsiteY6" fmla="*/ 0 h 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7" h="3730">
                  <a:moveTo>
                    <a:pt x="686" y="0"/>
                  </a:moveTo>
                  <a:lnTo>
                    <a:pt x="721" y="0"/>
                  </a:lnTo>
                  <a:cubicBezTo>
                    <a:pt x="1100" y="0"/>
                    <a:pt x="1407" y="307"/>
                    <a:pt x="1407" y="686"/>
                  </a:cubicBezTo>
                  <a:lnTo>
                    <a:pt x="1407" y="3730"/>
                  </a:lnTo>
                  <a:lnTo>
                    <a:pt x="0" y="3730"/>
                  </a:lnTo>
                  <a:cubicBezTo>
                    <a:pt x="137" y="1736"/>
                    <a:pt x="98" y="1489"/>
                    <a:pt x="0" y="686"/>
                  </a:cubicBezTo>
                  <a:cubicBezTo>
                    <a:pt x="0" y="307"/>
                    <a:pt x="307" y="0"/>
                    <a:pt x="68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  <a:alpha val="26000"/>
                  </a:schemeClr>
                </a:gs>
                <a:gs pos="70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9" name="同侧圆角矩形 34"/>
            <p:cNvSpPr/>
            <p:nvPr/>
          </p:nvSpPr>
          <p:spPr>
            <a:xfrm rot="5400000" flipH="1">
              <a:off x="14720" y="981"/>
              <a:ext cx="1541" cy="3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70" name="文本框 22"/>
          <p:cNvSpPr txBox="1"/>
          <p:nvPr/>
        </p:nvSpPr>
        <p:spPr>
          <a:xfrm flipH="1">
            <a:off x="1661795" y="2678430"/>
            <a:ext cx="6837045" cy="86614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71" name="文本框 70"/>
          <p:cNvSpPr txBox="1"/>
          <p:nvPr/>
        </p:nvSpPr>
        <p:spPr>
          <a:xfrm flipH="1">
            <a:off x="8905240" y="2790190"/>
            <a:ext cx="1600200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NO.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59458" y="190206"/>
            <a:ext cx="3475942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国内外相关文献综述</a:t>
            </a:r>
          </a:p>
        </p:txBody>
      </p:sp>
      <p:sp>
        <p:nvSpPr>
          <p:cNvPr id="22" name="任意多边形: 形状 21"/>
          <p:cNvSpPr/>
          <p:nvPr/>
        </p:nvSpPr>
        <p:spPr>
          <a:xfrm>
            <a:off x="4216400" y="1345745"/>
            <a:ext cx="1834364" cy="3754632"/>
          </a:xfrm>
          <a:custGeom>
            <a:avLst/>
            <a:gdLst>
              <a:gd name="connsiteX0" fmla="*/ 1834364 w 1834364"/>
              <a:gd name="connsiteY0" fmla="*/ 0 h 3754632"/>
              <a:gd name="connsiteX1" fmla="*/ 1834364 w 1834364"/>
              <a:gd name="connsiteY1" fmla="*/ 3754632 h 3754632"/>
              <a:gd name="connsiteX2" fmla="*/ 1687422 w 1834364"/>
              <a:gd name="connsiteY2" fmla="*/ 3747212 h 3754632"/>
              <a:gd name="connsiteX3" fmla="*/ 0 w 1834364"/>
              <a:gd name="connsiteY3" fmla="*/ 1877316 h 3754632"/>
              <a:gd name="connsiteX4" fmla="*/ 1687422 w 1834364"/>
              <a:gd name="connsiteY4" fmla="*/ 7420 h 3754632"/>
              <a:gd name="connsiteX5" fmla="*/ 1834364 w 1834364"/>
              <a:gd name="connsiteY5" fmla="*/ 0 h 37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364" h="3754632">
                <a:moveTo>
                  <a:pt x="1834364" y="0"/>
                </a:moveTo>
                <a:lnTo>
                  <a:pt x="1834364" y="3754632"/>
                </a:lnTo>
                <a:lnTo>
                  <a:pt x="1687422" y="3747212"/>
                </a:lnTo>
                <a:cubicBezTo>
                  <a:pt x="739623" y="3650958"/>
                  <a:pt x="0" y="2850511"/>
                  <a:pt x="0" y="1877316"/>
                </a:cubicBezTo>
                <a:cubicBezTo>
                  <a:pt x="0" y="904122"/>
                  <a:pt x="739623" y="103675"/>
                  <a:pt x="1687422" y="7420"/>
                </a:cubicBezTo>
                <a:lnTo>
                  <a:pt x="1834364" y="0"/>
                </a:lnTo>
                <a:close/>
              </a:path>
            </a:pathLst>
          </a:cu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6141238" y="2245917"/>
            <a:ext cx="1834363" cy="3754632"/>
          </a:xfrm>
          <a:custGeom>
            <a:avLst/>
            <a:gdLst>
              <a:gd name="connsiteX0" fmla="*/ 0 w 1834363"/>
              <a:gd name="connsiteY0" fmla="*/ 0 h 3754632"/>
              <a:gd name="connsiteX1" fmla="*/ 146941 w 1834363"/>
              <a:gd name="connsiteY1" fmla="*/ 7420 h 3754632"/>
              <a:gd name="connsiteX2" fmla="*/ 1834363 w 1834363"/>
              <a:gd name="connsiteY2" fmla="*/ 1877316 h 3754632"/>
              <a:gd name="connsiteX3" fmla="*/ 146941 w 1834363"/>
              <a:gd name="connsiteY3" fmla="*/ 3747212 h 3754632"/>
              <a:gd name="connsiteX4" fmla="*/ 0 w 1834363"/>
              <a:gd name="connsiteY4" fmla="*/ 3754632 h 3754632"/>
              <a:gd name="connsiteX5" fmla="*/ 0 w 1834363"/>
              <a:gd name="connsiteY5" fmla="*/ 0 h 37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363" h="3754632">
                <a:moveTo>
                  <a:pt x="0" y="0"/>
                </a:moveTo>
                <a:lnTo>
                  <a:pt x="146941" y="7420"/>
                </a:lnTo>
                <a:cubicBezTo>
                  <a:pt x="1094741" y="103675"/>
                  <a:pt x="1834363" y="904122"/>
                  <a:pt x="1834363" y="1877316"/>
                </a:cubicBezTo>
                <a:cubicBezTo>
                  <a:pt x="1834363" y="2850511"/>
                  <a:pt x="1094741" y="3650958"/>
                  <a:pt x="146941" y="3747212"/>
                </a:cubicBezTo>
                <a:lnTo>
                  <a:pt x="0" y="3754632"/>
                </a:lnTo>
                <a:lnTo>
                  <a:pt x="0" y="0"/>
                </a:lnTo>
                <a:close/>
              </a:path>
            </a:pathLst>
          </a:cu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公文包"/>
          <p:cNvSpPr/>
          <p:nvPr/>
        </p:nvSpPr>
        <p:spPr>
          <a:xfrm>
            <a:off x="4391014" y="2255998"/>
            <a:ext cx="1485136" cy="1867235"/>
          </a:xfrm>
          <a:custGeom>
            <a:avLst/>
            <a:gdLst>
              <a:gd name="connsiteX0" fmla="*/ 332813 w 483894"/>
              <a:gd name="connsiteY0" fmla="*/ 285272 h 608391"/>
              <a:gd name="connsiteX1" fmla="*/ 370636 w 483894"/>
              <a:gd name="connsiteY1" fmla="*/ 323201 h 608391"/>
              <a:gd name="connsiteX2" fmla="*/ 332813 w 483894"/>
              <a:gd name="connsiteY2" fmla="*/ 361130 h 608391"/>
              <a:gd name="connsiteX3" fmla="*/ 294990 w 483894"/>
              <a:gd name="connsiteY3" fmla="*/ 323201 h 608391"/>
              <a:gd name="connsiteX4" fmla="*/ 332813 w 483894"/>
              <a:gd name="connsiteY4" fmla="*/ 285272 h 608391"/>
              <a:gd name="connsiteX5" fmla="*/ 329299 w 483894"/>
              <a:gd name="connsiteY5" fmla="*/ 254544 h 608391"/>
              <a:gd name="connsiteX6" fmla="*/ 308471 w 483894"/>
              <a:gd name="connsiteY6" fmla="*/ 258937 h 608391"/>
              <a:gd name="connsiteX7" fmla="*/ 311405 w 483894"/>
              <a:gd name="connsiteY7" fmla="*/ 272119 h 608391"/>
              <a:gd name="connsiteX8" fmla="*/ 292924 w 483894"/>
              <a:gd name="connsiteY8" fmla="*/ 284422 h 608391"/>
              <a:gd name="connsiteX9" fmla="*/ 281776 w 483894"/>
              <a:gd name="connsiteY9" fmla="*/ 277099 h 608391"/>
              <a:gd name="connsiteX10" fmla="*/ 270042 w 483894"/>
              <a:gd name="connsiteY10" fmla="*/ 294967 h 608391"/>
              <a:gd name="connsiteX11" fmla="*/ 281483 w 483894"/>
              <a:gd name="connsiteY11" fmla="*/ 302290 h 608391"/>
              <a:gd name="connsiteX12" fmla="*/ 277376 w 483894"/>
              <a:gd name="connsiteY12" fmla="*/ 323966 h 608391"/>
              <a:gd name="connsiteX13" fmla="*/ 264175 w 483894"/>
              <a:gd name="connsiteY13" fmla="*/ 326895 h 608391"/>
              <a:gd name="connsiteX14" fmla="*/ 268282 w 483894"/>
              <a:gd name="connsiteY14" fmla="*/ 347399 h 608391"/>
              <a:gd name="connsiteX15" fmla="*/ 281483 w 483894"/>
              <a:gd name="connsiteY15" fmla="*/ 344763 h 608391"/>
              <a:gd name="connsiteX16" fmla="*/ 294097 w 483894"/>
              <a:gd name="connsiteY16" fmla="*/ 363217 h 608391"/>
              <a:gd name="connsiteX17" fmla="*/ 286763 w 483894"/>
              <a:gd name="connsiteY17" fmla="*/ 374348 h 608391"/>
              <a:gd name="connsiteX18" fmla="*/ 304364 w 483894"/>
              <a:gd name="connsiteY18" fmla="*/ 385772 h 608391"/>
              <a:gd name="connsiteX19" fmla="*/ 311698 w 483894"/>
              <a:gd name="connsiteY19" fmla="*/ 374641 h 608391"/>
              <a:gd name="connsiteX20" fmla="*/ 333699 w 483894"/>
              <a:gd name="connsiteY20" fmla="*/ 378742 h 608391"/>
              <a:gd name="connsiteX21" fmla="*/ 336633 w 483894"/>
              <a:gd name="connsiteY21" fmla="*/ 391923 h 608391"/>
              <a:gd name="connsiteX22" fmla="*/ 357167 w 483894"/>
              <a:gd name="connsiteY22" fmla="*/ 387529 h 608391"/>
              <a:gd name="connsiteX23" fmla="*/ 354527 w 483894"/>
              <a:gd name="connsiteY23" fmla="*/ 374348 h 608391"/>
              <a:gd name="connsiteX24" fmla="*/ 372715 w 483894"/>
              <a:gd name="connsiteY24" fmla="*/ 362045 h 608391"/>
              <a:gd name="connsiteX25" fmla="*/ 384155 w 483894"/>
              <a:gd name="connsiteY25" fmla="*/ 369368 h 608391"/>
              <a:gd name="connsiteX26" fmla="*/ 395596 w 483894"/>
              <a:gd name="connsiteY26" fmla="*/ 351500 h 608391"/>
              <a:gd name="connsiteX27" fmla="*/ 384449 w 483894"/>
              <a:gd name="connsiteY27" fmla="*/ 344177 h 608391"/>
              <a:gd name="connsiteX28" fmla="*/ 388556 w 483894"/>
              <a:gd name="connsiteY28" fmla="*/ 322208 h 608391"/>
              <a:gd name="connsiteX29" fmla="*/ 401756 w 483894"/>
              <a:gd name="connsiteY29" fmla="*/ 319572 h 608391"/>
              <a:gd name="connsiteX30" fmla="*/ 397356 w 483894"/>
              <a:gd name="connsiteY30" fmla="*/ 299068 h 608391"/>
              <a:gd name="connsiteX31" fmla="*/ 384155 w 483894"/>
              <a:gd name="connsiteY31" fmla="*/ 301704 h 608391"/>
              <a:gd name="connsiteX32" fmla="*/ 371541 w 483894"/>
              <a:gd name="connsiteY32" fmla="*/ 283250 h 608391"/>
              <a:gd name="connsiteX33" fmla="*/ 378875 w 483894"/>
              <a:gd name="connsiteY33" fmla="*/ 272119 h 608391"/>
              <a:gd name="connsiteX34" fmla="*/ 361274 w 483894"/>
              <a:gd name="connsiteY34" fmla="*/ 260695 h 608391"/>
              <a:gd name="connsiteX35" fmla="*/ 353940 w 483894"/>
              <a:gd name="connsiteY35" fmla="*/ 271826 h 608391"/>
              <a:gd name="connsiteX36" fmla="*/ 331939 w 483894"/>
              <a:gd name="connsiteY36" fmla="*/ 267725 h 608391"/>
              <a:gd name="connsiteX37" fmla="*/ 302012 w 483894"/>
              <a:gd name="connsiteY37" fmla="*/ 100461 h 608391"/>
              <a:gd name="connsiteX38" fmla="*/ 360970 w 483894"/>
              <a:gd name="connsiteY38" fmla="*/ 159348 h 608391"/>
              <a:gd name="connsiteX39" fmla="*/ 302012 w 483894"/>
              <a:gd name="connsiteY39" fmla="*/ 218235 h 608391"/>
              <a:gd name="connsiteX40" fmla="*/ 243054 w 483894"/>
              <a:gd name="connsiteY40" fmla="*/ 159348 h 608391"/>
              <a:gd name="connsiteX41" fmla="*/ 302012 w 483894"/>
              <a:gd name="connsiteY41" fmla="*/ 100461 h 608391"/>
              <a:gd name="connsiteX42" fmla="*/ 309644 w 483894"/>
              <a:gd name="connsiteY42" fmla="*/ 52722 h 608391"/>
              <a:gd name="connsiteX43" fmla="*/ 304951 w 483894"/>
              <a:gd name="connsiteY43" fmla="*/ 72933 h 608391"/>
              <a:gd name="connsiteX44" fmla="*/ 270922 w 483894"/>
              <a:gd name="connsiteY44" fmla="*/ 78792 h 608391"/>
              <a:gd name="connsiteX45" fmla="*/ 259775 w 483894"/>
              <a:gd name="connsiteY45" fmla="*/ 60924 h 608391"/>
              <a:gd name="connsiteX46" fmla="*/ 231907 w 483894"/>
              <a:gd name="connsiteY46" fmla="*/ 78499 h 608391"/>
              <a:gd name="connsiteX47" fmla="*/ 243054 w 483894"/>
              <a:gd name="connsiteY47" fmla="*/ 96074 h 608391"/>
              <a:gd name="connsiteX48" fmla="*/ 222813 w 483894"/>
              <a:gd name="connsiteY48" fmla="*/ 124487 h 608391"/>
              <a:gd name="connsiteX49" fmla="*/ 202278 w 483894"/>
              <a:gd name="connsiteY49" fmla="*/ 119508 h 608391"/>
              <a:gd name="connsiteX50" fmla="*/ 194945 w 483894"/>
              <a:gd name="connsiteY50" fmla="*/ 151729 h 608391"/>
              <a:gd name="connsiteX51" fmla="*/ 215479 w 483894"/>
              <a:gd name="connsiteY51" fmla="*/ 156416 h 608391"/>
              <a:gd name="connsiteX52" fmla="*/ 221346 w 483894"/>
              <a:gd name="connsiteY52" fmla="*/ 190394 h 608391"/>
              <a:gd name="connsiteX53" fmla="*/ 203452 w 483894"/>
              <a:gd name="connsiteY53" fmla="*/ 201525 h 608391"/>
              <a:gd name="connsiteX54" fmla="*/ 220759 w 483894"/>
              <a:gd name="connsiteY54" fmla="*/ 229353 h 608391"/>
              <a:gd name="connsiteX55" fmla="*/ 238654 w 483894"/>
              <a:gd name="connsiteY55" fmla="*/ 218222 h 608391"/>
              <a:gd name="connsiteX56" fmla="*/ 266815 w 483894"/>
              <a:gd name="connsiteY56" fmla="*/ 238433 h 608391"/>
              <a:gd name="connsiteX57" fmla="*/ 262122 w 483894"/>
              <a:gd name="connsiteY57" fmla="*/ 258645 h 608391"/>
              <a:gd name="connsiteX58" fmla="*/ 294097 w 483894"/>
              <a:gd name="connsiteY58" fmla="*/ 265968 h 608391"/>
              <a:gd name="connsiteX59" fmla="*/ 298791 w 483894"/>
              <a:gd name="connsiteY59" fmla="*/ 245756 h 608391"/>
              <a:gd name="connsiteX60" fmla="*/ 333112 w 483894"/>
              <a:gd name="connsiteY60" fmla="*/ 239898 h 608391"/>
              <a:gd name="connsiteX61" fmla="*/ 343966 w 483894"/>
              <a:gd name="connsiteY61" fmla="*/ 257766 h 608391"/>
              <a:gd name="connsiteX62" fmla="*/ 371835 w 483894"/>
              <a:gd name="connsiteY62" fmla="*/ 240191 h 608391"/>
              <a:gd name="connsiteX63" fmla="*/ 360687 w 483894"/>
              <a:gd name="connsiteY63" fmla="*/ 222615 h 608391"/>
              <a:gd name="connsiteX64" fmla="*/ 380928 w 483894"/>
              <a:gd name="connsiteY64" fmla="*/ 194495 h 608391"/>
              <a:gd name="connsiteX65" fmla="*/ 401463 w 483894"/>
              <a:gd name="connsiteY65" fmla="*/ 199182 h 608391"/>
              <a:gd name="connsiteX66" fmla="*/ 408797 w 483894"/>
              <a:gd name="connsiteY66" fmla="*/ 167254 h 608391"/>
              <a:gd name="connsiteX67" fmla="*/ 388262 w 483894"/>
              <a:gd name="connsiteY67" fmla="*/ 162567 h 608391"/>
              <a:gd name="connsiteX68" fmla="*/ 382689 w 483894"/>
              <a:gd name="connsiteY68" fmla="*/ 128295 h 608391"/>
              <a:gd name="connsiteX69" fmla="*/ 400290 w 483894"/>
              <a:gd name="connsiteY69" fmla="*/ 117164 h 608391"/>
              <a:gd name="connsiteX70" fmla="*/ 382982 w 483894"/>
              <a:gd name="connsiteY70" fmla="*/ 89337 h 608391"/>
              <a:gd name="connsiteX71" fmla="*/ 365088 w 483894"/>
              <a:gd name="connsiteY71" fmla="*/ 100468 h 608391"/>
              <a:gd name="connsiteX72" fmla="*/ 336926 w 483894"/>
              <a:gd name="connsiteY72" fmla="*/ 80549 h 608391"/>
              <a:gd name="connsiteX73" fmla="*/ 341620 w 483894"/>
              <a:gd name="connsiteY73" fmla="*/ 60045 h 608391"/>
              <a:gd name="connsiteX74" fmla="*/ 227919 w 483894"/>
              <a:gd name="connsiteY74" fmla="*/ 591 h 608391"/>
              <a:gd name="connsiteX75" fmla="*/ 306124 w 483894"/>
              <a:gd name="connsiteY75" fmla="*/ 3804 h 608391"/>
              <a:gd name="connsiteX76" fmla="*/ 483308 w 483894"/>
              <a:gd name="connsiteY76" fmla="*/ 197717 h 608391"/>
              <a:gd name="connsiteX77" fmla="*/ 387382 w 483894"/>
              <a:gd name="connsiteY77" fmla="*/ 442305 h 608391"/>
              <a:gd name="connsiteX78" fmla="*/ 483894 w 483894"/>
              <a:gd name="connsiteY78" fmla="*/ 608391 h 608391"/>
              <a:gd name="connsiteX79" fmla="*/ 143902 w 483894"/>
              <a:gd name="connsiteY79" fmla="*/ 608391 h 608391"/>
              <a:gd name="connsiteX80" fmla="*/ 181744 w 483894"/>
              <a:gd name="connsiteY80" fmla="*/ 512899 h 608391"/>
              <a:gd name="connsiteX81" fmla="*/ 108993 w 483894"/>
              <a:gd name="connsiteY81" fmla="*/ 524909 h 608391"/>
              <a:gd name="connsiteX82" fmla="*/ 54137 w 483894"/>
              <a:gd name="connsiteY82" fmla="*/ 498839 h 608391"/>
              <a:gd name="connsiteX83" fmla="*/ 57657 w 483894"/>
              <a:gd name="connsiteY83" fmla="*/ 454022 h 608391"/>
              <a:gd name="connsiteX84" fmla="*/ 38589 w 483894"/>
              <a:gd name="connsiteY84" fmla="*/ 405690 h 608391"/>
              <a:gd name="connsiteX85" fmla="*/ 42109 w 483894"/>
              <a:gd name="connsiteY85" fmla="*/ 376984 h 608391"/>
              <a:gd name="connsiteX86" fmla="*/ 160 w 483894"/>
              <a:gd name="connsiteY86" fmla="*/ 355308 h 608391"/>
              <a:gd name="connsiteX87" fmla="*/ 52670 w 483894"/>
              <a:gd name="connsiteY87" fmla="*/ 255130 h 608391"/>
              <a:gd name="connsiteX88" fmla="*/ 38003 w 483894"/>
              <a:gd name="connsiteY88" fmla="*/ 222908 h 608391"/>
              <a:gd name="connsiteX89" fmla="*/ 74378 w 483894"/>
              <a:gd name="connsiteY89" fmla="*/ 82893 h 608391"/>
              <a:gd name="connsiteX90" fmla="*/ 227919 w 483894"/>
              <a:gd name="connsiteY90" fmla="*/ 591 h 6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83894" h="608391">
                <a:moveTo>
                  <a:pt x="332813" y="285272"/>
                </a:moveTo>
                <a:cubicBezTo>
                  <a:pt x="353702" y="285272"/>
                  <a:pt x="370636" y="302253"/>
                  <a:pt x="370636" y="323201"/>
                </a:cubicBezTo>
                <a:cubicBezTo>
                  <a:pt x="370636" y="344149"/>
                  <a:pt x="353702" y="361130"/>
                  <a:pt x="332813" y="361130"/>
                </a:cubicBezTo>
                <a:cubicBezTo>
                  <a:pt x="311924" y="361130"/>
                  <a:pt x="294990" y="344149"/>
                  <a:pt x="294990" y="323201"/>
                </a:cubicBezTo>
                <a:cubicBezTo>
                  <a:pt x="294990" y="302253"/>
                  <a:pt x="311924" y="285272"/>
                  <a:pt x="332813" y="285272"/>
                </a:cubicBezTo>
                <a:close/>
                <a:moveTo>
                  <a:pt x="329299" y="254544"/>
                </a:moveTo>
                <a:lnTo>
                  <a:pt x="308471" y="258937"/>
                </a:lnTo>
                <a:lnTo>
                  <a:pt x="311405" y="272119"/>
                </a:lnTo>
                <a:cubicBezTo>
                  <a:pt x="304364" y="275048"/>
                  <a:pt x="298204" y="279149"/>
                  <a:pt x="292924" y="284422"/>
                </a:cubicBezTo>
                <a:lnTo>
                  <a:pt x="281776" y="277099"/>
                </a:lnTo>
                <a:lnTo>
                  <a:pt x="270042" y="294967"/>
                </a:lnTo>
                <a:lnTo>
                  <a:pt x="281483" y="302290"/>
                </a:lnTo>
                <a:cubicBezTo>
                  <a:pt x="278549" y="309027"/>
                  <a:pt x="277083" y="316350"/>
                  <a:pt x="277376" y="323966"/>
                </a:cubicBezTo>
                <a:lnTo>
                  <a:pt x="264175" y="326895"/>
                </a:lnTo>
                <a:lnTo>
                  <a:pt x="268282" y="347399"/>
                </a:lnTo>
                <a:lnTo>
                  <a:pt x="281483" y="344763"/>
                </a:lnTo>
                <a:cubicBezTo>
                  <a:pt x="284416" y="351793"/>
                  <a:pt x="288817" y="357944"/>
                  <a:pt x="294097" y="363217"/>
                </a:cubicBezTo>
                <a:lnTo>
                  <a:pt x="286763" y="374348"/>
                </a:lnTo>
                <a:lnTo>
                  <a:pt x="304364" y="385772"/>
                </a:lnTo>
                <a:lnTo>
                  <a:pt x="311698" y="374641"/>
                </a:lnTo>
                <a:cubicBezTo>
                  <a:pt x="318738" y="377570"/>
                  <a:pt x="326072" y="378742"/>
                  <a:pt x="333699" y="378742"/>
                </a:cubicBezTo>
                <a:lnTo>
                  <a:pt x="336633" y="391923"/>
                </a:lnTo>
                <a:lnTo>
                  <a:pt x="357167" y="387529"/>
                </a:lnTo>
                <a:lnTo>
                  <a:pt x="354527" y="374348"/>
                </a:lnTo>
                <a:cubicBezTo>
                  <a:pt x="361274" y="371419"/>
                  <a:pt x="367728" y="367318"/>
                  <a:pt x="372715" y="362045"/>
                </a:cubicBezTo>
                <a:lnTo>
                  <a:pt x="384155" y="369368"/>
                </a:lnTo>
                <a:lnTo>
                  <a:pt x="395596" y="351500"/>
                </a:lnTo>
                <a:lnTo>
                  <a:pt x="384449" y="344177"/>
                </a:lnTo>
                <a:cubicBezTo>
                  <a:pt x="387089" y="337440"/>
                  <a:pt x="388556" y="330117"/>
                  <a:pt x="388556" y="322208"/>
                </a:cubicBezTo>
                <a:lnTo>
                  <a:pt x="401756" y="319572"/>
                </a:lnTo>
                <a:lnTo>
                  <a:pt x="397356" y="299068"/>
                </a:lnTo>
                <a:lnTo>
                  <a:pt x="384155" y="301704"/>
                </a:lnTo>
                <a:cubicBezTo>
                  <a:pt x="381222" y="294674"/>
                  <a:pt x="376822" y="288522"/>
                  <a:pt x="371541" y="283250"/>
                </a:cubicBezTo>
                <a:lnTo>
                  <a:pt x="378875" y="272119"/>
                </a:lnTo>
                <a:lnTo>
                  <a:pt x="361274" y="260695"/>
                </a:lnTo>
                <a:lnTo>
                  <a:pt x="353940" y="271826"/>
                </a:lnTo>
                <a:cubicBezTo>
                  <a:pt x="347193" y="268897"/>
                  <a:pt x="339566" y="267432"/>
                  <a:pt x="331939" y="267725"/>
                </a:cubicBezTo>
                <a:close/>
                <a:moveTo>
                  <a:pt x="302012" y="100461"/>
                </a:moveTo>
                <a:cubicBezTo>
                  <a:pt x="334574" y="100461"/>
                  <a:pt x="360970" y="126826"/>
                  <a:pt x="360970" y="159348"/>
                </a:cubicBezTo>
                <a:cubicBezTo>
                  <a:pt x="360970" y="191870"/>
                  <a:pt x="334574" y="218235"/>
                  <a:pt x="302012" y="218235"/>
                </a:cubicBezTo>
                <a:cubicBezTo>
                  <a:pt x="269450" y="218235"/>
                  <a:pt x="243054" y="191870"/>
                  <a:pt x="243054" y="159348"/>
                </a:cubicBezTo>
                <a:cubicBezTo>
                  <a:pt x="243054" y="126826"/>
                  <a:pt x="269450" y="100461"/>
                  <a:pt x="302012" y="100461"/>
                </a:cubicBezTo>
                <a:close/>
                <a:moveTo>
                  <a:pt x="309644" y="52722"/>
                </a:moveTo>
                <a:lnTo>
                  <a:pt x="304951" y="72933"/>
                </a:lnTo>
                <a:cubicBezTo>
                  <a:pt x="293510" y="72640"/>
                  <a:pt x="282070" y="74398"/>
                  <a:pt x="270922" y="78792"/>
                </a:cubicBezTo>
                <a:lnTo>
                  <a:pt x="259775" y="60924"/>
                </a:lnTo>
                <a:lnTo>
                  <a:pt x="231907" y="78499"/>
                </a:lnTo>
                <a:lnTo>
                  <a:pt x="243054" y="96074"/>
                </a:lnTo>
                <a:cubicBezTo>
                  <a:pt x="234254" y="104276"/>
                  <a:pt x="227507" y="113942"/>
                  <a:pt x="222813" y="124487"/>
                </a:cubicBezTo>
                <a:lnTo>
                  <a:pt x="202278" y="119508"/>
                </a:lnTo>
                <a:lnTo>
                  <a:pt x="194945" y="151729"/>
                </a:lnTo>
                <a:lnTo>
                  <a:pt x="215479" y="156416"/>
                </a:lnTo>
                <a:cubicBezTo>
                  <a:pt x="214892" y="167839"/>
                  <a:pt x="216946" y="179263"/>
                  <a:pt x="221346" y="190394"/>
                </a:cubicBezTo>
                <a:lnTo>
                  <a:pt x="203452" y="201525"/>
                </a:lnTo>
                <a:lnTo>
                  <a:pt x="220759" y="229353"/>
                </a:lnTo>
                <a:lnTo>
                  <a:pt x="238654" y="218222"/>
                </a:lnTo>
                <a:cubicBezTo>
                  <a:pt x="246574" y="227009"/>
                  <a:pt x="256255" y="233746"/>
                  <a:pt x="266815" y="238433"/>
                </a:cubicBezTo>
                <a:lnTo>
                  <a:pt x="262122" y="258645"/>
                </a:lnTo>
                <a:lnTo>
                  <a:pt x="294097" y="265968"/>
                </a:lnTo>
                <a:lnTo>
                  <a:pt x="298791" y="245756"/>
                </a:lnTo>
                <a:cubicBezTo>
                  <a:pt x="310231" y="246049"/>
                  <a:pt x="321965" y="244292"/>
                  <a:pt x="333112" y="239898"/>
                </a:cubicBezTo>
                <a:lnTo>
                  <a:pt x="343966" y="257766"/>
                </a:lnTo>
                <a:lnTo>
                  <a:pt x="371835" y="240191"/>
                </a:lnTo>
                <a:lnTo>
                  <a:pt x="360687" y="222615"/>
                </a:lnTo>
                <a:cubicBezTo>
                  <a:pt x="369488" y="214414"/>
                  <a:pt x="376235" y="204747"/>
                  <a:pt x="380928" y="194495"/>
                </a:cubicBezTo>
                <a:lnTo>
                  <a:pt x="401463" y="199182"/>
                </a:lnTo>
                <a:lnTo>
                  <a:pt x="408797" y="167254"/>
                </a:lnTo>
                <a:lnTo>
                  <a:pt x="388262" y="162567"/>
                </a:lnTo>
                <a:cubicBezTo>
                  <a:pt x="388849" y="151143"/>
                  <a:pt x="386795" y="139426"/>
                  <a:pt x="382689" y="128295"/>
                </a:cubicBezTo>
                <a:lnTo>
                  <a:pt x="400290" y="117164"/>
                </a:lnTo>
                <a:lnTo>
                  <a:pt x="382982" y="89337"/>
                </a:lnTo>
                <a:lnTo>
                  <a:pt x="365088" y="100468"/>
                </a:lnTo>
                <a:cubicBezTo>
                  <a:pt x="357167" y="91973"/>
                  <a:pt x="347487" y="84943"/>
                  <a:pt x="336926" y="80549"/>
                </a:cubicBezTo>
                <a:lnTo>
                  <a:pt x="341620" y="60045"/>
                </a:lnTo>
                <a:close/>
                <a:moveTo>
                  <a:pt x="227919" y="591"/>
                </a:moveTo>
                <a:cubicBezTo>
                  <a:pt x="252020" y="-809"/>
                  <a:pt x="278183" y="289"/>
                  <a:pt x="306124" y="3804"/>
                </a:cubicBezTo>
                <a:cubicBezTo>
                  <a:pt x="417597" y="17864"/>
                  <a:pt x="483014" y="130053"/>
                  <a:pt x="483308" y="197717"/>
                </a:cubicBezTo>
                <a:cubicBezTo>
                  <a:pt x="483894" y="332167"/>
                  <a:pt x="388556" y="393974"/>
                  <a:pt x="387382" y="442305"/>
                </a:cubicBezTo>
                <a:cubicBezTo>
                  <a:pt x="385329" y="529010"/>
                  <a:pt x="483894" y="608391"/>
                  <a:pt x="483894" y="608391"/>
                </a:cubicBezTo>
                <a:lnTo>
                  <a:pt x="143902" y="608391"/>
                </a:lnTo>
                <a:cubicBezTo>
                  <a:pt x="143902" y="608391"/>
                  <a:pt x="208439" y="575877"/>
                  <a:pt x="181744" y="512899"/>
                </a:cubicBezTo>
                <a:cubicBezTo>
                  <a:pt x="169717" y="514950"/>
                  <a:pt x="135688" y="521394"/>
                  <a:pt x="108993" y="524909"/>
                </a:cubicBezTo>
                <a:cubicBezTo>
                  <a:pt x="82298" y="528424"/>
                  <a:pt x="59124" y="512313"/>
                  <a:pt x="54137" y="498839"/>
                </a:cubicBezTo>
                <a:cubicBezTo>
                  <a:pt x="49443" y="485658"/>
                  <a:pt x="63817" y="461638"/>
                  <a:pt x="57657" y="454022"/>
                </a:cubicBezTo>
                <a:cubicBezTo>
                  <a:pt x="51790" y="446406"/>
                  <a:pt x="31549" y="424437"/>
                  <a:pt x="38589" y="405690"/>
                </a:cubicBezTo>
                <a:cubicBezTo>
                  <a:pt x="45630" y="386651"/>
                  <a:pt x="42109" y="376984"/>
                  <a:pt x="42109" y="376984"/>
                </a:cubicBezTo>
                <a:cubicBezTo>
                  <a:pt x="42109" y="376984"/>
                  <a:pt x="3681" y="369368"/>
                  <a:pt x="160" y="355308"/>
                </a:cubicBezTo>
                <a:cubicBezTo>
                  <a:pt x="-3360" y="341248"/>
                  <a:pt x="52670" y="255130"/>
                  <a:pt x="52670" y="255130"/>
                </a:cubicBezTo>
                <a:cubicBezTo>
                  <a:pt x="52670" y="255130"/>
                  <a:pt x="40936" y="234332"/>
                  <a:pt x="38003" y="222908"/>
                </a:cubicBezTo>
                <a:cubicBezTo>
                  <a:pt x="35362" y="211777"/>
                  <a:pt x="38003" y="151436"/>
                  <a:pt x="74378" y="82893"/>
                </a:cubicBezTo>
                <a:cubicBezTo>
                  <a:pt x="101880" y="31485"/>
                  <a:pt x="155618" y="4793"/>
                  <a:pt x="227919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" name="雨伞"/>
          <p:cNvSpPr/>
          <p:nvPr/>
        </p:nvSpPr>
        <p:spPr>
          <a:xfrm>
            <a:off x="6186473" y="3264348"/>
            <a:ext cx="1653368" cy="1650878"/>
          </a:xfrm>
          <a:custGeom>
            <a:avLst/>
            <a:gdLst>
              <a:gd name="T0" fmla="*/ 9608 w 10667"/>
              <a:gd name="T1" fmla="*/ 4056 h 10667"/>
              <a:gd name="T2" fmla="*/ 9642 w 10667"/>
              <a:gd name="T3" fmla="*/ 4561 h 10667"/>
              <a:gd name="T4" fmla="*/ 9398 w 10667"/>
              <a:gd name="T5" fmla="*/ 5365 h 10667"/>
              <a:gd name="T6" fmla="*/ 9237 w 10667"/>
              <a:gd name="T7" fmla="*/ 4433 h 10667"/>
              <a:gd name="T8" fmla="*/ 8869 w 10667"/>
              <a:gd name="T9" fmla="*/ 4582 h 10667"/>
              <a:gd name="T10" fmla="*/ 8709 w 10667"/>
              <a:gd name="T11" fmla="*/ 5514 h 10667"/>
              <a:gd name="T12" fmla="*/ 8952 w 10667"/>
              <a:gd name="T13" fmla="*/ 5395 h 10667"/>
              <a:gd name="T14" fmla="*/ 8998 w 10667"/>
              <a:gd name="T15" fmla="*/ 6944 h 10667"/>
              <a:gd name="T16" fmla="*/ 9239 w 10667"/>
              <a:gd name="T17" fmla="*/ 5720 h 10667"/>
              <a:gd name="T18" fmla="*/ 9377 w 10667"/>
              <a:gd name="T19" fmla="*/ 6807 h 10667"/>
              <a:gd name="T20" fmla="*/ 9687 w 10667"/>
              <a:gd name="T21" fmla="*/ 6787 h 10667"/>
              <a:gd name="T22" fmla="*/ 9559 w 10667"/>
              <a:gd name="T23" fmla="*/ 4821 h 10667"/>
              <a:gd name="T24" fmla="*/ 9939 w 10667"/>
              <a:gd name="T25" fmla="*/ 5391 h 10667"/>
              <a:gd name="T26" fmla="*/ 6566 w 10667"/>
              <a:gd name="T27" fmla="*/ 1130 h 10667"/>
              <a:gd name="T28" fmla="*/ 5448 w 10667"/>
              <a:gd name="T29" fmla="*/ 2261 h 10667"/>
              <a:gd name="T30" fmla="*/ 7197 w 10667"/>
              <a:gd name="T31" fmla="*/ 8282 h 10667"/>
              <a:gd name="T32" fmla="*/ 6553 w 10667"/>
              <a:gd name="T33" fmla="*/ 5860 h 10667"/>
              <a:gd name="T34" fmla="*/ 6867 w 10667"/>
              <a:gd name="T35" fmla="*/ 5540 h 10667"/>
              <a:gd name="T36" fmla="*/ 6677 w 10667"/>
              <a:gd name="T37" fmla="*/ 2794 h 10667"/>
              <a:gd name="T38" fmla="*/ 5875 w 10667"/>
              <a:gd name="T39" fmla="*/ 5440 h 10667"/>
              <a:gd name="T40" fmla="*/ 5344 w 10667"/>
              <a:gd name="T41" fmla="*/ 2372 h 10667"/>
              <a:gd name="T42" fmla="*/ 4134 w 10667"/>
              <a:gd name="T43" fmla="*/ 2863 h 10667"/>
              <a:gd name="T44" fmla="*/ 3606 w 10667"/>
              <a:gd name="T45" fmla="*/ 5931 h 10667"/>
              <a:gd name="T46" fmla="*/ 4406 w 10667"/>
              <a:gd name="T47" fmla="*/ 5536 h 10667"/>
              <a:gd name="T48" fmla="*/ 3036 w 10667"/>
              <a:gd name="T49" fmla="*/ 8836 h 10667"/>
              <a:gd name="T50" fmla="*/ 1301 w 10667"/>
              <a:gd name="T51" fmla="*/ 9187 h 10667"/>
              <a:gd name="T52" fmla="*/ 3942 w 10667"/>
              <a:gd name="T53" fmla="*/ 10566 h 10667"/>
              <a:gd name="T54" fmla="*/ 8368 w 10667"/>
              <a:gd name="T55" fmla="*/ 10227 h 10667"/>
              <a:gd name="T56" fmla="*/ 5409 w 10667"/>
              <a:gd name="T57" fmla="*/ 9687 h 10667"/>
              <a:gd name="T58" fmla="*/ 5462 w 10667"/>
              <a:gd name="T59" fmla="*/ 6588 h 10667"/>
              <a:gd name="T60" fmla="*/ 5409 w 10667"/>
              <a:gd name="T61" fmla="*/ 9687 h 10667"/>
              <a:gd name="T62" fmla="*/ 9674 w 10667"/>
              <a:gd name="T63" fmla="*/ 7185 h 10667"/>
              <a:gd name="T64" fmla="*/ 9255 w 10667"/>
              <a:gd name="T65" fmla="*/ 7228 h 10667"/>
              <a:gd name="T66" fmla="*/ 8691 w 10667"/>
              <a:gd name="T67" fmla="*/ 6602 h 10667"/>
              <a:gd name="T68" fmla="*/ 10667 w 10667"/>
              <a:gd name="T69" fmla="*/ 7058 h 10667"/>
              <a:gd name="T70" fmla="*/ 1068 w 10667"/>
              <a:gd name="T71" fmla="*/ 4056 h 10667"/>
              <a:gd name="T72" fmla="*/ 1407 w 10667"/>
              <a:gd name="T73" fmla="*/ 4399 h 10667"/>
              <a:gd name="T74" fmla="*/ 1620 w 10667"/>
              <a:gd name="T75" fmla="*/ 4469 h 10667"/>
              <a:gd name="T76" fmla="*/ 1410 w 10667"/>
              <a:gd name="T77" fmla="*/ 5515 h 10667"/>
              <a:gd name="T78" fmla="*/ 1189 w 10667"/>
              <a:gd name="T79" fmla="*/ 4467 h 10667"/>
              <a:gd name="T80" fmla="*/ 728 w 10667"/>
              <a:gd name="T81" fmla="*/ 5387 h 10667"/>
              <a:gd name="T82" fmla="*/ 967 w 10667"/>
              <a:gd name="T83" fmla="*/ 5399 h 10667"/>
              <a:gd name="T84" fmla="*/ 1088 w 10667"/>
              <a:gd name="T85" fmla="*/ 5407 h 10667"/>
              <a:gd name="T86" fmla="*/ 1148 w 10667"/>
              <a:gd name="T87" fmla="*/ 6944 h 10667"/>
              <a:gd name="T88" fmla="*/ 1411 w 10667"/>
              <a:gd name="T89" fmla="*/ 5714 h 10667"/>
              <a:gd name="T90" fmla="*/ 1671 w 10667"/>
              <a:gd name="T91" fmla="*/ 6954 h 10667"/>
              <a:gd name="T92" fmla="*/ 1743 w 10667"/>
              <a:gd name="T93" fmla="*/ 5493 h 10667"/>
              <a:gd name="T94" fmla="*/ 1838 w 10667"/>
              <a:gd name="T95" fmla="*/ 5396 h 10667"/>
              <a:gd name="T96" fmla="*/ 1780 w 10667"/>
              <a:gd name="T97" fmla="*/ 4561 h 10667"/>
              <a:gd name="T98" fmla="*/ 1813 w 10667"/>
              <a:gd name="T99" fmla="*/ 7185 h 10667"/>
              <a:gd name="T100" fmla="*/ 1394 w 10667"/>
              <a:gd name="T101" fmla="*/ 7228 h 10667"/>
              <a:gd name="T102" fmla="*/ 830 w 10667"/>
              <a:gd name="T103" fmla="*/ 6602 h 10667"/>
              <a:gd name="T104" fmla="*/ 2805 w 10667"/>
              <a:gd name="T105" fmla="*/ 7058 h 10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67" h="10667">
                <a:moveTo>
                  <a:pt x="8929" y="4056"/>
                </a:moveTo>
                <a:cubicBezTo>
                  <a:pt x="8929" y="3866"/>
                  <a:pt x="9081" y="3713"/>
                  <a:pt x="9268" y="3713"/>
                </a:cubicBezTo>
                <a:cubicBezTo>
                  <a:pt x="9456" y="3713"/>
                  <a:pt x="9608" y="3866"/>
                  <a:pt x="9608" y="4056"/>
                </a:cubicBezTo>
                <a:cubicBezTo>
                  <a:pt x="9608" y="4246"/>
                  <a:pt x="9456" y="4399"/>
                  <a:pt x="9268" y="4399"/>
                </a:cubicBezTo>
                <a:cubicBezTo>
                  <a:pt x="9081" y="4399"/>
                  <a:pt x="8929" y="4246"/>
                  <a:pt x="8929" y="4056"/>
                </a:cubicBezTo>
                <a:close/>
                <a:moveTo>
                  <a:pt x="9642" y="4561"/>
                </a:moveTo>
                <a:cubicBezTo>
                  <a:pt x="9592" y="4523"/>
                  <a:pt x="9541" y="4489"/>
                  <a:pt x="9482" y="4469"/>
                </a:cubicBezTo>
                <a:cubicBezTo>
                  <a:pt x="9427" y="4449"/>
                  <a:pt x="9369" y="4439"/>
                  <a:pt x="9310" y="4434"/>
                </a:cubicBezTo>
                <a:lnTo>
                  <a:pt x="9398" y="5365"/>
                </a:lnTo>
                <a:lnTo>
                  <a:pt x="9272" y="5515"/>
                </a:lnTo>
                <a:lnTo>
                  <a:pt x="9127" y="5365"/>
                </a:lnTo>
                <a:lnTo>
                  <a:pt x="9237" y="4433"/>
                </a:lnTo>
                <a:cubicBezTo>
                  <a:pt x="9173" y="4435"/>
                  <a:pt x="9110" y="4446"/>
                  <a:pt x="9050" y="4467"/>
                </a:cubicBezTo>
                <a:cubicBezTo>
                  <a:pt x="9025" y="4476"/>
                  <a:pt x="9002" y="4487"/>
                  <a:pt x="8979" y="4500"/>
                </a:cubicBezTo>
                <a:cubicBezTo>
                  <a:pt x="8940" y="4523"/>
                  <a:pt x="8903" y="4551"/>
                  <a:pt x="8869" y="4582"/>
                </a:cubicBezTo>
                <a:cubicBezTo>
                  <a:pt x="8700" y="4734"/>
                  <a:pt x="8609" y="4997"/>
                  <a:pt x="8589" y="5387"/>
                </a:cubicBezTo>
                <a:cubicBezTo>
                  <a:pt x="8586" y="5454"/>
                  <a:pt x="8637" y="5511"/>
                  <a:pt x="8703" y="5514"/>
                </a:cubicBezTo>
                <a:cubicBezTo>
                  <a:pt x="8705" y="5514"/>
                  <a:pt x="8707" y="5514"/>
                  <a:pt x="8709" y="5514"/>
                </a:cubicBezTo>
                <a:cubicBezTo>
                  <a:pt x="8772" y="5514"/>
                  <a:pt x="8825" y="5464"/>
                  <a:pt x="8828" y="5399"/>
                </a:cubicBezTo>
                <a:cubicBezTo>
                  <a:pt x="8842" y="5135"/>
                  <a:pt x="8893" y="4938"/>
                  <a:pt x="8978" y="4821"/>
                </a:cubicBezTo>
                <a:cubicBezTo>
                  <a:pt x="8972" y="4944"/>
                  <a:pt x="8961" y="5167"/>
                  <a:pt x="8952" y="5395"/>
                </a:cubicBezTo>
                <a:cubicBezTo>
                  <a:pt x="8951" y="5399"/>
                  <a:pt x="8950" y="5403"/>
                  <a:pt x="8950" y="5407"/>
                </a:cubicBezTo>
                <a:lnTo>
                  <a:pt x="8854" y="6776"/>
                </a:lnTo>
                <a:cubicBezTo>
                  <a:pt x="8848" y="6863"/>
                  <a:pt x="8912" y="6938"/>
                  <a:pt x="8998" y="6944"/>
                </a:cubicBezTo>
                <a:cubicBezTo>
                  <a:pt x="9002" y="6944"/>
                  <a:pt x="9005" y="6944"/>
                  <a:pt x="9009" y="6944"/>
                </a:cubicBezTo>
                <a:cubicBezTo>
                  <a:pt x="9090" y="6944"/>
                  <a:pt x="9158" y="6881"/>
                  <a:pt x="9163" y="6798"/>
                </a:cubicBezTo>
                <a:lnTo>
                  <a:pt x="9239" y="5720"/>
                </a:lnTo>
                <a:cubicBezTo>
                  <a:pt x="9251" y="5717"/>
                  <a:pt x="9262" y="5714"/>
                  <a:pt x="9273" y="5714"/>
                </a:cubicBezTo>
                <a:cubicBezTo>
                  <a:pt x="9284" y="5714"/>
                  <a:pt x="9296" y="5716"/>
                  <a:pt x="9307" y="5717"/>
                </a:cubicBezTo>
                <a:lnTo>
                  <a:pt x="9377" y="6807"/>
                </a:lnTo>
                <a:cubicBezTo>
                  <a:pt x="9382" y="6890"/>
                  <a:pt x="9451" y="6954"/>
                  <a:pt x="9532" y="6954"/>
                </a:cubicBezTo>
                <a:cubicBezTo>
                  <a:pt x="9535" y="6954"/>
                  <a:pt x="9539" y="6954"/>
                  <a:pt x="9542" y="6954"/>
                </a:cubicBezTo>
                <a:cubicBezTo>
                  <a:pt x="9628" y="6948"/>
                  <a:pt x="9692" y="6873"/>
                  <a:pt x="9687" y="6787"/>
                </a:cubicBezTo>
                <a:lnTo>
                  <a:pt x="9604" y="5493"/>
                </a:lnTo>
                <a:cubicBezTo>
                  <a:pt x="9604" y="5486"/>
                  <a:pt x="9602" y="5479"/>
                  <a:pt x="9601" y="5472"/>
                </a:cubicBezTo>
                <a:cubicBezTo>
                  <a:pt x="9594" y="5274"/>
                  <a:pt x="9571" y="4981"/>
                  <a:pt x="9559" y="4821"/>
                </a:cubicBezTo>
                <a:cubicBezTo>
                  <a:pt x="9645" y="4939"/>
                  <a:pt x="9694" y="5134"/>
                  <a:pt x="9700" y="5396"/>
                </a:cubicBezTo>
                <a:cubicBezTo>
                  <a:pt x="9701" y="5462"/>
                  <a:pt x="9754" y="5514"/>
                  <a:pt x="9822" y="5514"/>
                </a:cubicBezTo>
                <a:cubicBezTo>
                  <a:pt x="9888" y="5513"/>
                  <a:pt x="9940" y="5458"/>
                  <a:pt x="9939" y="5391"/>
                </a:cubicBezTo>
                <a:cubicBezTo>
                  <a:pt x="9931" y="4988"/>
                  <a:pt x="9831" y="4709"/>
                  <a:pt x="9642" y="4561"/>
                </a:cubicBezTo>
                <a:close/>
                <a:moveTo>
                  <a:pt x="5448" y="2261"/>
                </a:moveTo>
                <a:cubicBezTo>
                  <a:pt x="6065" y="2261"/>
                  <a:pt x="6566" y="1755"/>
                  <a:pt x="6566" y="1130"/>
                </a:cubicBezTo>
                <a:cubicBezTo>
                  <a:pt x="6566" y="506"/>
                  <a:pt x="6065" y="0"/>
                  <a:pt x="5448" y="0"/>
                </a:cubicBezTo>
                <a:cubicBezTo>
                  <a:pt x="4832" y="0"/>
                  <a:pt x="4332" y="506"/>
                  <a:pt x="4332" y="1130"/>
                </a:cubicBezTo>
                <a:cubicBezTo>
                  <a:pt x="4332" y="1755"/>
                  <a:pt x="4832" y="2261"/>
                  <a:pt x="5448" y="2261"/>
                </a:cubicBezTo>
                <a:close/>
                <a:moveTo>
                  <a:pt x="9566" y="9187"/>
                </a:moveTo>
                <a:cubicBezTo>
                  <a:pt x="9566" y="8589"/>
                  <a:pt x="8569" y="8079"/>
                  <a:pt x="7146" y="7846"/>
                </a:cubicBezTo>
                <a:lnTo>
                  <a:pt x="7197" y="8282"/>
                </a:lnTo>
                <a:cubicBezTo>
                  <a:pt x="7559" y="8431"/>
                  <a:pt x="7781" y="8624"/>
                  <a:pt x="7781" y="8836"/>
                </a:cubicBezTo>
                <a:cubicBezTo>
                  <a:pt x="7781" y="9120"/>
                  <a:pt x="7386" y="9369"/>
                  <a:pt x="6788" y="9523"/>
                </a:cubicBezTo>
                <a:lnTo>
                  <a:pt x="6553" y="5860"/>
                </a:lnTo>
                <a:cubicBezTo>
                  <a:pt x="6552" y="5836"/>
                  <a:pt x="6547" y="5814"/>
                  <a:pt x="6542" y="5791"/>
                </a:cubicBezTo>
                <a:cubicBezTo>
                  <a:pt x="6519" y="5139"/>
                  <a:pt x="6446" y="4174"/>
                  <a:pt x="6403" y="3649"/>
                </a:cubicBezTo>
                <a:cubicBezTo>
                  <a:pt x="6689" y="4036"/>
                  <a:pt x="6850" y="4677"/>
                  <a:pt x="6867" y="5540"/>
                </a:cubicBezTo>
                <a:cubicBezTo>
                  <a:pt x="6872" y="5758"/>
                  <a:pt x="7047" y="5931"/>
                  <a:pt x="7269" y="5931"/>
                </a:cubicBezTo>
                <a:cubicBezTo>
                  <a:pt x="7487" y="5926"/>
                  <a:pt x="7660" y="5744"/>
                  <a:pt x="7655" y="5524"/>
                </a:cubicBezTo>
                <a:cubicBezTo>
                  <a:pt x="7628" y="4200"/>
                  <a:pt x="7299" y="3281"/>
                  <a:pt x="6677" y="2794"/>
                </a:cubicBezTo>
                <a:cubicBezTo>
                  <a:pt x="6515" y="2666"/>
                  <a:pt x="6346" y="2557"/>
                  <a:pt x="6150" y="2489"/>
                </a:cubicBezTo>
                <a:cubicBezTo>
                  <a:pt x="5969" y="2425"/>
                  <a:pt x="5778" y="2390"/>
                  <a:pt x="5587" y="2376"/>
                </a:cubicBezTo>
                <a:lnTo>
                  <a:pt x="5875" y="5440"/>
                </a:lnTo>
                <a:lnTo>
                  <a:pt x="5459" y="5934"/>
                </a:lnTo>
                <a:lnTo>
                  <a:pt x="4983" y="5440"/>
                </a:lnTo>
                <a:lnTo>
                  <a:pt x="5344" y="2372"/>
                </a:lnTo>
                <a:cubicBezTo>
                  <a:pt x="5135" y="2379"/>
                  <a:pt x="4926" y="2413"/>
                  <a:pt x="4729" y="2484"/>
                </a:cubicBezTo>
                <a:cubicBezTo>
                  <a:pt x="4648" y="2513"/>
                  <a:pt x="4570" y="2548"/>
                  <a:pt x="4496" y="2592"/>
                </a:cubicBezTo>
                <a:cubicBezTo>
                  <a:pt x="4366" y="2669"/>
                  <a:pt x="4247" y="2762"/>
                  <a:pt x="4134" y="2863"/>
                </a:cubicBezTo>
                <a:cubicBezTo>
                  <a:pt x="3578" y="3362"/>
                  <a:pt x="3276" y="4228"/>
                  <a:pt x="3213" y="5512"/>
                </a:cubicBezTo>
                <a:cubicBezTo>
                  <a:pt x="3202" y="5732"/>
                  <a:pt x="3369" y="5919"/>
                  <a:pt x="3586" y="5930"/>
                </a:cubicBezTo>
                <a:cubicBezTo>
                  <a:pt x="3593" y="5931"/>
                  <a:pt x="3600" y="5931"/>
                  <a:pt x="3606" y="5931"/>
                </a:cubicBezTo>
                <a:cubicBezTo>
                  <a:pt x="3815" y="5931"/>
                  <a:pt x="3989" y="5765"/>
                  <a:pt x="4000" y="5552"/>
                </a:cubicBezTo>
                <a:cubicBezTo>
                  <a:pt x="4043" y="4683"/>
                  <a:pt x="4213" y="4034"/>
                  <a:pt x="4493" y="3649"/>
                </a:cubicBezTo>
                <a:cubicBezTo>
                  <a:pt x="4473" y="4053"/>
                  <a:pt x="4437" y="4787"/>
                  <a:pt x="4406" y="5536"/>
                </a:cubicBezTo>
                <a:cubicBezTo>
                  <a:pt x="4404" y="5550"/>
                  <a:pt x="4400" y="5563"/>
                  <a:pt x="4399" y="5577"/>
                </a:cubicBezTo>
                <a:lnTo>
                  <a:pt x="4121" y="9550"/>
                </a:lnTo>
                <a:cubicBezTo>
                  <a:pt x="3469" y="9398"/>
                  <a:pt x="3036" y="9136"/>
                  <a:pt x="3036" y="8836"/>
                </a:cubicBezTo>
                <a:cubicBezTo>
                  <a:pt x="3036" y="8606"/>
                  <a:pt x="3298" y="8398"/>
                  <a:pt x="3715" y="8245"/>
                </a:cubicBezTo>
                <a:lnTo>
                  <a:pt x="3745" y="7843"/>
                </a:lnTo>
                <a:cubicBezTo>
                  <a:pt x="2309" y="8075"/>
                  <a:pt x="1301" y="8586"/>
                  <a:pt x="1301" y="9187"/>
                </a:cubicBezTo>
                <a:cubicBezTo>
                  <a:pt x="1301" y="9666"/>
                  <a:pt x="1867" y="9963"/>
                  <a:pt x="2241" y="10125"/>
                </a:cubicBezTo>
                <a:cubicBezTo>
                  <a:pt x="2579" y="10272"/>
                  <a:pt x="2936" y="10374"/>
                  <a:pt x="3295" y="10452"/>
                </a:cubicBezTo>
                <a:cubicBezTo>
                  <a:pt x="3509" y="10498"/>
                  <a:pt x="3725" y="10536"/>
                  <a:pt x="3942" y="10566"/>
                </a:cubicBezTo>
                <a:cubicBezTo>
                  <a:pt x="4438" y="10635"/>
                  <a:pt x="4931" y="10667"/>
                  <a:pt x="5434" y="10667"/>
                </a:cubicBezTo>
                <a:cubicBezTo>
                  <a:pt x="5609" y="10667"/>
                  <a:pt x="5784" y="10662"/>
                  <a:pt x="5959" y="10654"/>
                </a:cubicBezTo>
                <a:cubicBezTo>
                  <a:pt x="6767" y="10615"/>
                  <a:pt x="7596" y="10506"/>
                  <a:pt x="8368" y="10227"/>
                </a:cubicBezTo>
                <a:cubicBezTo>
                  <a:pt x="8794" y="10073"/>
                  <a:pt x="9463" y="9799"/>
                  <a:pt x="9557" y="9286"/>
                </a:cubicBezTo>
                <a:cubicBezTo>
                  <a:pt x="9563" y="9253"/>
                  <a:pt x="9566" y="9220"/>
                  <a:pt x="9566" y="9187"/>
                </a:cubicBezTo>
                <a:close/>
                <a:moveTo>
                  <a:pt x="5409" y="9687"/>
                </a:moveTo>
                <a:cubicBezTo>
                  <a:pt x="5316" y="9687"/>
                  <a:pt x="5226" y="9685"/>
                  <a:pt x="5136" y="9681"/>
                </a:cubicBezTo>
                <a:lnTo>
                  <a:pt x="5351" y="6608"/>
                </a:lnTo>
                <a:cubicBezTo>
                  <a:pt x="5390" y="6597"/>
                  <a:pt x="5429" y="6588"/>
                  <a:pt x="5462" y="6588"/>
                </a:cubicBezTo>
                <a:cubicBezTo>
                  <a:pt x="5501" y="6588"/>
                  <a:pt x="5539" y="6595"/>
                  <a:pt x="5577" y="6599"/>
                </a:cubicBezTo>
                <a:lnTo>
                  <a:pt x="5773" y="9671"/>
                </a:lnTo>
                <a:cubicBezTo>
                  <a:pt x="5653" y="9678"/>
                  <a:pt x="5535" y="9687"/>
                  <a:pt x="5409" y="9687"/>
                </a:cubicBezTo>
                <a:close/>
                <a:moveTo>
                  <a:pt x="9863" y="6751"/>
                </a:moveTo>
                <a:cubicBezTo>
                  <a:pt x="9985" y="6801"/>
                  <a:pt x="10061" y="6867"/>
                  <a:pt x="10061" y="6939"/>
                </a:cubicBezTo>
                <a:cubicBezTo>
                  <a:pt x="10061" y="7043"/>
                  <a:pt x="9905" y="7134"/>
                  <a:pt x="9674" y="7185"/>
                </a:cubicBezTo>
                <a:cubicBezTo>
                  <a:pt x="9657" y="7190"/>
                  <a:pt x="9638" y="7195"/>
                  <a:pt x="9619" y="7197"/>
                </a:cubicBezTo>
                <a:cubicBezTo>
                  <a:pt x="9614" y="7198"/>
                  <a:pt x="9609" y="7198"/>
                  <a:pt x="9605" y="7198"/>
                </a:cubicBezTo>
                <a:cubicBezTo>
                  <a:pt x="9499" y="7217"/>
                  <a:pt x="9382" y="7228"/>
                  <a:pt x="9255" y="7228"/>
                </a:cubicBezTo>
                <a:cubicBezTo>
                  <a:pt x="8811" y="7228"/>
                  <a:pt x="8451" y="7098"/>
                  <a:pt x="8451" y="6939"/>
                </a:cubicBezTo>
                <a:cubicBezTo>
                  <a:pt x="8451" y="6861"/>
                  <a:pt x="8539" y="6790"/>
                  <a:pt x="8681" y="6739"/>
                </a:cubicBezTo>
                <a:lnTo>
                  <a:pt x="8691" y="6602"/>
                </a:lnTo>
                <a:cubicBezTo>
                  <a:pt x="8203" y="6681"/>
                  <a:pt x="7861" y="6854"/>
                  <a:pt x="7861" y="7058"/>
                </a:cubicBezTo>
                <a:cubicBezTo>
                  <a:pt x="7861" y="7335"/>
                  <a:pt x="8489" y="7560"/>
                  <a:pt x="9264" y="7560"/>
                </a:cubicBezTo>
                <a:cubicBezTo>
                  <a:pt x="10039" y="7560"/>
                  <a:pt x="10667" y="7335"/>
                  <a:pt x="10667" y="7058"/>
                </a:cubicBezTo>
                <a:cubicBezTo>
                  <a:pt x="10667" y="6855"/>
                  <a:pt x="10328" y="6682"/>
                  <a:pt x="9845" y="6603"/>
                </a:cubicBezTo>
                <a:lnTo>
                  <a:pt x="9863" y="6751"/>
                </a:lnTo>
                <a:close/>
                <a:moveTo>
                  <a:pt x="1068" y="4056"/>
                </a:moveTo>
                <a:cubicBezTo>
                  <a:pt x="1068" y="3866"/>
                  <a:pt x="1220" y="3713"/>
                  <a:pt x="1407" y="3713"/>
                </a:cubicBezTo>
                <a:cubicBezTo>
                  <a:pt x="1594" y="3713"/>
                  <a:pt x="1747" y="3866"/>
                  <a:pt x="1747" y="4056"/>
                </a:cubicBezTo>
                <a:cubicBezTo>
                  <a:pt x="1747" y="4246"/>
                  <a:pt x="1594" y="4399"/>
                  <a:pt x="1407" y="4399"/>
                </a:cubicBezTo>
                <a:cubicBezTo>
                  <a:pt x="1220" y="4399"/>
                  <a:pt x="1068" y="4246"/>
                  <a:pt x="1068" y="4056"/>
                </a:cubicBezTo>
                <a:close/>
                <a:moveTo>
                  <a:pt x="1780" y="4561"/>
                </a:moveTo>
                <a:cubicBezTo>
                  <a:pt x="1731" y="4523"/>
                  <a:pt x="1680" y="4489"/>
                  <a:pt x="1620" y="4469"/>
                </a:cubicBezTo>
                <a:cubicBezTo>
                  <a:pt x="1565" y="4449"/>
                  <a:pt x="1507" y="4439"/>
                  <a:pt x="1449" y="4434"/>
                </a:cubicBezTo>
                <a:lnTo>
                  <a:pt x="1537" y="5365"/>
                </a:lnTo>
                <a:lnTo>
                  <a:pt x="1410" y="5515"/>
                </a:lnTo>
                <a:lnTo>
                  <a:pt x="1266" y="5365"/>
                </a:lnTo>
                <a:lnTo>
                  <a:pt x="1376" y="4433"/>
                </a:lnTo>
                <a:cubicBezTo>
                  <a:pt x="1312" y="4435"/>
                  <a:pt x="1248" y="4446"/>
                  <a:pt x="1189" y="4467"/>
                </a:cubicBezTo>
                <a:cubicBezTo>
                  <a:pt x="1164" y="4476"/>
                  <a:pt x="1140" y="4487"/>
                  <a:pt x="1118" y="4500"/>
                </a:cubicBezTo>
                <a:cubicBezTo>
                  <a:pt x="1078" y="4523"/>
                  <a:pt x="1042" y="4551"/>
                  <a:pt x="1008" y="4582"/>
                </a:cubicBezTo>
                <a:cubicBezTo>
                  <a:pt x="839" y="4734"/>
                  <a:pt x="747" y="4997"/>
                  <a:pt x="728" y="5387"/>
                </a:cubicBezTo>
                <a:cubicBezTo>
                  <a:pt x="725" y="5454"/>
                  <a:pt x="775" y="5511"/>
                  <a:pt x="841" y="5514"/>
                </a:cubicBezTo>
                <a:cubicBezTo>
                  <a:pt x="843" y="5514"/>
                  <a:pt x="845" y="5514"/>
                  <a:pt x="848" y="5514"/>
                </a:cubicBezTo>
                <a:cubicBezTo>
                  <a:pt x="911" y="5514"/>
                  <a:pt x="964" y="5464"/>
                  <a:pt x="967" y="5399"/>
                </a:cubicBezTo>
                <a:cubicBezTo>
                  <a:pt x="980" y="5135"/>
                  <a:pt x="1032" y="4938"/>
                  <a:pt x="1117" y="4821"/>
                </a:cubicBezTo>
                <a:cubicBezTo>
                  <a:pt x="1111" y="4944"/>
                  <a:pt x="1100" y="5167"/>
                  <a:pt x="1090" y="5395"/>
                </a:cubicBezTo>
                <a:cubicBezTo>
                  <a:pt x="1090" y="5399"/>
                  <a:pt x="1089" y="5403"/>
                  <a:pt x="1088" y="5407"/>
                </a:cubicBezTo>
                <a:lnTo>
                  <a:pt x="993" y="6776"/>
                </a:lnTo>
                <a:cubicBezTo>
                  <a:pt x="987" y="6863"/>
                  <a:pt x="1051" y="6938"/>
                  <a:pt x="1136" y="6944"/>
                </a:cubicBezTo>
                <a:cubicBezTo>
                  <a:pt x="1140" y="6944"/>
                  <a:pt x="1144" y="6944"/>
                  <a:pt x="1148" y="6944"/>
                </a:cubicBezTo>
                <a:cubicBezTo>
                  <a:pt x="1228" y="6944"/>
                  <a:pt x="1296" y="6881"/>
                  <a:pt x="1302" y="6798"/>
                </a:cubicBezTo>
                <a:lnTo>
                  <a:pt x="1378" y="5720"/>
                </a:lnTo>
                <a:cubicBezTo>
                  <a:pt x="1389" y="5717"/>
                  <a:pt x="1401" y="5714"/>
                  <a:pt x="1411" y="5714"/>
                </a:cubicBezTo>
                <a:cubicBezTo>
                  <a:pt x="1423" y="5714"/>
                  <a:pt x="1435" y="5716"/>
                  <a:pt x="1446" y="5717"/>
                </a:cubicBezTo>
                <a:lnTo>
                  <a:pt x="1516" y="6807"/>
                </a:lnTo>
                <a:cubicBezTo>
                  <a:pt x="1521" y="6890"/>
                  <a:pt x="1589" y="6954"/>
                  <a:pt x="1671" y="6954"/>
                </a:cubicBezTo>
                <a:cubicBezTo>
                  <a:pt x="1674" y="6954"/>
                  <a:pt x="1677" y="6954"/>
                  <a:pt x="1681" y="6954"/>
                </a:cubicBezTo>
                <a:cubicBezTo>
                  <a:pt x="1766" y="6948"/>
                  <a:pt x="1831" y="6873"/>
                  <a:pt x="1826" y="6787"/>
                </a:cubicBezTo>
                <a:lnTo>
                  <a:pt x="1743" y="5493"/>
                </a:lnTo>
                <a:cubicBezTo>
                  <a:pt x="1742" y="5486"/>
                  <a:pt x="1741" y="5479"/>
                  <a:pt x="1739" y="5472"/>
                </a:cubicBezTo>
                <a:cubicBezTo>
                  <a:pt x="1732" y="5274"/>
                  <a:pt x="1710" y="4981"/>
                  <a:pt x="1697" y="4821"/>
                </a:cubicBezTo>
                <a:cubicBezTo>
                  <a:pt x="1784" y="4939"/>
                  <a:pt x="1833" y="5134"/>
                  <a:pt x="1838" y="5396"/>
                </a:cubicBezTo>
                <a:cubicBezTo>
                  <a:pt x="1840" y="5462"/>
                  <a:pt x="1893" y="5514"/>
                  <a:pt x="1960" y="5514"/>
                </a:cubicBezTo>
                <a:cubicBezTo>
                  <a:pt x="2027" y="5513"/>
                  <a:pt x="2079" y="5458"/>
                  <a:pt x="2078" y="5391"/>
                </a:cubicBezTo>
                <a:cubicBezTo>
                  <a:pt x="2069" y="4988"/>
                  <a:pt x="1969" y="4709"/>
                  <a:pt x="1780" y="4561"/>
                </a:cubicBezTo>
                <a:close/>
                <a:moveTo>
                  <a:pt x="2002" y="6751"/>
                </a:moveTo>
                <a:cubicBezTo>
                  <a:pt x="2124" y="6801"/>
                  <a:pt x="2200" y="6867"/>
                  <a:pt x="2200" y="6939"/>
                </a:cubicBezTo>
                <a:cubicBezTo>
                  <a:pt x="2200" y="7043"/>
                  <a:pt x="2044" y="7134"/>
                  <a:pt x="1813" y="7185"/>
                </a:cubicBezTo>
                <a:cubicBezTo>
                  <a:pt x="1795" y="7190"/>
                  <a:pt x="1777" y="7195"/>
                  <a:pt x="1758" y="7197"/>
                </a:cubicBezTo>
                <a:cubicBezTo>
                  <a:pt x="1753" y="7198"/>
                  <a:pt x="1748" y="7198"/>
                  <a:pt x="1743" y="7198"/>
                </a:cubicBezTo>
                <a:cubicBezTo>
                  <a:pt x="1637" y="7217"/>
                  <a:pt x="1520" y="7228"/>
                  <a:pt x="1394" y="7228"/>
                </a:cubicBezTo>
                <a:cubicBezTo>
                  <a:pt x="950" y="7228"/>
                  <a:pt x="589" y="7098"/>
                  <a:pt x="589" y="6939"/>
                </a:cubicBezTo>
                <a:cubicBezTo>
                  <a:pt x="589" y="6861"/>
                  <a:pt x="678" y="6790"/>
                  <a:pt x="820" y="6739"/>
                </a:cubicBezTo>
                <a:lnTo>
                  <a:pt x="830" y="6602"/>
                </a:lnTo>
                <a:cubicBezTo>
                  <a:pt x="342" y="6681"/>
                  <a:pt x="0" y="6854"/>
                  <a:pt x="0" y="7058"/>
                </a:cubicBezTo>
                <a:cubicBezTo>
                  <a:pt x="0" y="7335"/>
                  <a:pt x="628" y="7560"/>
                  <a:pt x="1403" y="7560"/>
                </a:cubicBezTo>
                <a:cubicBezTo>
                  <a:pt x="2177" y="7560"/>
                  <a:pt x="2805" y="7335"/>
                  <a:pt x="2805" y="7058"/>
                </a:cubicBezTo>
                <a:cubicBezTo>
                  <a:pt x="2805" y="6855"/>
                  <a:pt x="2467" y="6682"/>
                  <a:pt x="1984" y="6603"/>
                </a:cubicBezTo>
                <a:lnTo>
                  <a:pt x="2002" y="67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436629" y="1290489"/>
            <a:ext cx="236007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horz"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  <a:sym typeface="Arial" panose="020B0604020202020204" pitchFamily="34" charset="0"/>
              </a:rPr>
              <a:t>国内研究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436629" y="1841054"/>
            <a:ext cx="3670299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0" name="文本框 22"/>
          <p:cNvSpPr txBox="1"/>
          <p:nvPr/>
        </p:nvSpPr>
        <p:spPr>
          <a:xfrm flipH="1">
            <a:off x="436629" y="2971816"/>
            <a:ext cx="3670299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1" name="文本框 30"/>
          <p:cNvSpPr txBox="1"/>
          <p:nvPr/>
        </p:nvSpPr>
        <p:spPr>
          <a:xfrm flipH="1">
            <a:off x="8041229" y="3471746"/>
            <a:ext cx="2360070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vert="horz" wrap="square" anchor="t">
            <a:spAutoFit/>
          </a:bodyPr>
          <a:lstStyle/>
          <a:p>
            <a:pPr lvl="0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 Light" panose="020B0502040204020203" pitchFamily="34" charset="-122"/>
                <a:sym typeface="Arial" panose="020B0604020202020204" pitchFamily="34" charset="0"/>
              </a:rPr>
              <a:t>国外研究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 flipH="1">
            <a:off x="8041230" y="4022311"/>
            <a:ext cx="3670299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3" name="文本框 22"/>
          <p:cNvSpPr txBox="1"/>
          <p:nvPr/>
        </p:nvSpPr>
        <p:spPr>
          <a:xfrm flipH="1">
            <a:off x="8041230" y="5153073"/>
            <a:ext cx="3670299" cy="847476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9458" y="190206"/>
            <a:ext cx="20519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论文创新点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896485" y="1344589"/>
            <a:ext cx="2551430" cy="4646930"/>
            <a:chOff x="7591" y="1064"/>
            <a:chExt cx="4018" cy="7318"/>
          </a:xfrm>
          <a:noFill/>
        </p:grpSpPr>
        <p:grpSp>
          <p:nvGrpSpPr>
            <p:cNvPr id="43" name="组合 42"/>
            <p:cNvGrpSpPr/>
            <p:nvPr/>
          </p:nvGrpSpPr>
          <p:grpSpPr>
            <a:xfrm>
              <a:off x="8699" y="2043"/>
              <a:ext cx="1786" cy="5690"/>
              <a:chOff x="8699" y="2043"/>
              <a:chExt cx="1786" cy="5690"/>
            </a:xfrm>
            <a:grpFill/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8810" y="2043"/>
                <a:ext cx="1578" cy="1105"/>
              </a:xfrm>
              <a:prstGeom prst="line">
                <a:avLst/>
              </a:prstGeom>
              <a:grpFill/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V="1">
                <a:off x="8810" y="3660"/>
                <a:ext cx="1523" cy="739"/>
              </a:xfrm>
              <a:prstGeom prst="line">
                <a:avLst/>
              </a:prstGeom>
              <a:grpFill/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45" idx="5"/>
              </p:cNvCxnSpPr>
              <p:nvPr/>
            </p:nvCxnSpPr>
            <p:spPr>
              <a:xfrm>
                <a:off x="8699" y="5182"/>
                <a:ext cx="1612" cy="1025"/>
              </a:xfrm>
              <a:prstGeom prst="line">
                <a:avLst/>
              </a:prstGeom>
              <a:grpFill/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>
                <a:stCxn id="46" idx="6"/>
              </p:cNvCxnSpPr>
              <p:nvPr/>
            </p:nvCxnSpPr>
            <p:spPr>
              <a:xfrm flipV="1">
                <a:off x="8889" y="6768"/>
                <a:ext cx="1596" cy="965"/>
              </a:xfrm>
              <a:prstGeom prst="line">
                <a:avLst/>
              </a:prstGeom>
              <a:grpFill/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椭圆 43"/>
            <p:cNvSpPr/>
            <p:nvPr/>
          </p:nvSpPr>
          <p:spPr>
            <a:xfrm>
              <a:off x="7591" y="1064"/>
              <a:ext cx="1298" cy="1298"/>
            </a:xfrm>
            <a:prstGeom prst="ellipse">
              <a:avLst/>
            </a:pr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591" y="4074"/>
              <a:ext cx="1298" cy="1298"/>
            </a:xfrm>
            <a:prstGeom prst="ellipse">
              <a:avLst/>
            </a:pr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591" y="7084"/>
              <a:ext cx="1298" cy="1298"/>
            </a:xfrm>
            <a:prstGeom prst="ellipse">
              <a:avLst/>
            </a:pr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311" y="2829"/>
              <a:ext cx="1298" cy="1298"/>
            </a:xfrm>
            <a:prstGeom prst="ellipse">
              <a:avLst/>
            </a:pr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0311" y="5839"/>
              <a:ext cx="1298" cy="1298"/>
            </a:xfrm>
            <a:prstGeom prst="ellipse">
              <a:avLst/>
            </a:prstGeom>
            <a:solidFill>
              <a:srgbClr val="7FC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5" name="文本框 20"/>
          <p:cNvSpPr txBox="1"/>
          <p:nvPr/>
        </p:nvSpPr>
        <p:spPr>
          <a:xfrm flipH="1">
            <a:off x="900513" y="1474764"/>
            <a:ext cx="1860550" cy="33804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l" fontAlgn="auto"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6" name="文本框 22"/>
          <p:cNvSpPr txBox="1"/>
          <p:nvPr/>
        </p:nvSpPr>
        <p:spPr>
          <a:xfrm flipH="1">
            <a:off x="900513" y="1804329"/>
            <a:ext cx="3391268" cy="7551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57" name="文本框 20"/>
          <p:cNvSpPr txBox="1"/>
          <p:nvPr/>
        </p:nvSpPr>
        <p:spPr>
          <a:xfrm flipH="1">
            <a:off x="900513" y="3414689"/>
            <a:ext cx="1860550" cy="33804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l" fontAlgn="auto"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8" name="文本框 22"/>
          <p:cNvSpPr txBox="1"/>
          <p:nvPr/>
        </p:nvSpPr>
        <p:spPr>
          <a:xfrm flipH="1">
            <a:off x="900513" y="3744254"/>
            <a:ext cx="3391268" cy="7551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59" name="文本框 20"/>
          <p:cNvSpPr txBox="1"/>
          <p:nvPr/>
        </p:nvSpPr>
        <p:spPr>
          <a:xfrm flipH="1">
            <a:off x="900513" y="5354614"/>
            <a:ext cx="1860550" cy="33804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l" fontAlgn="auto"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0" name="文本框 22"/>
          <p:cNvSpPr txBox="1"/>
          <p:nvPr/>
        </p:nvSpPr>
        <p:spPr>
          <a:xfrm flipH="1">
            <a:off x="900513" y="5684179"/>
            <a:ext cx="3391268" cy="7551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1" name="文本框 60"/>
          <p:cNvSpPr txBox="1"/>
          <p:nvPr/>
        </p:nvSpPr>
        <p:spPr>
          <a:xfrm flipH="1">
            <a:off x="7863307" y="2285024"/>
            <a:ext cx="1860550" cy="33804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l" fontAlgn="auto"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2" name="文本框 22"/>
          <p:cNvSpPr txBox="1"/>
          <p:nvPr/>
        </p:nvSpPr>
        <p:spPr>
          <a:xfrm flipH="1">
            <a:off x="7863306" y="2614589"/>
            <a:ext cx="3521075" cy="7551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3" name="文本框 20"/>
          <p:cNvSpPr txBox="1"/>
          <p:nvPr/>
        </p:nvSpPr>
        <p:spPr>
          <a:xfrm flipH="1">
            <a:off x="7863307" y="4224949"/>
            <a:ext cx="1860550" cy="33804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/>
          <a:p>
            <a:pPr lvl="0" algn="l" fontAlgn="auto">
              <a:lnSpc>
                <a:spcPct val="12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4" name="文本框 22"/>
          <p:cNvSpPr txBox="1"/>
          <p:nvPr/>
        </p:nvSpPr>
        <p:spPr>
          <a:xfrm flipH="1">
            <a:off x="7863306" y="4554514"/>
            <a:ext cx="3521075" cy="755143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6" name="锁链"/>
          <p:cNvSpPr/>
          <p:nvPr/>
        </p:nvSpPr>
        <p:spPr bwMode="auto">
          <a:xfrm>
            <a:off x="5128260" y="1564299"/>
            <a:ext cx="360680" cy="360680"/>
          </a:xfrm>
          <a:custGeom>
            <a:avLst/>
            <a:gdLst>
              <a:gd name="T0" fmla="*/ 1198544 w 12129383"/>
              <a:gd name="T1" fmla="*/ 554640 h 12131849"/>
              <a:gd name="T2" fmla="*/ 1210242 w 12129383"/>
              <a:gd name="T3" fmla="*/ 566340 h 12131849"/>
              <a:gd name="T4" fmla="*/ 1234193 w 12129383"/>
              <a:gd name="T5" fmla="*/ 589740 h 12131849"/>
              <a:gd name="T6" fmla="*/ 1234193 w 12129383"/>
              <a:gd name="T7" fmla="*/ 1058292 h 12131849"/>
              <a:gd name="T8" fmla="*/ 589176 w 12129383"/>
              <a:gd name="T9" fmla="*/ 1703455 h 12131849"/>
              <a:gd name="T10" fmla="*/ 120732 w 12129383"/>
              <a:gd name="T11" fmla="*/ 1703455 h 12131849"/>
              <a:gd name="T12" fmla="*/ 97337 w 12129383"/>
              <a:gd name="T13" fmla="*/ 1680056 h 12131849"/>
              <a:gd name="T14" fmla="*/ 97337 w 12129383"/>
              <a:gd name="T15" fmla="*/ 1210947 h 12131849"/>
              <a:gd name="T16" fmla="*/ 379741 w 12129383"/>
              <a:gd name="T17" fmla="*/ 928479 h 12131849"/>
              <a:gd name="T18" fmla="*/ 472761 w 12129383"/>
              <a:gd name="T19" fmla="*/ 1186990 h 12131849"/>
              <a:gd name="T20" fmla="*/ 272795 w 12129383"/>
              <a:gd name="T21" fmla="*/ 1387002 h 12131849"/>
              <a:gd name="T22" fmla="*/ 272795 w 12129383"/>
              <a:gd name="T23" fmla="*/ 1504001 h 12131849"/>
              <a:gd name="T24" fmla="*/ 296747 w 12129383"/>
              <a:gd name="T25" fmla="*/ 1527400 h 12131849"/>
              <a:gd name="T26" fmla="*/ 413718 w 12129383"/>
              <a:gd name="T27" fmla="*/ 1527400 h 12131849"/>
              <a:gd name="T28" fmla="*/ 655461 w 12129383"/>
              <a:gd name="T29" fmla="*/ 1285603 h 12131849"/>
              <a:gd name="T30" fmla="*/ 882163 w 12129383"/>
              <a:gd name="T31" fmla="*/ 1058292 h 12131849"/>
              <a:gd name="T32" fmla="*/ 987995 w 12129383"/>
              <a:gd name="T33" fmla="*/ 952993 h 12131849"/>
              <a:gd name="T34" fmla="*/ 1058178 w 12129383"/>
              <a:gd name="T35" fmla="*/ 882794 h 12131849"/>
              <a:gd name="T36" fmla="*/ 1058178 w 12129383"/>
              <a:gd name="T37" fmla="*/ 765238 h 12131849"/>
              <a:gd name="T38" fmla="*/ 1034784 w 12129383"/>
              <a:gd name="T39" fmla="*/ 741838 h 12131849"/>
              <a:gd name="T40" fmla="*/ 1021972 w 12129383"/>
              <a:gd name="T41" fmla="*/ 731253 h 12131849"/>
              <a:gd name="T42" fmla="*/ 1198544 w 12129383"/>
              <a:gd name="T43" fmla="*/ 554640 h 12131849"/>
              <a:gd name="T44" fmla="*/ 1445077 w 12129383"/>
              <a:gd name="T45" fmla="*/ 0 h 12131849"/>
              <a:gd name="T46" fmla="*/ 1679856 w 12129383"/>
              <a:gd name="T47" fmla="*/ 97342 h 12131849"/>
              <a:gd name="T48" fmla="*/ 1702694 w 12129383"/>
              <a:gd name="T49" fmla="*/ 120737 h 12131849"/>
              <a:gd name="T50" fmla="*/ 1702694 w 12129383"/>
              <a:gd name="T51" fmla="*/ 589759 h 12131849"/>
              <a:gd name="T52" fmla="*/ 1417505 w 12129383"/>
              <a:gd name="T53" fmla="*/ 874960 h 12131849"/>
              <a:gd name="T54" fmla="*/ 1338410 w 12129383"/>
              <a:gd name="T55" fmla="*/ 602571 h 12131849"/>
              <a:gd name="T56" fmla="*/ 1527236 w 12129383"/>
              <a:gd name="T57" fmla="*/ 413737 h 12131849"/>
              <a:gd name="T58" fmla="*/ 1527236 w 12129383"/>
              <a:gd name="T59" fmla="*/ 296759 h 12131849"/>
              <a:gd name="T60" fmla="*/ 1503841 w 12129383"/>
              <a:gd name="T61" fmla="*/ 273364 h 12131849"/>
              <a:gd name="T62" fmla="*/ 1386313 w 12129383"/>
              <a:gd name="T63" fmla="*/ 273364 h 12131849"/>
              <a:gd name="T64" fmla="*/ 1144571 w 12129383"/>
              <a:gd name="T65" fmla="*/ 515117 h 12131849"/>
              <a:gd name="T66" fmla="*/ 917868 w 12129383"/>
              <a:gd name="T67" fmla="*/ 741829 h 12131849"/>
              <a:gd name="T68" fmla="*/ 765247 w 12129383"/>
              <a:gd name="T69" fmla="*/ 894456 h 12131849"/>
              <a:gd name="T70" fmla="*/ 741853 w 12129383"/>
              <a:gd name="T71" fmla="*/ 917852 h 12131849"/>
              <a:gd name="T72" fmla="*/ 741853 w 12129383"/>
              <a:gd name="T73" fmla="*/ 1034829 h 12131849"/>
              <a:gd name="T74" fmla="*/ 765247 w 12129383"/>
              <a:gd name="T75" fmla="*/ 1058224 h 12131849"/>
              <a:gd name="T76" fmla="*/ 778059 w 12129383"/>
              <a:gd name="T77" fmla="*/ 1068808 h 12131849"/>
              <a:gd name="T78" fmla="*/ 601487 w 12129383"/>
              <a:gd name="T79" fmla="*/ 1245387 h 12131849"/>
              <a:gd name="T80" fmla="*/ 589233 w 12129383"/>
              <a:gd name="T81" fmla="*/ 1234247 h 12131849"/>
              <a:gd name="T82" fmla="*/ 565838 w 12129383"/>
              <a:gd name="T83" fmla="*/ 1210851 h 12131849"/>
              <a:gd name="T84" fmla="*/ 565838 w 12129383"/>
              <a:gd name="T85" fmla="*/ 741829 h 12131849"/>
              <a:gd name="T86" fmla="*/ 1210298 w 12129383"/>
              <a:gd name="T87" fmla="*/ 97342 h 12131849"/>
              <a:gd name="T88" fmla="*/ 1445077 w 12129383"/>
              <a:gd name="T89" fmla="*/ 0 h 121318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129383" h="12131849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7" name="裁剪"/>
          <p:cNvSpPr/>
          <p:nvPr/>
        </p:nvSpPr>
        <p:spPr bwMode="auto">
          <a:xfrm>
            <a:off x="6826250" y="2667929"/>
            <a:ext cx="419100" cy="419100"/>
          </a:xfrm>
          <a:custGeom>
            <a:avLst/>
            <a:gdLst>
              <a:gd name="T0" fmla="*/ 1571648 w 3833"/>
              <a:gd name="T1" fmla="*/ 1079482 h 2960"/>
              <a:gd name="T2" fmla="*/ 1342900 w 3833"/>
              <a:gd name="T3" fmla="*/ 850715 h 2960"/>
              <a:gd name="T4" fmla="*/ 1370613 w 3833"/>
              <a:gd name="T5" fmla="*/ 741733 h 2960"/>
              <a:gd name="T6" fmla="*/ 1150789 w 3833"/>
              <a:gd name="T7" fmla="*/ 908024 h 2960"/>
              <a:gd name="T8" fmla="*/ 0 w 3833"/>
              <a:gd name="T9" fmla="*/ 1109077 h 2960"/>
              <a:gd name="T10" fmla="*/ 361676 w 3833"/>
              <a:gd name="T11" fmla="*/ 743142 h 2960"/>
              <a:gd name="T12" fmla="*/ 812128 w 3833"/>
              <a:gd name="T13" fmla="*/ 688182 h 2960"/>
              <a:gd name="T14" fmla="*/ 1160183 w 3833"/>
              <a:gd name="T15" fmla="*/ 452838 h 2960"/>
              <a:gd name="T16" fmla="*/ 976996 w 3833"/>
              <a:gd name="T17" fmla="*/ 228298 h 2960"/>
              <a:gd name="T18" fmla="*/ 1205745 w 3833"/>
              <a:gd name="T19" fmla="*/ 0 h 2960"/>
              <a:gd name="T20" fmla="*/ 1434493 w 3833"/>
              <a:gd name="T21" fmla="*/ 228298 h 2960"/>
              <a:gd name="T22" fmla="*/ 1324581 w 3833"/>
              <a:gd name="T23" fmla="*/ 423713 h 2960"/>
              <a:gd name="T24" fmla="*/ 1173804 w 3833"/>
              <a:gd name="T25" fmla="*/ 603627 h 2960"/>
              <a:gd name="T26" fmla="*/ 1244731 w 3833"/>
              <a:gd name="T27" fmla="*/ 674559 h 2960"/>
              <a:gd name="T28" fmla="*/ 1542526 w 3833"/>
              <a:gd name="T29" fmla="*/ 623826 h 2960"/>
              <a:gd name="T30" fmla="*/ 1571648 w 3833"/>
              <a:gd name="T31" fmla="*/ 621947 h 2960"/>
              <a:gd name="T32" fmla="*/ 1800397 w 3833"/>
              <a:gd name="T33" fmla="*/ 850715 h 2960"/>
              <a:gd name="T34" fmla="*/ 1571648 w 3833"/>
              <a:gd name="T35" fmla="*/ 1079482 h 2960"/>
              <a:gd name="T36" fmla="*/ 1014103 w 3833"/>
              <a:gd name="T37" fmla="*/ 714488 h 2960"/>
              <a:gd name="T38" fmla="*/ 943647 w 3833"/>
              <a:gd name="T39" fmla="*/ 784950 h 2960"/>
              <a:gd name="T40" fmla="*/ 1014103 w 3833"/>
              <a:gd name="T41" fmla="*/ 855412 h 2960"/>
              <a:gd name="T42" fmla="*/ 1084560 w 3833"/>
              <a:gd name="T43" fmla="*/ 784950 h 2960"/>
              <a:gd name="T44" fmla="*/ 1014103 w 3833"/>
              <a:gd name="T45" fmla="*/ 714488 h 2960"/>
              <a:gd name="T46" fmla="*/ 1205745 w 3833"/>
              <a:gd name="T47" fmla="*/ 359827 h 2960"/>
              <a:gd name="T48" fmla="*/ 1337263 w 3833"/>
              <a:gd name="T49" fmla="*/ 228298 h 2960"/>
              <a:gd name="T50" fmla="*/ 1205745 w 3833"/>
              <a:gd name="T51" fmla="*/ 96768 h 2960"/>
              <a:gd name="T52" fmla="*/ 1074226 w 3833"/>
              <a:gd name="T53" fmla="*/ 228298 h 2960"/>
              <a:gd name="T54" fmla="*/ 1205745 w 3833"/>
              <a:gd name="T55" fmla="*/ 359827 h 2960"/>
              <a:gd name="T56" fmla="*/ 1571648 w 3833"/>
              <a:gd name="T57" fmla="*/ 719185 h 2960"/>
              <a:gd name="T58" fmla="*/ 1440130 w 3833"/>
              <a:gd name="T59" fmla="*/ 850715 h 2960"/>
              <a:gd name="T60" fmla="*/ 1571648 w 3833"/>
              <a:gd name="T61" fmla="*/ 982244 h 2960"/>
              <a:gd name="T62" fmla="*/ 1703167 w 3833"/>
              <a:gd name="T63" fmla="*/ 850715 h 2960"/>
              <a:gd name="T64" fmla="*/ 1571648 w 3833"/>
              <a:gd name="T65" fmla="*/ 719185 h 2960"/>
              <a:gd name="T66" fmla="*/ 294978 w 3833"/>
              <a:gd name="T67" fmla="*/ 1281005 h 2960"/>
              <a:gd name="T68" fmla="*/ 256461 w 3833"/>
              <a:gd name="T69" fmla="*/ 1390456 h 2960"/>
              <a:gd name="T70" fmla="*/ 36637 w 3833"/>
              <a:gd name="T71" fmla="*/ 1390456 h 2960"/>
              <a:gd name="T72" fmla="*/ 75623 w 3833"/>
              <a:gd name="T73" fmla="*/ 1281005 h 2960"/>
              <a:gd name="T74" fmla="*/ 294978 w 3833"/>
              <a:gd name="T75" fmla="*/ 1281005 h 2960"/>
              <a:gd name="T76" fmla="*/ 624714 w 3833"/>
              <a:gd name="T77" fmla="*/ 1281005 h 2960"/>
              <a:gd name="T78" fmla="*/ 585728 w 3833"/>
              <a:gd name="T79" fmla="*/ 1390456 h 2960"/>
              <a:gd name="T80" fmla="*/ 366374 w 3833"/>
              <a:gd name="T81" fmla="*/ 1390456 h 2960"/>
              <a:gd name="T82" fmla="*/ 404890 w 3833"/>
              <a:gd name="T83" fmla="*/ 1281005 h 2960"/>
              <a:gd name="T84" fmla="*/ 624714 w 3833"/>
              <a:gd name="T85" fmla="*/ 1281005 h 2960"/>
              <a:gd name="T86" fmla="*/ 663230 w 3833"/>
              <a:gd name="T87" fmla="*/ 1354285 h 2960"/>
              <a:gd name="T88" fmla="*/ 688594 w 3833"/>
              <a:gd name="T89" fmla="*/ 1307310 h 2960"/>
              <a:gd name="T90" fmla="*/ 697989 w 3833"/>
              <a:gd name="T91" fmla="*/ 1281005 h 2960"/>
              <a:gd name="T92" fmla="*/ 702686 w 3833"/>
              <a:gd name="T93" fmla="*/ 1281005 h 2960"/>
              <a:gd name="T94" fmla="*/ 830447 w 3833"/>
              <a:gd name="T95" fmla="*/ 1040493 h 2960"/>
              <a:gd name="T96" fmla="*/ 1141394 w 3833"/>
              <a:gd name="T97" fmla="*/ 987881 h 2960"/>
              <a:gd name="T98" fmla="*/ 1013633 w 3833"/>
              <a:gd name="T99" fmla="*/ 1281005 h 2960"/>
              <a:gd name="T100" fmla="*/ 1210442 w 3833"/>
              <a:gd name="T101" fmla="*/ 1281005 h 2960"/>
              <a:gd name="T102" fmla="*/ 1171456 w 3833"/>
              <a:gd name="T103" fmla="*/ 1390456 h 2960"/>
              <a:gd name="T104" fmla="*/ 659003 w 3833"/>
              <a:gd name="T105" fmla="*/ 1390456 h 2960"/>
              <a:gd name="T106" fmla="*/ 671685 w 3833"/>
              <a:gd name="T107" fmla="*/ 1354285 h 2960"/>
              <a:gd name="T108" fmla="*/ 663230 w 3833"/>
              <a:gd name="T109" fmla="*/ 1354285 h 2960"/>
              <a:gd name="T110" fmla="*/ 1539708 w 3833"/>
              <a:gd name="T111" fmla="*/ 1281005 h 2960"/>
              <a:gd name="T112" fmla="*/ 1500722 w 3833"/>
              <a:gd name="T113" fmla="*/ 1390456 h 2960"/>
              <a:gd name="T114" fmla="*/ 1281368 w 3833"/>
              <a:gd name="T115" fmla="*/ 1390456 h 2960"/>
              <a:gd name="T116" fmla="*/ 1319884 w 3833"/>
              <a:gd name="T117" fmla="*/ 1281005 h 2960"/>
              <a:gd name="T118" fmla="*/ 1539708 w 3833"/>
              <a:gd name="T119" fmla="*/ 1281005 h 29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33" h="2960">
                <a:moveTo>
                  <a:pt x="3346" y="2298"/>
                </a:moveTo>
                <a:cubicBezTo>
                  <a:pt x="3077" y="2298"/>
                  <a:pt x="2859" y="2080"/>
                  <a:pt x="2859" y="1811"/>
                </a:cubicBezTo>
                <a:cubicBezTo>
                  <a:pt x="2859" y="1727"/>
                  <a:pt x="2880" y="1648"/>
                  <a:pt x="2918" y="1579"/>
                </a:cubicBezTo>
                <a:cubicBezTo>
                  <a:pt x="2738" y="1674"/>
                  <a:pt x="2623" y="1901"/>
                  <a:pt x="2450" y="1933"/>
                </a:cubicBezTo>
                <a:cubicBezTo>
                  <a:pt x="2211" y="1977"/>
                  <a:pt x="0" y="2361"/>
                  <a:pt x="0" y="2361"/>
                </a:cubicBezTo>
                <a:cubicBezTo>
                  <a:pt x="0" y="2361"/>
                  <a:pt x="34" y="1714"/>
                  <a:pt x="770" y="1582"/>
                </a:cubicBezTo>
                <a:cubicBezTo>
                  <a:pt x="716" y="1587"/>
                  <a:pt x="1583" y="1490"/>
                  <a:pt x="1729" y="1465"/>
                </a:cubicBezTo>
                <a:cubicBezTo>
                  <a:pt x="2171" y="1357"/>
                  <a:pt x="2385" y="1100"/>
                  <a:pt x="2470" y="964"/>
                </a:cubicBezTo>
                <a:cubicBezTo>
                  <a:pt x="2247" y="919"/>
                  <a:pt x="2080" y="722"/>
                  <a:pt x="2080" y="486"/>
                </a:cubicBezTo>
                <a:cubicBezTo>
                  <a:pt x="2080" y="218"/>
                  <a:pt x="2298" y="0"/>
                  <a:pt x="2567" y="0"/>
                </a:cubicBezTo>
                <a:cubicBezTo>
                  <a:pt x="2836" y="0"/>
                  <a:pt x="3054" y="218"/>
                  <a:pt x="3054" y="486"/>
                </a:cubicBezTo>
                <a:cubicBezTo>
                  <a:pt x="3054" y="662"/>
                  <a:pt x="2960" y="816"/>
                  <a:pt x="2820" y="902"/>
                </a:cubicBezTo>
                <a:cubicBezTo>
                  <a:pt x="2499" y="1285"/>
                  <a:pt x="2499" y="1285"/>
                  <a:pt x="2499" y="1285"/>
                </a:cubicBezTo>
                <a:cubicBezTo>
                  <a:pt x="2499" y="1285"/>
                  <a:pt x="2357" y="1509"/>
                  <a:pt x="2650" y="1436"/>
                </a:cubicBezTo>
                <a:cubicBezTo>
                  <a:pt x="2577" y="1441"/>
                  <a:pt x="3082" y="1292"/>
                  <a:pt x="3284" y="1328"/>
                </a:cubicBezTo>
                <a:cubicBezTo>
                  <a:pt x="3304" y="1326"/>
                  <a:pt x="3325" y="1324"/>
                  <a:pt x="3346" y="1324"/>
                </a:cubicBezTo>
                <a:cubicBezTo>
                  <a:pt x="3615" y="1324"/>
                  <a:pt x="3833" y="1542"/>
                  <a:pt x="3833" y="1811"/>
                </a:cubicBezTo>
                <a:cubicBezTo>
                  <a:pt x="3833" y="2080"/>
                  <a:pt x="3615" y="2298"/>
                  <a:pt x="3346" y="2298"/>
                </a:cubicBezTo>
                <a:close/>
                <a:moveTo>
                  <a:pt x="2159" y="1521"/>
                </a:moveTo>
                <a:cubicBezTo>
                  <a:pt x="2076" y="1521"/>
                  <a:pt x="2009" y="1588"/>
                  <a:pt x="2009" y="1671"/>
                </a:cubicBezTo>
                <a:cubicBezTo>
                  <a:pt x="2009" y="1754"/>
                  <a:pt x="2076" y="1821"/>
                  <a:pt x="2159" y="1821"/>
                </a:cubicBezTo>
                <a:cubicBezTo>
                  <a:pt x="2242" y="1821"/>
                  <a:pt x="2309" y="1754"/>
                  <a:pt x="2309" y="1671"/>
                </a:cubicBezTo>
                <a:cubicBezTo>
                  <a:pt x="2309" y="1588"/>
                  <a:pt x="2242" y="1521"/>
                  <a:pt x="2159" y="1521"/>
                </a:cubicBezTo>
                <a:close/>
                <a:moveTo>
                  <a:pt x="2567" y="766"/>
                </a:moveTo>
                <a:cubicBezTo>
                  <a:pt x="2721" y="766"/>
                  <a:pt x="2847" y="641"/>
                  <a:pt x="2847" y="486"/>
                </a:cubicBezTo>
                <a:cubicBezTo>
                  <a:pt x="2847" y="332"/>
                  <a:pt x="2721" y="206"/>
                  <a:pt x="2567" y="206"/>
                </a:cubicBezTo>
                <a:cubicBezTo>
                  <a:pt x="2412" y="206"/>
                  <a:pt x="2287" y="332"/>
                  <a:pt x="2287" y="486"/>
                </a:cubicBezTo>
                <a:cubicBezTo>
                  <a:pt x="2287" y="641"/>
                  <a:pt x="2412" y="766"/>
                  <a:pt x="2567" y="766"/>
                </a:cubicBezTo>
                <a:close/>
                <a:moveTo>
                  <a:pt x="3346" y="1531"/>
                </a:moveTo>
                <a:cubicBezTo>
                  <a:pt x="3191" y="1531"/>
                  <a:pt x="3066" y="1657"/>
                  <a:pt x="3066" y="1811"/>
                </a:cubicBezTo>
                <a:cubicBezTo>
                  <a:pt x="3066" y="1966"/>
                  <a:pt x="3191" y="2091"/>
                  <a:pt x="3346" y="2091"/>
                </a:cubicBezTo>
                <a:cubicBezTo>
                  <a:pt x="3501" y="2091"/>
                  <a:pt x="3626" y="1966"/>
                  <a:pt x="3626" y="1811"/>
                </a:cubicBezTo>
                <a:cubicBezTo>
                  <a:pt x="3626" y="1657"/>
                  <a:pt x="3501" y="1531"/>
                  <a:pt x="3346" y="1531"/>
                </a:cubicBezTo>
                <a:close/>
                <a:moveTo>
                  <a:pt x="628" y="2727"/>
                </a:moveTo>
                <a:cubicBezTo>
                  <a:pt x="546" y="2960"/>
                  <a:pt x="546" y="2960"/>
                  <a:pt x="546" y="2960"/>
                </a:cubicBezTo>
                <a:cubicBezTo>
                  <a:pt x="78" y="2960"/>
                  <a:pt x="78" y="2960"/>
                  <a:pt x="78" y="2960"/>
                </a:cubicBezTo>
                <a:cubicBezTo>
                  <a:pt x="161" y="2727"/>
                  <a:pt x="161" y="2727"/>
                  <a:pt x="161" y="2727"/>
                </a:cubicBezTo>
                <a:lnTo>
                  <a:pt x="628" y="2727"/>
                </a:lnTo>
                <a:close/>
                <a:moveTo>
                  <a:pt x="1330" y="2727"/>
                </a:moveTo>
                <a:cubicBezTo>
                  <a:pt x="1247" y="2960"/>
                  <a:pt x="1247" y="2960"/>
                  <a:pt x="1247" y="2960"/>
                </a:cubicBezTo>
                <a:cubicBezTo>
                  <a:pt x="780" y="2960"/>
                  <a:pt x="780" y="2960"/>
                  <a:pt x="780" y="2960"/>
                </a:cubicBezTo>
                <a:cubicBezTo>
                  <a:pt x="862" y="2727"/>
                  <a:pt x="862" y="2727"/>
                  <a:pt x="862" y="2727"/>
                </a:cubicBezTo>
                <a:lnTo>
                  <a:pt x="1330" y="2727"/>
                </a:lnTo>
                <a:close/>
                <a:moveTo>
                  <a:pt x="1412" y="2883"/>
                </a:moveTo>
                <a:cubicBezTo>
                  <a:pt x="1466" y="2783"/>
                  <a:pt x="1466" y="2783"/>
                  <a:pt x="1466" y="2783"/>
                </a:cubicBezTo>
                <a:cubicBezTo>
                  <a:pt x="1486" y="2727"/>
                  <a:pt x="1486" y="2727"/>
                  <a:pt x="1486" y="2727"/>
                </a:cubicBezTo>
                <a:cubicBezTo>
                  <a:pt x="1496" y="2727"/>
                  <a:pt x="1496" y="2727"/>
                  <a:pt x="1496" y="2727"/>
                </a:cubicBezTo>
                <a:cubicBezTo>
                  <a:pt x="1768" y="2215"/>
                  <a:pt x="1768" y="2215"/>
                  <a:pt x="1768" y="2215"/>
                </a:cubicBezTo>
                <a:cubicBezTo>
                  <a:pt x="2430" y="2103"/>
                  <a:pt x="2430" y="2103"/>
                  <a:pt x="2430" y="2103"/>
                </a:cubicBezTo>
                <a:cubicBezTo>
                  <a:pt x="2158" y="2727"/>
                  <a:pt x="2158" y="2727"/>
                  <a:pt x="2158" y="2727"/>
                </a:cubicBezTo>
                <a:cubicBezTo>
                  <a:pt x="2577" y="2727"/>
                  <a:pt x="2577" y="2727"/>
                  <a:pt x="2577" y="2727"/>
                </a:cubicBezTo>
                <a:cubicBezTo>
                  <a:pt x="2494" y="2960"/>
                  <a:pt x="2494" y="2960"/>
                  <a:pt x="2494" y="2960"/>
                </a:cubicBezTo>
                <a:cubicBezTo>
                  <a:pt x="1403" y="2960"/>
                  <a:pt x="1403" y="2960"/>
                  <a:pt x="1403" y="2960"/>
                </a:cubicBezTo>
                <a:cubicBezTo>
                  <a:pt x="1430" y="2883"/>
                  <a:pt x="1430" y="2883"/>
                  <a:pt x="1430" y="2883"/>
                </a:cubicBezTo>
                <a:lnTo>
                  <a:pt x="1412" y="2883"/>
                </a:lnTo>
                <a:close/>
                <a:moveTo>
                  <a:pt x="3278" y="2727"/>
                </a:moveTo>
                <a:cubicBezTo>
                  <a:pt x="3195" y="2960"/>
                  <a:pt x="3195" y="2960"/>
                  <a:pt x="3195" y="2960"/>
                </a:cubicBezTo>
                <a:cubicBezTo>
                  <a:pt x="2728" y="2960"/>
                  <a:pt x="2728" y="2960"/>
                  <a:pt x="2728" y="2960"/>
                </a:cubicBezTo>
                <a:cubicBezTo>
                  <a:pt x="2810" y="2727"/>
                  <a:pt x="2810" y="2727"/>
                  <a:pt x="2810" y="2727"/>
                </a:cubicBezTo>
                <a:lnTo>
                  <a:pt x="3278" y="27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8" name="刷子"/>
          <p:cNvSpPr/>
          <p:nvPr/>
        </p:nvSpPr>
        <p:spPr bwMode="auto">
          <a:xfrm>
            <a:off x="5078730" y="3427389"/>
            <a:ext cx="490855" cy="490855"/>
          </a:xfrm>
          <a:custGeom>
            <a:avLst/>
            <a:gdLst>
              <a:gd name="T0" fmla="*/ 341856 w 5493"/>
              <a:gd name="T1" fmla="*/ 769198 h 5431"/>
              <a:gd name="T2" fmla="*/ 779746 w 5493"/>
              <a:gd name="T3" fmla="*/ 1015761 h 5431"/>
              <a:gd name="T4" fmla="*/ 683056 w 5493"/>
              <a:gd name="T5" fmla="*/ 975432 h 5431"/>
              <a:gd name="T6" fmla="*/ 668962 w 5493"/>
              <a:gd name="T7" fmla="*/ 939694 h 5431"/>
              <a:gd name="T8" fmla="*/ 830549 w 5493"/>
              <a:gd name="T9" fmla="*/ 964613 h 5431"/>
              <a:gd name="T10" fmla="*/ 772535 w 5493"/>
              <a:gd name="T11" fmla="*/ 910513 h 5431"/>
              <a:gd name="T12" fmla="*/ 712882 w 5493"/>
              <a:gd name="T13" fmla="*/ 894119 h 5431"/>
              <a:gd name="T14" fmla="*/ 742381 w 5493"/>
              <a:gd name="T15" fmla="*/ 933464 h 5431"/>
              <a:gd name="T16" fmla="*/ 737137 w 5493"/>
              <a:gd name="T17" fmla="*/ 911169 h 5431"/>
              <a:gd name="T18" fmla="*/ 783679 w 5493"/>
              <a:gd name="T19" fmla="*/ 1011499 h 5431"/>
              <a:gd name="T20" fmla="*/ 817111 w 5493"/>
              <a:gd name="T21" fmla="*/ 944612 h 5431"/>
              <a:gd name="T22" fmla="*/ 847920 w 5493"/>
              <a:gd name="T23" fmla="*/ 882316 h 5431"/>
              <a:gd name="T24" fmla="*/ 802689 w 5493"/>
              <a:gd name="T25" fmla="*/ 837396 h 5431"/>
              <a:gd name="T26" fmla="*/ 756803 w 5493"/>
              <a:gd name="T27" fmla="*/ 883299 h 5431"/>
              <a:gd name="T28" fmla="*/ 775157 w 5493"/>
              <a:gd name="T29" fmla="*/ 865266 h 5431"/>
              <a:gd name="T30" fmla="*/ 799412 w 5493"/>
              <a:gd name="T31" fmla="*/ 874119 h 5431"/>
              <a:gd name="T32" fmla="*/ 814816 w 5493"/>
              <a:gd name="T33" fmla="*/ 893463 h 5431"/>
              <a:gd name="T34" fmla="*/ 843004 w 5493"/>
              <a:gd name="T35" fmla="*/ 925267 h 5431"/>
              <a:gd name="T36" fmla="*/ 794823 w 5493"/>
              <a:gd name="T37" fmla="*/ 922316 h 5431"/>
              <a:gd name="T38" fmla="*/ 930516 w 5493"/>
              <a:gd name="T39" fmla="*/ 864938 h 5431"/>
              <a:gd name="T40" fmla="*/ 870864 w 5493"/>
              <a:gd name="T41" fmla="*/ 900677 h 5431"/>
              <a:gd name="T42" fmla="*/ 837104 w 5493"/>
              <a:gd name="T43" fmla="*/ 771493 h 5431"/>
              <a:gd name="T44" fmla="*/ 928878 w 5493"/>
              <a:gd name="T45" fmla="*/ 842642 h 5431"/>
              <a:gd name="T46" fmla="*/ 847920 w 5493"/>
              <a:gd name="T47" fmla="*/ 821986 h 5431"/>
              <a:gd name="T48" fmla="*/ 907901 w 5493"/>
              <a:gd name="T49" fmla="*/ 729197 h 5431"/>
              <a:gd name="T50" fmla="*/ 910523 w 5493"/>
              <a:gd name="T51" fmla="*/ 758706 h 5431"/>
              <a:gd name="T52" fmla="*/ 979681 w 5493"/>
              <a:gd name="T53" fmla="*/ 808543 h 5431"/>
              <a:gd name="T54" fmla="*/ 903312 w 5493"/>
              <a:gd name="T55" fmla="*/ 813461 h 5431"/>
              <a:gd name="T56" fmla="*/ 953788 w 5493"/>
              <a:gd name="T57" fmla="*/ 816740 h 5431"/>
              <a:gd name="T58" fmla="*/ 916423 w 5493"/>
              <a:gd name="T59" fmla="*/ 780018 h 5431"/>
              <a:gd name="T60" fmla="*/ 850870 w 5493"/>
              <a:gd name="T61" fmla="*/ 757722 h 5431"/>
              <a:gd name="T62" fmla="*/ 963620 w 5493"/>
              <a:gd name="T63" fmla="*/ 679360 h 5431"/>
              <a:gd name="T64" fmla="*/ 976731 w 5493"/>
              <a:gd name="T65" fmla="*/ 786576 h 5431"/>
              <a:gd name="T66" fmla="*/ 1023601 w 5493"/>
              <a:gd name="T67" fmla="*/ 739689 h 5431"/>
              <a:gd name="T68" fmla="*/ 959360 w 5493"/>
              <a:gd name="T69" fmla="*/ 709525 h 5431"/>
              <a:gd name="T70" fmla="*/ 934777 w 5493"/>
              <a:gd name="T71" fmla="*/ 697721 h 5431"/>
              <a:gd name="T72" fmla="*/ 973126 w 5493"/>
              <a:gd name="T73" fmla="*/ 688868 h 5431"/>
              <a:gd name="T74" fmla="*/ 967554 w 5493"/>
              <a:gd name="T75" fmla="*/ 730181 h 5431"/>
              <a:gd name="T76" fmla="*/ 1003935 w 5493"/>
              <a:gd name="T77" fmla="*/ 766903 h 5431"/>
              <a:gd name="T78" fmla="*/ 911834 w 5493"/>
              <a:gd name="T79" fmla="*/ 496077 h 5431"/>
              <a:gd name="T80" fmla="*/ 974764 w 5493"/>
              <a:gd name="T81" fmla="*/ 433125 h 5431"/>
              <a:gd name="T82" fmla="*/ 184202 w 5493"/>
              <a:gd name="T83" fmla="*/ 863299 h 5431"/>
              <a:gd name="T84" fmla="*/ 448706 w 5493"/>
              <a:gd name="T85" fmla="*/ 1007236 h 5431"/>
              <a:gd name="T86" fmla="*/ 1523110 w 5493"/>
              <a:gd name="T87" fmla="*/ 1229537 h 5431"/>
              <a:gd name="T88" fmla="*/ 448706 w 5493"/>
              <a:gd name="T89" fmla="*/ 1007236 h 5431"/>
              <a:gd name="T90" fmla="*/ 1111769 w 5493"/>
              <a:gd name="T91" fmla="*/ 722312 h 5431"/>
              <a:gd name="T92" fmla="*/ 391020 w 5493"/>
              <a:gd name="T93" fmla="*/ 152135 h 5431"/>
              <a:gd name="T94" fmla="*/ 625370 w 5493"/>
              <a:gd name="T95" fmla="*/ 386566 h 5431"/>
              <a:gd name="T96" fmla="*/ 769258 w 5493"/>
              <a:gd name="T97" fmla="*/ 341975 h 5431"/>
              <a:gd name="T98" fmla="*/ 485416 w 5493"/>
              <a:gd name="T99" fmla="*/ 58034 h 5431"/>
              <a:gd name="T100" fmla="*/ 611276 w 5493"/>
              <a:gd name="T101" fmla="*/ 400665 h 5431"/>
              <a:gd name="T102" fmla="*/ 274992 w 5493"/>
              <a:gd name="T103" fmla="*/ 268531 h 5431"/>
              <a:gd name="T104" fmla="*/ 304163 w 5493"/>
              <a:gd name="T105" fmla="*/ 239350 h 5431"/>
              <a:gd name="T106" fmla="*/ 484105 w 5493"/>
              <a:gd name="T107" fmla="*/ 627228 h 5431"/>
              <a:gd name="T108" fmla="*/ 200263 w 5493"/>
              <a:gd name="T109" fmla="*/ 342959 h 5431"/>
              <a:gd name="T110" fmla="*/ 418224 w 5493"/>
              <a:gd name="T111" fmla="*/ 593784 h 5431"/>
              <a:gd name="T112" fmla="*/ 81941 w 5493"/>
              <a:gd name="T113" fmla="*/ 461650 h 5431"/>
              <a:gd name="T114" fmla="*/ 110784 w 5493"/>
              <a:gd name="T115" fmla="*/ 432469 h 54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93" h="5431">
                <a:moveTo>
                  <a:pt x="0" y="1657"/>
                </a:moveTo>
                <a:cubicBezTo>
                  <a:pt x="178" y="1480"/>
                  <a:pt x="178" y="1480"/>
                  <a:pt x="178" y="1480"/>
                </a:cubicBezTo>
                <a:cubicBezTo>
                  <a:pt x="1043" y="2346"/>
                  <a:pt x="1043" y="2346"/>
                  <a:pt x="1043" y="2346"/>
                </a:cubicBezTo>
                <a:cubicBezTo>
                  <a:pt x="866" y="2523"/>
                  <a:pt x="866" y="2523"/>
                  <a:pt x="866" y="2523"/>
                </a:cubicBezTo>
                <a:cubicBezTo>
                  <a:pt x="0" y="1657"/>
                  <a:pt x="0" y="1657"/>
                  <a:pt x="0" y="1657"/>
                </a:cubicBezTo>
                <a:close/>
                <a:moveTo>
                  <a:pt x="2379" y="3098"/>
                </a:moveTo>
                <a:cubicBezTo>
                  <a:pt x="2316" y="3160"/>
                  <a:pt x="2316" y="3160"/>
                  <a:pt x="2316" y="3160"/>
                </a:cubicBezTo>
                <a:cubicBezTo>
                  <a:pt x="2108" y="2952"/>
                  <a:pt x="2108" y="2952"/>
                  <a:pt x="2108" y="2952"/>
                </a:cubicBezTo>
                <a:cubicBezTo>
                  <a:pt x="2084" y="2975"/>
                  <a:pt x="2084" y="2975"/>
                  <a:pt x="2084" y="2975"/>
                </a:cubicBezTo>
                <a:cubicBezTo>
                  <a:pt x="2043" y="2934"/>
                  <a:pt x="2043" y="2934"/>
                  <a:pt x="2043" y="2934"/>
                </a:cubicBezTo>
                <a:cubicBezTo>
                  <a:pt x="2052" y="2925"/>
                  <a:pt x="2056" y="2913"/>
                  <a:pt x="2054" y="2899"/>
                </a:cubicBezTo>
                <a:cubicBezTo>
                  <a:pt x="2052" y="2885"/>
                  <a:pt x="2048" y="2874"/>
                  <a:pt x="2041" y="2866"/>
                </a:cubicBezTo>
                <a:cubicBezTo>
                  <a:pt x="2095" y="2813"/>
                  <a:pt x="2095" y="2813"/>
                  <a:pt x="2095" y="2813"/>
                </a:cubicBezTo>
                <a:cubicBezTo>
                  <a:pt x="2379" y="3098"/>
                  <a:pt x="2379" y="3098"/>
                  <a:pt x="2379" y="3098"/>
                </a:cubicBezTo>
                <a:close/>
                <a:moveTo>
                  <a:pt x="2534" y="2942"/>
                </a:moveTo>
                <a:cubicBezTo>
                  <a:pt x="2498" y="2906"/>
                  <a:pt x="2498" y="2906"/>
                  <a:pt x="2498" y="2906"/>
                </a:cubicBezTo>
                <a:cubicBezTo>
                  <a:pt x="2421" y="2982"/>
                  <a:pt x="2421" y="2982"/>
                  <a:pt x="2421" y="2982"/>
                </a:cubicBezTo>
                <a:cubicBezTo>
                  <a:pt x="2357" y="2777"/>
                  <a:pt x="2357" y="2777"/>
                  <a:pt x="2357" y="2777"/>
                </a:cubicBezTo>
                <a:cubicBezTo>
                  <a:pt x="2354" y="2765"/>
                  <a:pt x="2346" y="2754"/>
                  <a:pt x="2334" y="2741"/>
                </a:cubicBezTo>
                <a:cubicBezTo>
                  <a:pt x="2303" y="2711"/>
                  <a:pt x="2276" y="2693"/>
                  <a:pt x="2253" y="2690"/>
                </a:cubicBezTo>
                <a:cubicBezTo>
                  <a:pt x="2230" y="2685"/>
                  <a:pt x="2204" y="2698"/>
                  <a:pt x="2175" y="2727"/>
                </a:cubicBezTo>
                <a:cubicBezTo>
                  <a:pt x="2128" y="2774"/>
                  <a:pt x="2123" y="2816"/>
                  <a:pt x="2159" y="2853"/>
                </a:cubicBezTo>
                <a:cubicBezTo>
                  <a:pt x="2209" y="2903"/>
                  <a:pt x="2209" y="2903"/>
                  <a:pt x="2209" y="2903"/>
                </a:cubicBezTo>
                <a:cubicBezTo>
                  <a:pt x="2265" y="2847"/>
                  <a:pt x="2265" y="2847"/>
                  <a:pt x="2265" y="2847"/>
                </a:cubicBezTo>
                <a:cubicBezTo>
                  <a:pt x="2217" y="2798"/>
                  <a:pt x="2217" y="2798"/>
                  <a:pt x="2217" y="2798"/>
                </a:cubicBezTo>
                <a:cubicBezTo>
                  <a:pt x="2208" y="2790"/>
                  <a:pt x="2209" y="2781"/>
                  <a:pt x="2218" y="2773"/>
                </a:cubicBezTo>
                <a:cubicBezTo>
                  <a:pt x="2226" y="2764"/>
                  <a:pt x="2237" y="2767"/>
                  <a:pt x="2249" y="2779"/>
                </a:cubicBezTo>
                <a:cubicBezTo>
                  <a:pt x="2274" y="2804"/>
                  <a:pt x="2289" y="2827"/>
                  <a:pt x="2295" y="2848"/>
                </a:cubicBezTo>
                <a:cubicBezTo>
                  <a:pt x="2354" y="3047"/>
                  <a:pt x="2354" y="3047"/>
                  <a:pt x="2354" y="3047"/>
                </a:cubicBezTo>
                <a:cubicBezTo>
                  <a:pt x="2391" y="3085"/>
                  <a:pt x="2391" y="3085"/>
                  <a:pt x="2391" y="3085"/>
                </a:cubicBezTo>
                <a:cubicBezTo>
                  <a:pt x="2534" y="2942"/>
                  <a:pt x="2534" y="2942"/>
                  <a:pt x="2534" y="2942"/>
                </a:cubicBezTo>
                <a:close/>
                <a:moveTo>
                  <a:pt x="2425" y="2813"/>
                </a:moveTo>
                <a:cubicBezTo>
                  <a:pt x="2493" y="2881"/>
                  <a:pt x="2493" y="2881"/>
                  <a:pt x="2493" y="2881"/>
                </a:cubicBezTo>
                <a:cubicBezTo>
                  <a:pt x="2529" y="2917"/>
                  <a:pt x="2571" y="2911"/>
                  <a:pt x="2618" y="2863"/>
                </a:cubicBezTo>
                <a:cubicBezTo>
                  <a:pt x="2666" y="2816"/>
                  <a:pt x="2669" y="2773"/>
                  <a:pt x="2630" y="2734"/>
                </a:cubicBezTo>
                <a:cubicBezTo>
                  <a:pt x="2587" y="2691"/>
                  <a:pt x="2587" y="2691"/>
                  <a:pt x="2587" y="2691"/>
                </a:cubicBezTo>
                <a:cubicBezTo>
                  <a:pt x="2559" y="2663"/>
                  <a:pt x="2530" y="2656"/>
                  <a:pt x="2501" y="2672"/>
                </a:cubicBezTo>
                <a:cubicBezTo>
                  <a:pt x="2515" y="2642"/>
                  <a:pt x="2511" y="2616"/>
                  <a:pt x="2488" y="2593"/>
                </a:cubicBezTo>
                <a:cubicBezTo>
                  <a:pt x="2449" y="2554"/>
                  <a:pt x="2449" y="2554"/>
                  <a:pt x="2449" y="2554"/>
                </a:cubicBezTo>
                <a:cubicBezTo>
                  <a:pt x="2431" y="2537"/>
                  <a:pt x="2412" y="2531"/>
                  <a:pt x="2390" y="2537"/>
                </a:cubicBezTo>
                <a:cubicBezTo>
                  <a:pt x="2368" y="2543"/>
                  <a:pt x="2348" y="2555"/>
                  <a:pt x="2329" y="2574"/>
                </a:cubicBezTo>
                <a:cubicBezTo>
                  <a:pt x="2282" y="2620"/>
                  <a:pt x="2276" y="2660"/>
                  <a:pt x="2309" y="2694"/>
                </a:cubicBezTo>
                <a:cubicBezTo>
                  <a:pt x="2362" y="2746"/>
                  <a:pt x="2362" y="2746"/>
                  <a:pt x="2362" y="2746"/>
                </a:cubicBezTo>
                <a:cubicBezTo>
                  <a:pt x="2417" y="2691"/>
                  <a:pt x="2417" y="2691"/>
                  <a:pt x="2417" y="2691"/>
                </a:cubicBezTo>
                <a:cubicBezTo>
                  <a:pt x="2365" y="2639"/>
                  <a:pt x="2365" y="2639"/>
                  <a:pt x="2365" y="2639"/>
                </a:cubicBezTo>
                <a:cubicBezTo>
                  <a:pt x="2359" y="2633"/>
                  <a:pt x="2361" y="2626"/>
                  <a:pt x="2368" y="2619"/>
                </a:cubicBezTo>
                <a:cubicBezTo>
                  <a:pt x="2376" y="2611"/>
                  <a:pt x="2383" y="2610"/>
                  <a:pt x="2388" y="2616"/>
                </a:cubicBezTo>
                <a:cubicBezTo>
                  <a:pt x="2439" y="2666"/>
                  <a:pt x="2439" y="2666"/>
                  <a:pt x="2439" y="2666"/>
                </a:cubicBezTo>
                <a:cubicBezTo>
                  <a:pt x="2450" y="2677"/>
                  <a:pt x="2447" y="2692"/>
                  <a:pt x="2428" y="2710"/>
                </a:cubicBezTo>
                <a:cubicBezTo>
                  <a:pt x="2461" y="2742"/>
                  <a:pt x="2461" y="2742"/>
                  <a:pt x="2461" y="2742"/>
                </a:cubicBezTo>
                <a:cubicBezTo>
                  <a:pt x="2471" y="2732"/>
                  <a:pt x="2479" y="2726"/>
                  <a:pt x="2486" y="2725"/>
                </a:cubicBezTo>
                <a:cubicBezTo>
                  <a:pt x="2492" y="2724"/>
                  <a:pt x="2499" y="2727"/>
                  <a:pt x="2507" y="2734"/>
                </a:cubicBezTo>
                <a:cubicBezTo>
                  <a:pt x="2573" y="2800"/>
                  <a:pt x="2573" y="2800"/>
                  <a:pt x="2573" y="2800"/>
                </a:cubicBezTo>
                <a:cubicBezTo>
                  <a:pt x="2580" y="2807"/>
                  <a:pt x="2579" y="2814"/>
                  <a:pt x="2572" y="2822"/>
                </a:cubicBezTo>
                <a:cubicBezTo>
                  <a:pt x="2564" y="2830"/>
                  <a:pt x="2557" y="2830"/>
                  <a:pt x="2550" y="2823"/>
                </a:cubicBezTo>
                <a:cubicBezTo>
                  <a:pt x="2482" y="2755"/>
                  <a:pt x="2482" y="2755"/>
                  <a:pt x="2482" y="2755"/>
                </a:cubicBezTo>
                <a:cubicBezTo>
                  <a:pt x="2425" y="2813"/>
                  <a:pt x="2425" y="2813"/>
                  <a:pt x="2425" y="2813"/>
                </a:cubicBezTo>
                <a:close/>
                <a:moveTo>
                  <a:pt x="2834" y="2570"/>
                </a:moveTo>
                <a:cubicBezTo>
                  <a:pt x="2803" y="2601"/>
                  <a:pt x="2803" y="2601"/>
                  <a:pt x="2803" y="2601"/>
                </a:cubicBezTo>
                <a:cubicBezTo>
                  <a:pt x="2839" y="2638"/>
                  <a:pt x="2839" y="2638"/>
                  <a:pt x="2839" y="2638"/>
                </a:cubicBezTo>
                <a:cubicBezTo>
                  <a:pt x="2778" y="2699"/>
                  <a:pt x="2778" y="2699"/>
                  <a:pt x="2778" y="2699"/>
                </a:cubicBezTo>
                <a:cubicBezTo>
                  <a:pt x="2742" y="2662"/>
                  <a:pt x="2742" y="2662"/>
                  <a:pt x="2742" y="2662"/>
                </a:cubicBezTo>
                <a:cubicBezTo>
                  <a:pt x="2657" y="2747"/>
                  <a:pt x="2657" y="2747"/>
                  <a:pt x="2657" y="2747"/>
                </a:cubicBezTo>
                <a:cubicBezTo>
                  <a:pt x="2617" y="2706"/>
                  <a:pt x="2617" y="2706"/>
                  <a:pt x="2617" y="2706"/>
                </a:cubicBezTo>
                <a:cubicBezTo>
                  <a:pt x="2470" y="2437"/>
                  <a:pt x="2470" y="2437"/>
                  <a:pt x="2470" y="2437"/>
                </a:cubicBezTo>
                <a:cubicBezTo>
                  <a:pt x="2554" y="2353"/>
                  <a:pt x="2554" y="2353"/>
                  <a:pt x="2554" y="2353"/>
                </a:cubicBezTo>
                <a:cubicBezTo>
                  <a:pt x="2760" y="2558"/>
                  <a:pt x="2760" y="2558"/>
                  <a:pt x="2760" y="2558"/>
                </a:cubicBezTo>
                <a:cubicBezTo>
                  <a:pt x="2791" y="2528"/>
                  <a:pt x="2791" y="2528"/>
                  <a:pt x="2791" y="2528"/>
                </a:cubicBezTo>
                <a:cubicBezTo>
                  <a:pt x="2834" y="2570"/>
                  <a:pt x="2834" y="2570"/>
                  <a:pt x="2834" y="2570"/>
                </a:cubicBezTo>
                <a:close/>
                <a:moveTo>
                  <a:pt x="2699" y="2619"/>
                </a:moveTo>
                <a:cubicBezTo>
                  <a:pt x="2670" y="2648"/>
                  <a:pt x="2670" y="2648"/>
                  <a:pt x="2670" y="2648"/>
                </a:cubicBezTo>
                <a:cubicBezTo>
                  <a:pt x="2587" y="2507"/>
                  <a:pt x="2587" y="2507"/>
                  <a:pt x="2587" y="2507"/>
                </a:cubicBezTo>
                <a:cubicBezTo>
                  <a:pt x="2699" y="2619"/>
                  <a:pt x="2699" y="2619"/>
                  <a:pt x="2699" y="2619"/>
                </a:cubicBezTo>
                <a:close/>
                <a:moveTo>
                  <a:pt x="2736" y="2171"/>
                </a:moveTo>
                <a:cubicBezTo>
                  <a:pt x="2770" y="2224"/>
                  <a:pt x="2770" y="2224"/>
                  <a:pt x="2770" y="2224"/>
                </a:cubicBezTo>
                <a:cubicBezTo>
                  <a:pt x="2699" y="2295"/>
                  <a:pt x="2699" y="2295"/>
                  <a:pt x="2699" y="2295"/>
                </a:cubicBezTo>
                <a:cubicBezTo>
                  <a:pt x="2754" y="2356"/>
                  <a:pt x="2754" y="2356"/>
                  <a:pt x="2754" y="2356"/>
                </a:cubicBezTo>
                <a:cubicBezTo>
                  <a:pt x="2754" y="2344"/>
                  <a:pt x="2762" y="2330"/>
                  <a:pt x="2778" y="2314"/>
                </a:cubicBezTo>
                <a:cubicBezTo>
                  <a:pt x="2810" y="2281"/>
                  <a:pt x="2841" y="2279"/>
                  <a:pt x="2869" y="2307"/>
                </a:cubicBezTo>
                <a:cubicBezTo>
                  <a:pt x="2970" y="2408"/>
                  <a:pt x="2970" y="2408"/>
                  <a:pt x="2970" y="2408"/>
                </a:cubicBezTo>
                <a:cubicBezTo>
                  <a:pt x="2987" y="2425"/>
                  <a:pt x="2993" y="2444"/>
                  <a:pt x="2989" y="2466"/>
                </a:cubicBezTo>
                <a:cubicBezTo>
                  <a:pt x="2985" y="2488"/>
                  <a:pt x="2972" y="2510"/>
                  <a:pt x="2950" y="2531"/>
                </a:cubicBezTo>
                <a:cubicBezTo>
                  <a:pt x="2903" y="2579"/>
                  <a:pt x="2862" y="2585"/>
                  <a:pt x="2827" y="2551"/>
                </a:cubicBezTo>
                <a:cubicBezTo>
                  <a:pt x="2756" y="2481"/>
                  <a:pt x="2756" y="2481"/>
                  <a:pt x="2756" y="2481"/>
                </a:cubicBezTo>
                <a:cubicBezTo>
                  <a:pt x="2818" y="2419"/>
                  <a:pt x="2818" y="2419"/>
                  <a:pt x="2818" y="2419"/>
                </a:cubicBezTo>
                <a:cubicBezTo>
                  <a:pt x="2891" y="2492"/>
                  <a:pt x="2891" y="2492"/>
                  <a:pt x="2891" y="2492"/>
                </a:cubicBezTo>
                <a:cubicBezTo>
                  <a:pt x="2897" y="2499"/>
                  <a:pt x="2903" y="2498"/>
                  <a:pt x="2910" y="2491"/>
                </a:cubicBezTo>
                <a:cubicBezTo>
                  <a:pt x="2918" y="2485"/>
                  <a:pt x="2918" y="2478"/>
                  <a:pt x="2912" y="2472"/>
                </a:cubicBezTo>
                <a:cubicBezTo>
                  <a:pt x="2817" y="2377"/>
                  <a:pt x="2817" y="2377"/>
                  <a:pt x="2817" y="2377"/>
                </a:cubicBezTo>
                <a:cubicBezTo>
                  <a:pt x="2810" y="2371"/>
                  <a:pt x="2803" y="2371"/>
                  <a:pt x="2796" y="2379"/>
                </a:cubicBezTo>
                <a:cubicBezTo>
                  <a:pt x="2788" y="2386"/>
                  <a:pt x="2791" y="2395"/>
                  <a:pt x="2802" y="2407"/>
                </a:cubicBezTo>
                <a:cubicBezTo>
                  <a:pt x="2742" y="2464"/>
                  <a:pt x="2742" y="2464"/>
                  <a:pt x="2742" y="2464"/>
                </a:cubicBezTo>
                <a:cubicBezTo>
                  <a:pt x="2596" y="2311"/>
                  <a:pt x="2596" y="2311"/>
                  <a:pt x="2596" y="2311"/>
                </a:cubicBezTo>
                <a:cubicBezTo>
                  <a:pt x="2736" y="2171"/>
                  <a:pt x="2736" y="2171"/>
                  <a:pt x="2736" y="2171"/>
                </a:cubicBezTo>
                <a:close/>
                <a:moveTo>
                  <a:pt x="2969" y="2101"/>
                </a:moveTo>
                <a:cubicBezTo>
                  <a:pt x="2940" y="2072"/>
                  <a:pt x="2940" y="2072"/>
                  <a:pt x="2940" y="2072"/>
                </a:cubicBezTo>
                <a:cubicBezTo>
                  <a:pt x="2903" y="2036"/>
                  <a:pt x="2861" y="2041"/>
                  <a:pt x="2814" y="2089"/>
                </a:cubicBezTo>
                <a:cubicBezTo>
                  <a:pt x="2766" y="2136"/>
                  <a:pt x="2760" y="2179"/>
                  <a:pt x="2797" y="2216"/>
                </a:cubicBezTo>
                <a:cubicBezTo>
                  <a:pt x="2980" y="2399"/>
                  <a:pt x="2980" y="2399"/>
                  <a:pt x="2980" y="2399"/>
                </a:cubicBezTo>
                <a:cubicBezTo>
                  <a:pt x="3014" y="2433"/>
                  <a:pt x="3055" y="2426"/>
                  <a:pt x="3103" y="2379"/>
                </a:cubicBezTo>
                <a:cubicBezTo>
                  <a:pt x="3124" y="2357"/>
                  <a:pt x="3137" y="2336"/>
                  <a:pt x="3141" y="2314"/>
                </a:cubicBezTo>
                <a:cubicBezTo>
                  <a:pt x="3146" y="2292"/>
                  <a:pt x="3139" y="2272"/>
                  <a:pt x="3123" y="2256"/>
                </a:cubicBezTo>
                <a:cubicBezTo>
                  <a:pt x="3021" y="2154"/>
                  <a:pt x="3021" y="2154"/>
                  <a:pt x="3021" y="2154"/>
                </a:cubicBezTo>
                <a:cubicBezTo>
                  <a:pt x="3008" y="2141"/>
                  <a:pt x="2993" y="2136"/>
                  <a:pt x="2976" y="2138"/>
                </a:cubicBezTo>
                <a:cubicBezTo>
                  <a:pt x="2958" y="2141"/>
                  <a:pt x="2942" y="2149"/>
                  <a:pt x="2927" y="2164"/>
                </a:cubicBezTo>
                <a:cubicBezTo>
                  <a:pt x="2912" y="2179"/>
                  <a:pt x="2905" y="2192"/>
                  <a:pt x="2907" y="2203"/>
                </a:cubicBezTo>
                <a:cubicBezTo>
                  <a:pt x="2851" y="2148"/>
                  <a:pt x="2851" y="2148"/>
                  <a:pt x="2851" y="2148"/>
                </a:cubicBezTo>
                <a:cubicBezTo>
                  <a:pt x="2845" y="2142"/>
                  <a:pt x="2845" y="2135"/>
                  <a:pt x="2852" y="2128"/>
                </a:cubicBezTo>
                <a:cubicBezTo>
                  <a:pt x="2860" y="2120"/>
                  <a:pt x="2871" y="2124"/>
                  <a:pt x="2886" y="2138"/>
                </a:cubicBezTo>
                <a:cubicBezTo>
                  <a:pt x="2907" y="2162"/>
                  <a:pt x="2907" y="2162"/>
                  <a:pt x="2907" y="2162"/>
                </a:cubicBezTo>
                <a:cubicBezTo>
                  <a:pt x="2969" y="2101"/>
                  <a:pt x="2969" y="2101"/>
                  <a:pt x="2969" y="2101"/>
                </a:cubicBezTo>
                <a:close/>
                <a:moveTo>
                  <a:pt x="3064" y="2319"/>
                </a:moveTo>
                <a:cubicBezTo>
                  <a:pt x="2971" y="2226"/>
                  <a:pt x="2971" y="2226"/>
                  <a:pt x="2971" y="2226"/>
                </a:cubicBezTo>
                <a:cubicBezTo>
                  <a:pt x="2965" y="2220"/>
                  <a:pt x="2959" y="2220"/>
                  <a:pt x="2952" y="2227"/>
                </a:cubicBezTo>
                <a:cubicBezTo>
                  <a:pt x="2945" y="2234"/>
                  <a:pt x="2944" y="2241"/>
                  <a:pt x="2951" y="2247"/>
                </a:cubicBezTo>
                <a:cubicBezTo>
                  <a:pt x="3043" y="2340"/>
                  <a:pt x="3043" y="2340"/>
                  <a:pt x="3043" y="2340"/>
                </a:cubicBezTo>
                <a:cubicBezTo>
                  <a:pt x="3050" y="2346"/>
                  <a:pt x="3056" y="2346"/>
                  <a:pt x="3063" y="2339"/>
                </a:cubicBezTo>
                <a:cubicBezTo>
                  <a:pt x="3070" y="2332"/>
                  <a:pt x="3070" y="2325"/>
                  <a:pt x="3064" y="2319"/>
                </a:cubicBezTo>
                <a:close/>
                <a:moveTo>
                  <a:pt x="2974" y="1321"/>
                </a:moveTo>
                <a:cubicBezTo>
                  <a:pt x="2782" y="1513"/>
                  <a:pt x="2782" y="1513"/>
                  <a:pt x="2782" y="1513"/>
                </a:cubicBezTo>
                <a:cubicBezTo>
                  <a:pt x="2613" y="583"/>
                  <a:pt x="2613" y="583"/>
                  <a:pt x="2613" y="583"/>
                </a:cubicBezTo>
                <a:cubicBezTo>
                  <a:pt x="2678" y="517"/>
                  <a:pt x="2678" y="517"/>
                  <a:pt x="2678" y="517"/>
                </a:cubicBezTo>
                <a:cubicBezTo>
                  <a:pt x="2974" y="1321"/>
                  <a:pt x="2974" y="1321"/>
                  <a:pt x="2974" y="1321"/>
                </a:cubicBezTo>
                <a:close/>
                <a:moveTo>
                  <a:pt x="1301" y="2994"/>
                </a:moveTo>
                <a:cubicBezTo>
                  <a:pt x="1492" y="2803"/>
                  <a:pt x="1492" y="2803"/>
                  <a:pt x="1492" y="2803"/>
                </a:cubicBezTo>
                <a:cubicBezTo>
                  <a:pt x="562" y="2633"/>
                  <a:pt x="562" y="2633"/>
                  <a:pt x="562" y="2633"/>
                </a:cubicBezTo>
                <a:cubicBezTo>
                  <a:pt x="496" y="2699"/>
                  <a:pt x="496" y="2699"/>
                  <a:pt x="496" y="2699"/>
                </a:cubicBezTo>
                <a:cubicBezTo>
                  <a:pt x="1301" y="2994"/>
                  <a:pt x="1301" y="2994"/>
                  <a:pt x="1301" y="2994"/>
                </a:cubicBezTo>
                <a:close/>
                <a:moveTo>
                  <a:pt x="1369" y="3072"/>
                </a:moveTo>
                <a:cubicBezTo>
                  <a:pt x="2041" y="3744"/>
                  <a:pt x="2041" y="3744"/>
                  <a:pt x="2041" y="3744"/>
                </a:cubicBezTo>
                <a:cubicBezTo>
                  <a:pt x="3352" y="3491"/>
                  <a:pt x="3526" y="4315"/>
                  <a:pt x="3747" y="4753"/>
                </a:cubicBezTo>
                <a:cubicBezTo>
                  <a:pt x="4090" y="5431"/>
                  <a:pt x="5493" y="4142"/>
                  <a:pt x="4647" y="3750"/>
                </a:cubicBezTo>
                <a:cubicBezTo>
                  <a:pt x="4198" y="3542"/>
                  <a:pt x="3468" y="3321"/>
                  <a:pt x="3708" y="2077"/>
                </a:cubicBezTo>
                <a:cubicBezTo>
                  <a:pt x="3036" y="1405"/>
                  <a:pt x="3036" y="1405"/>
                  <a:pt x="3036" y="1405"/>
                </a:cubicBezTo>
                <a:cubicBezTo>
                  <a:pt x="1369" y="3072"/>
                  <a:pt x="1369" y="3072"/>
                  <a:pt x="1369" y="3072"/>
                </a:cubicBezTo>
                <a:close/>
                <a:moveTo>
                  <a:pt x="1765" y="3007"/>
                </a:moveTo>
                <a:cubicBezTo>
                  <a:pt x="2177" y="3419"/>
                  <a:pt x="2177" y="3419"/>
                  <a:pt x="2177" y="3419"/>
                </a:cubicBezTo>
                <a:cubicBezTo>
                  <a:pt x="3392" y="2203"/>
                  <a:pt x="3392" y="2203"/>
                  <a:pt x="3392" y="2203"/>
                </a:cubicBezTo>
                <a:cubicBezTo>
                  <a:pt x="2980" y="1792"/>
                  <a:pt x="2980" y="1792"/>
                  <a:pt x="2980" y="1792"/>
                </a:cubicBezTo>
                <a:cubicBezTo>
                  <a:pt x="1765" y="3007"/>
                  <a:pt x="1765" y="3007"/>
                  <a:pt x="1765" y="3007"/>
                </a:cubicBezTo>
                <a:close/>
                <a:moveTo>
                  <a:pt x="1193" y="464"/>
                </a:moveTo>
                <a:cubicBezTo>
                  <a:pt x="1356" y="301"/>
                  <a:pt x="1356" y="301"/>
                  <a:pt x="1356" y="301"/>
                </a:cubicBezTo>
                <a:cubicBezTo>
                  <a:pt x="2071" y="1016"/>
                  <a:pt x="2071" y="1016"/>
                  <a:pt x="2071" y="1016"/>
                </a:cubicBezTo>
                <a:cubicBezTo>
                  <a:pt x="1908" y="1179"/>
                  <a:pt x="1908" y="1179"/>
                  <a:pt x="1908" y="1179"/>
                </a:cubicBezTo>
                <a:cubicBezTo>
                  <a:pt x="1193" y="464"/>
                  <a:pt x="1193" y="464"/>
                  <a:pt x="1193" y="464"/>
                </a:cubicBezTo>
                <a:close/>
                <a:moveTo>
                  <a:pt x="1481" y="177"/>
                </a:moveTo>
                <a:cubicBezTo>
                  <a:pt x="2347" y="1043"/>
                  <a:pt x="2347" y="1043"/>
                  <a:pt x="2347" y="1043"/>
                </a:cubicBezTo>
                <a:cubicBezTo>
                  <a:pt x="2524" y="866"/>
                  <a:pt x="2524" y="866"/>
                  <a:pt x="2524" y="866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481" y="177"/>
                  <a:pt x="1481" y="177"/>
                  <a:pt x="1481" y="177"/>
                </a:cubicBezTo>
                <a:close/>
                <a:moveTo>
                  <a:pt x="987" y="670"/>
                </a:moveTo>
                <a:cubicBezTo>
                  <a:pt x="1702" y="1385"/>
                  <a:pt x="1702" y="1385"/>
                  <a:pt x="1702" y="1385"/>
                </a:cubicBezTo>
                <a:cubicBezTo>
                  <a:pt x="1865" y="1222"/>
                  <a:pt x="1865" y="1222"/>
                  <a:pt x="1865" y="1222"/>
                </a:cubicBezTo>
                <a:cubicBezTo>
                  <a:pt x="1150" y="507"/>
                  <a:pt x="1150" y="507"/>
                  <a:pt x="1150" y="507"/>
                </a:cubicBezTo>
                <a:cubicBezTo>
                  <a:pt x="987" y="670"/>
                  <a:pt x="987" y="670"/>
                  <a:pt x="987" y="670"/>
                </a:cubicBezTo>
                <a:close/>
                <a:moveTo>
                  <a:pt x="839" y="819"/>
                </a:moveTo>
                <a:cubicBezTo>
                  <a:pt x="1554" y="1533"/>
                  <a:pt x="1554" y="1533"/>
                  <a:pt x="1554" y="1533"/>
                </a:cubicBezTo>
                <a:cubicBezTo>
                  <a:pt x="1642" y="1445"/>
                  <a:pt x="1642" y="1445"/>
                  <a:pt x="1642" y="1445"/>
                </a:cubicBezTo>
                <a:cubicBezTo>
                  <a:pt x="928" y="730"/>
                  <a:pt x="928" y="730"/>
                  <a:pt x="928" y="730"/>
                </a:cubicBezTo>
                <a:cubicBezTo>
                  <a:pt x="839" y="819"/>
                  <a:pt x="839" y="819"/>
                  <a:pt x="839" y="819"/>
                </a:cubicBezTo>
                <a:close/>
                <a:moveTo>
                  <a:pt x="611" y="1046"/>
                </a:moveTo>
                <a:cubicBezTo>
                  <a:pt x="1477" y="1913"/>
                  <a:pt x="1477" y="1913"/>
                  <a:pt x="1477" y="1913"/>
                </a:cubicBezTo>
                <a:cubicBezTo>
                  <a:pt x="1655" y="1735"/>
                  <a:pt x="1655" y="1735"/>
                  <a:pt x="1655" y="1735"/>
                </a:cubicBezTo>
                <a:cubicBezTo>
                  <a:pt x="789" y="869"/>
                  <a:pt x="789" y="869"/>
                  <a:pt x="789" y="869"/>
                </a:cubicBezTo>
                <a:cubicBezTo>
                  <a:pt x="611" y="1046"/>
                  <a:pt x="611" y="1046"/>
                  <a:pt x="611" y="1046"/>
                </a:cubicBezTo>
                <a:close/>
                <a:moveTo>
                  <a:pt x="398" y="1259"/>
                </a:moveTo>
                <a:cubicBezTo>
                  <a:pt x="1113" y="1974"/>
                  <a:pt x="1113" y="1974"/>
                  <a:pt x="1113" y="1974"/>
                </a:cubicBezTo>
                <a:cubicBezTo>
                  <a:pt x="1276" y="1811"/>
                  <a:pt x="1276" y="1811"/>
                  <a:pt x="1276" y="1811"/>
                </a:cubicBezTo>
                <a:cubicBezTo>
                  <a:pt x="561" y="1097"/>
                  <a:pt x="561" y="1097"/>
                  <a:pt x="561" y="1097"/>
                </a:cubicBezTo>
                <a:cubicBezTo>
                  <a:pt x="398" y="1259"/>
                  <a:pt x="398" y="1259"/>
                  <a:pt x="398" y="1259"/>
                </a:cubicBezTo>
                <a:close/>
                <a:moveTo>
                  <a:pt x="250" y="1408"/>
                </a:moveTo>
                <a:cubicBezTo>
                  <a:pt x="964" y="2123"/>
                  <a:pt x="964" y="2123"/>
                  <a:pt x="964" y="2123"/>
                </a:cubicBezTo>
                <a:cubicBezTo>
                  <a:pt x="1053" y="2034"/>
                  <a:pt x="1053" y="2034"/>
                  <a:pt x="1053" y="2034"/>
                </a:cubicBezTo>
                <a:cubicBezTo>
                  <a:pt x="338" y="1319"/>
                  <a:pt x="338" y="1319"/>
                  <a:pt x="338" y="1319"/>
                </a:cubicBezTo>
                <a:lnTo>
                  <a:pt x="250" y="14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9" name="齿轮"/>
          <p:cNvSpPr/>
          <p:nvPr/>
        </p:nvSpPr>
        <p:spPr bwMode="auto">
          <a:xfrm>
            <a:off x="6857365" y="4610394"/>
            <a:ext cx="356235" cy="356235"/>
          </a:xfrm>
          <a:custGeom>
            <a:avLst/>
            <a:gdLst>
              <a:gd name="T0" fmla="*/ 1678526 w 2768"/>
              <a:gd name="T1" fmla="*/ 720029 h 2768"/>
              <a:gd name="T2" fmla="*/ 1532963 w 2768"/>
              <a:gd name="T3" fmla="*/ 720029 h 2768"/>
              <a:gd name="T4" fmla="*/ 1472528 w 2768"/>
              <a:gd name="T5" fmla="*/ 574982 h 2768"/>
              <a:gd name="T6" fmla="*/ 1577152 w 2768"/>
              <a:gd name="T7" fmla="*/ 469612 h 2768"/>
              <a:gd name="T8" fmla="*/ 1577152 w 2768"/>
              <a:gd name="T9" fmla="*/ 299199 h 2768"/>
              <a:gd name="T10" fmla="*/ 1492023 w 2768"/>
              <a:gd name="T11" fmla="*/ 213992 h 2768"/>
              <a:gd name="T12" fmla="*/ 1321766 w 2768"/>
              <a:gd name="T13" fmla="*/ 213992 h 2768"/>
              <a:gd name="T14" fmla="*/ 1215193 w 2768"/>
              <a:gd name="T15" fmla="*/ 320663 h 2768"/>
              <a:gd name="T16" fmla="*/ 1079378 w 2768"/>
              <a:gd name="T17" fmla="*/ 265376 h 2768"/>
              <a:gd name="T18" fmla="*/ 1079378 w 2768"/>
              <a:gd name="T19" fmla="*/ 119680 h 2768"/>
              <a:gd name="T20" fmla="*/ 959158 w 2768"/>
              <a:gd name="T21" fmla="*/ 0 h 2768"/>
              <a:gd name="T22" fmla="*/ 839588 w 2768"/>
              <a:gd name="T23" fmla="*/ 0 h 2768"/>
              <a:gd name="T24" fmla="*/ 719368 w 2768"/>
              <a:gd name="T25" fmla="*/ 119680 h 2768"/>
              <a:gd name="T26" fmla="*/ 719368 w 2768"/>
              <a:gd name="T27" fmla="*/ 265376 h 2768"/>
              <a:gd name="T28" fmla="*/ 579004 w 2768"/>
              <a:gd name="T29" fmla="*/ 323265 h 2768"/>
              <a:gd name="T30" fmla="*/ 469182 w 2768"/>
              <a:gd name="T31" fmla="*/ 213992 h 2768"/>
              <a:gd name="T32" fmla="*/ 298925 w 2768"/>
              <a:gd name="T33" fmla="*/ 213992 h 2768"/>
              <a:gd name="T34" fmla="*/ 213796 w 2768"/>
              <a:gd name="T35" fmla="*/ 299199 h 2768"/>
              <a:gd name="T36" fmla="*/ 213796 w 2768"/>
              <a:gd name="T37" fmla="*/ 469612 h 2768"/>
              <a:gd name="T38" fmla="*/ 322968 w 2768"/>
              <a:gd name="T39" fmla="*/ 579535 h 2768"/>
              <a:gd name="T40" fmla="*/ 265133 w 2768"/>
              <a:gd name="T41" fmla="*/ 720029 h 2768"/>
              <a:gd name="T42" fmla="*/ 119570 w 2768"/>
              <a:gd name="T43" fmla="*/ 720029 h 2768"/>
              <a:gd name="T44" fmla="*/ 0 w 2768"/>
              <a:gd name="T45" fmla="*/ 839708 h 2768"/>
              <a:gd name="T46" fmla="*/ 0 w 2768"/>
              <a:gd name="T47" fmla="*/ 960038 h 2768"/>
              <a:gd name="T48" fmla="*/ 119570 w 2768"/>
              <a:gd name="T49" fmla="*/ 1080368 h 2768"/>
              <a:gd name="T50" fmla="*/ 265133 w 2768"/>
              <a:gd name="T51" fmla="*/ 1080368 h 2768"/>
              <a:gd name="T52" fmla="*/ 320369 w 2768"/>
              <a:gd name="T53" fmla="*/ 1216309 h 2768"/>
              <a:gd name="T54" fmla="*/ 213796 w 2768"/>
              <a:gd name="T55" fmla="*/ 1322980 h 2768"/>
              <a:gd name="T56" fmla="*/ 213796 w 2768"/>
              <a:gd name="T57" fmla="*/ 1493393 h 2768"/>
              <a:gd name="T58" fmla="*/ 298925 w 2768"/>
              <a:gd name="T59" fmla="*/ 1578600 h 2768"/>
              <a:gd name="T60" fmla="*/ 469182 w 2768"/>
              <a:gd name="T61" fmla="*/ 1578600 h 2768"/>
              <a:gd name="T62" fmla="*/ 573805 w 2768"/>
              <a:gd name="T63" fmla="*/ 1473880 h 2768"/>
              <a:gd name="T64" fmla="*/ 719368 w 2768"/>
              <a:gd name="T65" fmla="*/ 1534370 h 2768"/>
              <a:gd name="T66" fmla="*/ 719368 w 2768"/>
              <a:gd name="T67" fmla="*/ 1680067 h 2768"/>
              <a:gd name="T68" fmla="*/ 839588 w 2768"/>
              <a:gd name="T69" fmla="*/ 1800397 h 2768"/>
              <a:gd name="T70" fmla="*/ 959158 w 2768"/>
              <a:gd name="T71" fmla="*/ 1800397 h 2768"/>
              <a:gd name="T72" fmla="*/ 1079378 w 2768"/>
              <a:gd name="T73" fmla="*/ 1680067 h 2768"/>
              <a:gd name="T74" fmla="*/ 1079378 w 2768"/>
              <a:gd name="T75" fmla="*/ 1534370 h 2768"/>
              <a:gd name="T76" fmla="*/ 1219742 w 2768"/>
              <a:gd name="T77" fmla="*/ 1476482 h 2768"/>
              <a:gd name="T78" fmla="*/ 1321766 w 2768"/>
              <a:gd name="T79" fmla="*/ 1578600 h 2768"/>
              <a:gd name="T80" fmla="*/ 1492023 w 2768"/>
              <a:gd name="T81" fmla="*/ 1578600 h 2768"/>
              <a:gd name="T82" fmla="*/ 1577152 w 2768"/>
              <a:gd name="T83" fmla="*/ 1493393 h 2768"/>
              <a:gd name="T84" fmla="*/ 1577152 w 2768"/>
              <a:gd name="T85" fmla="*/ 1322980 h 2768"/>
              <a:gd name="T86" fmla="*/ 1475128 w 2768"/>
              <a:gd name="T87" fmla="*/ 1220862 h 2768"/>
              <a:gd name="T88" fmla="*/ 1532963 w 2768"/>
              <a:gd name="T89" fmla="*/ 1080368 h 2768"/>
              <a:gd name="T90" fmla="*/ 1678526 w 2768"/>
              <a:gd name="T91" fmla="*/ 1080368 h 2768"/>
              <a:gd name="T92" fmla="*/ 1798746 w 2768"/>
              <a:gd name="T93" fmla="*/ 960038 h 2768"/>
              <a:gd name="T94" fmla="*/ 1798746 w 2768"/>
              <a:gd name="T95" fmla="*/ 839708 h 2768"/>
              <a:gd name="T96" fmla="*/ 1678526 w 2768"/>
              <a:gd name="T97" fmla="*/ 720029 h 2768"/>
              <a:gd name="T98" fmla="*/ 899373 w 2768"/>
              <a:gd name="T99" fmla="*/ 1259888 h 2768"/>
              <a:gd name="T100" fmla="*/ 539364 w 2768"/>
              <a:gd name="T101" fmla="*/ 900199 h 2768"/>
              <a:gd name="T102" fmla="*/ 899373 w 2768"/>
              <a:gd name="T103" fmla="*/ 539859 h 2768"/>
              <a:gd name="T104" fmla="*/ 1258732 w 2768"/>
              <a:gd name="T105" fmla="*/ 900199 h 2768"/>
              <a:gd name="T106" fmla="*/ 899373 w 2768"/>
              <a:gd name="T107" fmla="*/ 1259888 h 2768"/>
              <a:gd name="T108" fmla="*/ 899373 w 2768"/>
              <a:gd name="T109" fmla="*/ 720029 h 2768"/>
              <a:gd name="T110" fmla="*/ 719368 w 2768"/>
              <a:gd name="T111" fmla="*/ 900199 h 2768"/>
              <a:gd name="T112" fmla="*/ 899373 w 2768"/>
              <a:gd name="T113" fmla="*/ 1080368 h 2768"/>
              <a:gd name="T114" fmla="*/ 1079378 w 2768"/>
              <a:gd name="T115" fmla="*/ 900199 h 2768"/>
              <a:gd name="T116" fmla="*/ 899373 w 2768"/>
              <a:gd name="T117" fmla="*/ 720029 h 276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8" h="2768">
                <a:moveTo>
                  <a:pt x="2583" y="1107"/>
                </a:moveTo>
                <a:cubicBezTo>
                  <a:pt x="2359" y="1107"/>
                  <a:pt x="2359" y="1107"/>
                  <a:pt x="2359" y="1107"/>
                </a:cubicBezTo>
                <a:cubicBezTo>
                  <a:pt x="2337" y="1028"/>
                  <a:pt x="2306" y="953"/>
                  <a:pt x="2266" y="884"/>
                </a:cubicBezTo>
                <a:cubicBezTo>
                  <a:pt x="2427" y="722"/>
                  <a:pt x="2427" y="722"/>
                  <a:pt x="2427" y="722"/>
                </a:cubicBezTo>
                <a:cubicBezTo>
                  <a:pt x="2500" y="650"/>
                  <a:pt x="2500" y="532"/>
                  <a:pt x="2427" y="460"/>
                </a:cubicBezTo>
                <a:cubicBezTo>
                  <a:pt x="2296" y="329"/>
                  <a:pt x="2296" y="329"/>
                  <a:pt x="2296" y="329"/>
                </a:cubicBezTo>
                <a:cubicBezTo>
                  <a:pt x="2224" y="256"/>
                  <a:pt x="2106" y="256"/>
                  <a:pt x="2034" y="329"/>
                </a:cubicBezTo>
                <a:cubicBezTo>
                  <a:pt x="1870" y="493"/>
                  <a:pt x="1870" y="493"/>
                  <a:pt x="1870" y="493"/>
                </a:cubicBezTo>
                <a:cubicBezTo>
                  <a:pt x="1804" y="457"/>
                  <a:pt x="1734" y="429"/>
                  <a:pt x="1661" y="408"/>
                </a:cubicBezTo>
                <a:cubicBezTo>
                  <a:pt x="1661" y="184"/>
                  <a:pt x="1661" y="184"/>
                  <a:pt x="1661" y="184"/>
                </a:cubicBezTo>
                <a:cubicBezTo>
                  <a:pt x="1661" y="83"/>
                  <a:pt x="1578" y="0"/>
                  <a:pt x="1476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190" y="0"/>
                  <a:pt x="1107" y="83"/>
                  <a:pt x="1107" y="184"/>
                </a:cubicBezTo>
                <a:cubicBezTo>
                  <a:pt x="1107" y="408"/>
                  <a:pt x="1107" y="408"/>
                  <a:pt x="1107" y="408"/>
                </a:cubicBezTo>
                <a:cubicBezTo>
                  <a:pt x="1031" y="430"/>
                  <a:pt x="958" y="459"/>
                  <a:pt x="891" y="497"/>
                </a:cubicBezTo>
                <a:cubicBezTo>
                  <a:pt x="722" y="329"/>
                  <a:pt x="722" y="329"/>
                  <a:pt x="722" y="329"/>
                </a:cubicBezTo>
                <a:cubicBezTo>
                  <a:pt x="650" y="256"/>
                  <a:pt x="532" y="256"/>
                  <a:pt x="460" y="329"/>
                </a:cubicBezTo>
                <a:cubicBezTo>
                  <a:pt x="329" y="460"/>
                  <a:pt x="329" y="460"/>
                  <a:pt x="329" y="460"/>
                </a:cubicBezTo>
                <a:cubicBezTo>
                  <a:pt x="256" y="532"/>
                  <a:pt x="256" y="650"/>
                  <a:pt x="329" y="722"/>
                </a:cubicBezTo>
                <a:cubicBezTo>
                  <a:pt x="497" y="891"/>
                  <a:pt x="497" y="891"/>
                  <a:pt x="497" y="891"/>
                </a:cubicBezTo>
                <a:cubicBezTo>
                  <a:pt x="460" y="958"/>
                  <a:pt x="430" y="1031"/>
                  <a:pt x="408" y="1107"/>
                </a:cubicBezTo>
                <a:cubicBezTo>
                  <a:pt x="184" y="1107"/>
                  <a:pt x="184" y="1107"/>
                  <a:pt x="184" y="1107"/>
                </a:cubicBezTo>
                <a:cubicBezTo>
                  <a:pt x="83" y="1107"/>
                  <a:pt x="0" y="1190"/>
                  <a:pt x="0" y="1291"/>
                </a:cubicBezTo>
                <a:cubicBezTo>
                  <a:pt x="0" y="1476"/>
                  <a:pt x="0" y="1476"/>
                  <a:pt x="0" y="1476"/>
                </a:cubicBezTo>
                <a:cubicBezTo>
                  <a:pt x="0" y="1578"/>
                  <a:pt x="83" y="1661"/>
                  <a:pt x="184" y="1661"/>
                </a:cubicBezTo>
                <a:cubicBezTo>
                  <a:pt x="408" y="1661"/>
                  <a:pt x="408" y="1661"/>
                  <a:pt x="408" y="1661"/>
                </a:cubicBezTo>
                <a:cubicBezTo>
                  <a:pt x="429" y="1734"/>
                  <a:pt x="457" y="1804"/>
                  <a:pt x="493" y="1870"/>
                </a:cubicBezTo>
                <a:cubicBezTo>
                  <a:pt x="329" y="2034"/>
                  <a:pt x="329" y="2034"/>
                  <a:pt x="329" y="2034"/>
                </a:cubicBezTo>
                <a:cubicBezTo>
                  <a:pt x="256" y="2106"/>
                  <a:pt x="256" y="2224"/>
                  <a:pt x="329" y="2296"/>
                </a:cubicBezTo>
                <a:cubicBezTo>
                  <a:pt x="460" y="2427"/>
                  <a:pt x="460" y="2427"/>
                  <a:pt x="460" y="2427"/>
                </a:cubicBezTo>
                <a:cubicBezTo>
                  <a:pt x="532" y="2500"/>
                  <a:pt x="650" y="2500"/>
                  <a:pt x="722" y="2427"/>
                </a:cubicBezTo>
                <a:cubicBezTo>
                  <a:pt x="883" y="2266"/>
                  <a:pt x="883" y="2266"/>
                  <a:pt x="883" y="2266"/>
                </a:cubicBezTo>
                <a:cubicBezTo>
                  <a:pt x="953" y="2306"/>
                  <a:pt x="1028" y="2337"/>
                  <a:pt x="1107" y="2359"/>
                </a:cubicBezTo>
                <a:cubicBezTo>
                  <a:pt x="1107" y="2583"/>
                  <a:pt x="1107" y="2583"/>
                  <a:pt x="1107" y="2583"/>
                </a:cubicBezTo>
                <a:cubicBezTo>
                  <a:pt x="1107" y="2685"/>
                  <a:pt x="1190" y="2768"/>
                  <a:pt x="1292" y="2768"/>
                </a:cubicBezTo>
                <a:cubicBezTo>
                  <a:pt x="1476" y="2768"/>
                  <a:pt x="1476" y="2768"/>
                  <a:pt x="1476" y="2768"/>
                </a:cubicBezTo>
                <a:cubicBezTo>
                  <a:pt x="1578" y="2768"/>
                  <a:pt x="1661" y="2685"/>
                  <a:pt x="1661" y="2583"/>
                </a:cubicBezTo>
                <a:cubicBezTo>
                  <a:pt x="1661" y="2359"/>
                  <a:pt x="1661" y="2359"/>
                  <a:pt x="1661" y="2359"/>
                </a:cubicBezTo>
                <a:cubicBezTo>
                  <a:pt x="1737" y="2338"/>
                  <a:pt x="1809" y="2308"/>
                  <a:pt x="1877" y="2270"/>
                </a:cubicBezTo>
                <a:cubicBezTo>
                  <a:pt x="2034" y="2427"/>
                  <a:pt x="2034" y="2427"/>
                  <a:pt x="2034" y="2427"/>
                </a:cubicBezTo>
                <a:cubicBezTo>
                  <a:pt x="2106" y="2500"/>
                  <a:pt x="2224" y="2500"/>
                  <a:pt x="2296" y="2427"/>
                </a:cubicBezTo>
                <a:cubicBezTo>
                  <a:pt x="2427" y="2296"/>
                  <a:pt x="2427" y="2296"/>
                  <a:pt x="2427" y="2296"/>
                </a:cubicBezTo>
                <a:cubicBezTo>
                  <a:pt x="2500" y="2224"/>
                  <a:pt x="2500" y="2106"/>
                  <a:pt x="2427" y="2034"/>
                </a:cubicBezTo>
                <a:cubicBezTo>
                  <a:pt x="2270" y="1877"/>
                  <a:pt x="2270" y="1877"/>
                  <a:pt x="2270" y="1877"/>
                </a:cubicBezTo>
                <a:cubicBezTo>
                  <a:pt x="2308" y="1809"/>
                  <a:pt x="2338" y="1737"/>
                  <a:pt x="2359" y="1661"/>
                </a:cubicBezTo>
                <a:cubicBezTo>
                  <a:pt x="2583" y="1661"/>
                  <a:pt x="2583" y="1661"/>
                  <a:pt x="2583" y="1661"/>
                </a:cubicBezTo>
                <a:cubicBezTo>
                  <a:pt x="2685" y="1661"/>
                  <a:pt x="2768" y="1578"/>
                  <a:pt x="2768" y="1476"/>
                </a:cubicBezTo>
                <a:cubicBezTo>
                  <a:pt x="2768" y="1291"/>
                  <a:pt x="2768" y="1291"/>
                  <a:pt x="2768" y="1291"/>
                </a:cubicBezTo>
                <a:cubicBezTo>
                  <a:pt x="2768" y="1190"/>
                  <a:pt x="2685" y="1107"/>
                  <a:pt x="2583" y="1107"/>
                </a:cubicBezTo>
                <a:close/>
                <a:moveTo>
                  <a:pt x="1384" y="1937"/>
                </a:moveTo>
                <a:cubicBezTo>
                  <a:pt x="1078" y="1937"/>
                  <a:pt x="830" y="1690"/>
                  <a:pt x="830" y="1384"/>
                </a:cubicBezTo>
                <a:cubicBezTo>
                  <a:pt x="830" y="1078"/>
                  <a:pt x="1078" y="830"/>
                  <a:pt x="1384" y="830"/>
                </a:cubicBezTo>
                <a:cubicBezTo>
                  <a:pt x="1689" y="830"/>
                  <a:pt x="1937" y="1078"/>
                  <a:pt x="1937" y="1384"/>
                </a:cubicBezTo>
                <a:cubicBezTo>
                  <a:pt x="1937" y="1690"/>
                  <a:pt x="1689" y="1937"/>
                  <a:pt x="1384" y="1937"/>
                </a:cubicBezTo>
                <a:close/>
                <a:moveTo>
                  <a:pt x="1384" y="1107"/>
                </a:moveTo>
                <a:cubicBezTo>
                  <a:pt x="1231" y="1107"/>
                  <a:pt x="1107" y="1231"/>
                  <a:pt x="1107" y="1384"/>
                </a:cubicBezTo>
                <a:cubicBezTo>
                  <a:pt x="1107" y="1537"/>
                  <a:pt x="1231" y="1661"/>
                  <a:pt x="1384" y="1661"/>
                </a:cubicBezTo>
                <a:cubicBezTo>
                  <a:pt x="1537" y="1661"/>
                  <a:pt x="1661" y="1537"/>
                  <a:pt x="1661" y="1384"/>
                </a:cubicBezTo>
                <a:cubicBezTo>
                  <a:pt x="1661" y="1231"/>
                  <a:pt x="1537" y="1107"/>
                  <a:pt x="1384" y="1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0" name="灯泡"/>
          <p:cNvSpPr/>
          <p:nvPr/>
        </p:nvSpPr>
        <p:spPr bwMode="auto">
          <a:xfrm>
            <a:off x="5166360" y="5367314"/>
            <a:ext cx="291465" cy="461010"/>
          </a:xfrm>
          <a:custGeom>
            <a:avLst/>
            <a:gdLst>
              <a:gd name="T0" fmla="*/ 2147483646 w 3864"/>
              <a:gd name="T1" fmla="*/ 1817606605 h 6111"/>
              <a:gd name="T2" fmla="*/ 2147483646 w 3864"/>
              <a:gd name="T3" fmla="*/ 2147483646 h 6111"/>
              <a:gd name="T4" fmla="*/ 2147483646 w 3864"/>
              <a:gd name="T5" fmla="*/ 2147483646 h 6111"/>
              <a:gd name="T6" fmla="*/ 2147483646 w 3864"/>
              <a:gd name="T7" fmla="*/ 2147483646 h 6111"/>
              <a:gd name="T8" fmla="*/ 2147483646 w 3864"/>
              <a:gd name="T9" fmla="*/ 2147483646 h 6111"/>
              <a:gd name="T10" fmla="*/ 2147483646 w 3864"/>
              <a:gd name="T11" fmla="*/ 2147483646 h 6111"/>
              <a:gd name="T12" fmla="*/ 2147483646 w 3864"/>
              <a:gd name="T13" fmla="*/ 2147483646 h 6111"/>
              <a:gd name="T14" fmla="*/ 2147483646 w 3864"/>
              <a:gd name="T15" fmla="*/ 2147483646 h 6111"/>
              <a:gd name="T16" fmla="*/ 2147483646 w 3864"/>
              <a:gd name="T17" fmla="*/ 2147483646 h 6111"/>
              <a:gd name="T18" fmla="*/ 2147483646 w 3864"/>
              <a:gd name="T19" fmla="*/ 2147483646 h 6111"/>
              <a:gd name="T20" fmla="*/ 2147483646 w 3864"/>
              <a:gd name="T21" fmla="*/ 2147483646 h 6111"/>
              <a:gd name="T22" fmla="*/ 2147483646 w 3864"/>
              <a:gd name="T23" fmla="*/ 2147483646 h 6111"/>
              <a:gd name="T24" fmla="*/ 2147483646 w 3864"/>
              <a:gd name="T25" fmla="*/ 2147483646 h 6111"/>
              <a:gd name="T26" fmla="*/ 2147483646 w 3864"/>
              <a:gd name="T27" fmla="*/ 2147483646 h 6111"/>
              <a:gd name="T28" fmla="*/ 2147483646 w 3864"/>
              <a:gd name="T29" fmla="*/ 2147483646 h 6111"/>
              <a:gd name="T30" fmla="*/ 2147483646 w 3864"/>
              <a:gd name="T31" fmla="*/ 2147483646 h 6111"/>
              <a:gd name="T32" fmla="*/ 2147483646 w 3864"/>
              <a:gd name="T33" fmla="*/ 2147483646 h 6111"/>
              <a:gd name="T34" fmla="*/ 2147483646 w 3864"/>
              <a:gd name="T35" fmla="*/ 2147483646 h 6111"/>
              <a:gd name="T36" fmla="*/ 574134261 w 3864"/>
              <a:gd name="T37" fmla="*/ 2147483646 h 6111"/>
              <a:gd name="T38" fmla="*/ 906491754 w 3864"/>
              <a:gd name="T39" fmla="*/ 2147483646 h 6111"/>
              <a:gd name="T40" fmla="*/ 2147483646 w 3864"/>
              <a:gd name="T41" fmla="*/ 2147483646 h 6111"/>
              <a:gd name="T42" fmla="*/ 2147483646 w 3864"/>
              <a:gd name="T43" fmla="*/ 2147483646 h 6111"/>
              <a:gd name="T44" fmla="*/ 2147483646 w 3864"/>
              <a:gd name="T45" fmla="*/ 2147483646 h 6111"/>
              <a:gd name="T46" fmla="*/ 2147483646 w 3864"/>
              <a:gd name="T47" fmla="*/ 1817606605 h 6111"/>
              <a:gd name="T48" fmla="*/ 2147483646 w 3864"/>
              <a:gd name="T49" fmla="*/ 2147483646 h 6111"/>
              <a:gd name="T50" fmla="*/ 2147483646 w 3864"/>
              <a:gd name="T51" fmla="*/ 2147483646 h 6111"/>
              <a:gd name="T52" fmla="*/ 2147483646 w 3864"/>
              <a:gd name="T53" fmla="*/ 2147483646 h 6111"/>
              <a:gd name="T54" fmla="*/ 2147483646 w 3864"/>
              <a:gd name="T55" fmla="*/ 2147483646 h 6111"/>
              <a:gd name="T56" fmla="*/ 2147483646 w 3864"/>
              <a:gd name="T57" fmla="*/ 2147483646 h 6111"/>
              <a:gd name="T58" fmla="*/ 2147483646 w 3864"/>
              <a:gd name="T59" fmla="*/ 2147483646 h 6111"/>
              <a:gd name="T60" fmla="*/ 2147483646 w 3864"/>
              <a:gd name="T61" fmla="*/ 2147483646 h 6111"/>
              <a:gd name="T62" fmla="*/ 2147483646 w 3864"/>
              <a:gd name="T63" fmla="*/ 2147483646 h 6111"/>
              <a:gd name="T64" fmla="*/ 2147483646 w 3864"/>
              <a:gd name="T65" fmla="*/ 2147483646 h 6111"/>
              <a:gd name="T66" fmla="*/ 2147483646 w 3864"/>
              <a:gd name="T67" fmla="*/ 2147483646 h 6111"/>
              <a:gd name="T68" fmla="*/ 2147483646 w 3864"/>
              <a:gd name="T69" fmla="*/ 2147483646 h 6111"/>
              <a:gd name="T70" fmla="*/ 2147483646 w 3864"/>
              <a:gd name="T71" fmla="*/ 2147483646 h 6111"/>
              <a:gd name="T72" fmla="*/ 2147483646 w 3864"/>
              <a:gd name="T73" fmla="*/ 2147483646 h 6111"/>
              <a:gd name="T74" fmla="*/ 2147483646 w 3864"/>
              <a:gd name="T75" fmla="*/ 2147483646 h 6111"/>
              <a:gd name="T76" fmla="*/ 2147483646 w 3864"/>
              <a:gd name="T77" fmla="*/ 2147483646 h 6111"/>
              <a:gd name="T78" fmla="*/ 2147483646 w 3864"/>
              <a:gd name="T79" fmla="*/ 2147483646 h 6111"/>
              <a:gd name="T80" fmla="*/ 2147483646 w 3864"/>
              <a:gd name="T81" fmla="*/ 2147483646 h 6111"/>
              <a:gd name="T82" fmla="*/ 2147483646 w 3864"/>
              <a:gd name="T83" fmla="*/ 2147483646 h 6111"/>
              <a:gd name="T84" fmla="*/ 2147483646 w 3864"/>
              <a:gd name="T85" fmla="*/ 2147483646 h 6111"/>
              <a:gd name="T86" fmla="*/ 2147483646 w 3864"/>
              <a:gd name="T87" fmla="*/ 2147483646 h 6111"/>
              <a:gd name="T88" fmla="*/ 2147483646 w 3864"/>
              <a:gd name="T89" fmla="*/ 2147483646 h 6111"/>
              <a:gd name="T90" fmla="*/ 2147483646 w 3864"/>
              <a:gd name="T91" fmla="*/ 2147483646 h 6111"/>
              <a:gd name="T92" fmla="*/ 2147483646 w 3864"/>
              <a:gd name="T93" fmla="*/ 2147483646 h 6111"/>
              <a:gd name="T94" fmla="*/ 2147483646 w 3864"/>
              <a:gd name="T95" fmla="*/ 2147483646 h 6111"/>
              <a:gd name="T96" fmla="*/ 2147483646 w 3864"/>
              <a:gd name="T97" fmla="*/ 2147483646 h 6111"/>
              <a:gd name="T98" fmla="*/ 2147483646 w 3864"/>
              <a:gd name="T99" fmla="*/ 2147483646 h 6111"/>
              <a:gd name="T100" fmla="*/ 2147483646 w 3864"/>
              <a:gd name="T101" fmla="*/ 2147483646 h 6111"/>
              <a:gd name="T102" fmla="*/ 2147483646 w 3864"/>
              <a:gd name="T103" fmla="*/ 2147483646 h 6111"/>
              <a:gd name="T104" fmla="*/ 2147483646 w 3864"/>
              <a:gd name="T105" fmla="*/ 2147483646 h 6111"/>
              <a:gd name="T106" fmla="*/ 2147483646 w 3864"/>
              <a:gd name="T107" fmla="*/ 2147483646 h 6111"/>
              <a:gd name="T108" fmla="*/ 2147483646 w 3864"/>
              <a:gd name="T109" fmla="*/ 2147483646 h 6111"/>
              <a:gd name="T110" fmla="*/ 2147483646 w 3864"/>
              <a:gd name="T111" fmla="*/ 2147483646 h 6111"/>
              <a:gd name="T112" fmla="*/ 2147483646 w 3864"/>
              <a:gd name="T113" fmla="*/ 2147483646 h 6111"/>
              <a:gd name="T114" fmla="*/ 2147483646 w 3864"/>
              <a:gd name="T115" fmla="*/ 2147483646 h 6111"/>
              <a:gd name="T116" fmla="*/ 2147483646 w 3864"/>
              <a:gd name="T117" fmla="*/ 2147483646 h 6111"/>
              <a:gd name="T118" fmla="*/ 2147483646 w 3864"/>
              <a:gd name="T119" fmla="*/ 2147483646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891126" y="5105512"/>
            <a:ext cx="440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spc="3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研究内容与思路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41850" y="1335927"/>
            <a:ext cx="2908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PART·2</a:t>
            </a:r>
          </a:p>
        </p:txBody>
      </p:sp>
      <p:sp>
        <p:nvSpPr>
          <p:cNvPr id="8" name="liner-pencil_74191"/>
          <p:cNvSpPr>
            <a:spLocks noChangeAspect="1"/>
          </p:cNvSpPr>
          <p:nvPr/>
        </p:nvSpPr>
        <p:spPr bwMode="auto">
          <a:xfrm>
            <a:off x="5538701" y="2689277"/>
            <a:ext cx="1114599" cy="1238959"/>
          </a:xfrm>
          <a:custGeom>
            <a:avLst/>
            <a:gdLst>
              <a:gd name="connsiteX0" fmla="*/ 267220 w 545823"/>
              <a:gd name="connsiteY0" fmla="*/ 533785 h 606722"/>
              <a:gd name="connsiteX1" fmla="*/ 298560 w 545823"/>
              <a:gd name="connsiteY1" fmla="*/ 540253 h 606722"/>
              <a:gd name="connsiteX2" fmla="*/ 307684 w 545823"/>
              <a:gd name="connsiteY2" fmla="*/ 570466 h 606722"/>
              <a:gd name="connsiteX3" fmla="*/ 305320 w 545823"/>
              <a:gd name="connsiteY3" fmla="*/ 575234 h 606722"/>
              <a:gd name="connsiteX4" fmla="*/ 303098 w 545823"/>
              <a:gd name="connsiteY4" fmla="*/ 580097 h 606722"/>
              <a:gd name="connsiteX5" fmla="*/ 307116 w 545823"/>
              <a:gd name="connsiteY5" fmla="*/ 583024 h 606722"/>
              <a:gd name="connsiteX6" fmla="*/ 323519 w 545823"/>
              <a:gd name="connsiteY6" fmla="*/ 584298 h 606722"/>
              <a:gd name="connsiteX7" fmla="*/ 498800 w 545823"/>
              <a:gd name="connsiteY7" fmla="*/ 553424 h 606722"/>
              <a:gd name="connsiteX8" fmla="*/ 505229 w 545823"/>
              <a:gd name="connsiteY8" fmla="*/ 552291 h 606722"/>
              <a:gd name="connsiteX9" fmla="*/ 518039 w 545823"/>
              <a:gd name="connsiteY9" fmla="*/ 561213 h 606722"/>
              <a:gd name="connsiteX10" fmla="*/ 509105 w 545823"/>
              <a:gd name="connsiteY10" fmla="*/ 573960 h 606722"/>
              <a:gd name="connsiteX11" fmla="*/ 502676 w 545823"/>
              <a:gd name="connsiteY11" fmla="*/ 575140 h 606722"/>
              <a:gd name="connsiteX12" fmla="*/ 326072 w 545823"/>
              <a:gd name="connsiteY12" fmla="*/ 606203 h 606722"/>
              <a:gd name="connsiteX13" fmla="*/ 317043 w 545823"/>
              <a:gd name="connsiteY13" fmla="*/ 606722 h 606722"/>
              <a:gd name="connsiteX14" fmla="*/ 298229 w 545823"/>
              <a:gd name="connsiteY14" fmla="*/ 603182 h 606722"/>
              <a:gd name="connsiteX15" fmla="*/ 281212 w 545823"/>
              <a:gd name="connsiteY15" fmla="*/ 583260 h 606722"/>
              <a:gd name="connsiteX16" fmla="*/ 285844 w 545823"/>
              <a:gd name="connsiteY16" fmla="*/ 564848 h 606722"/>
              <a:gd name="connsiteX17" fmla="*/ 287499 w 545823"/>
              <a:gd name="connsiteY17" fmla="*/ 561638 h 606722"/>
              <a:gd name="connsiteX18" fmla="*/ 286128 w 545823"/>
              <a:gd name="connsiteY18" fmla="*/ 558475 h 606722"/>
              <a:gd name="connsiteX19" fmla="*/ 269063 w 545823"/>
              <a:gd name="connsiteY19" fmla="*/ 555737 h 606722"/>
              <a:gd name="connsiteX20" fmla="*/ 15313 w 545823"/>
              <a:gd name="connsiteY20" fmla="*/ 597753 h 606722"/>
              <a:gd name="connsiteX21" fmla="*/ 51523 w 545823"/>
              <a:gd name="connsiteY21" fmla="*/ 569286 h 606722"/>
              <a:gd name="connsiteX22" fmla="*/ 267220 w 545823"/>
              <a:gd name="connsiteY22" fmla="*/ 533785 h 606722"/>
              <a:gd name="connsiteX23" fmla="*/ 545823 w 545823"/>
              <a:gd name="connsiteY23" fmla="*/ 0 h 606722"/>
              <a:gd name="connsiteX24" fmla="*/ 503797 w 545823"/>
              <a:gd name="connsiteY24" fmla="*/ 216271 h 606722"/>
              <a:gd name="connsiteX25" fmla="*/ 388354 w 545823"/>
              <a:gd name="connsiteY25" fmla="*/ 241382 h 606722"/>
              <a:gd name="connsiteX26" fmla="*/ 458319 w 545823"/>
              <a:gd name="connsiteY26" fmla="*/ 267861 h 606722"/>
              <a:gd name="connsiteX27" fmla="*/ 484462 w 545823"/>
              <a:gd name="connsiteY27" fmla="*/ 264321 h 606722"/>
              <a:gd name="connsiteX28" fmla="*/ 349920 w 545823"/>
              <a:gd name="connsiteY28" fmla="*/ 450715 h 606722"/>
              <a:gd name="connsiteX29" fmla="*/ 251449 w 545823"/>
              <a:gd name="connsiteY29" fmla="*/ 421309 h 606722"/>
              <a:gd name="connsiteX30" fmla="*/ 299054 w 545823"/>
              <a:gd name="connsiteY30" fmla="*/ 483424 h 606722"/>
              <a:gd name="connsiteX31" fmla="*/ 233485 w 545823"/>
              <a:gd name="connsiteY31" fmla="*/ 501549 h 606722"/>
              <a:gd name="connsiteX32" fmla="*/ 133076 w 545823"/>
              <a:gd name="connsiteY32" fmla="*/ 477241 h 606722"/>
              <a:gd name="connsiteX33" fmla="*/ 0 w 545823"/>
              <a:gd name="connsiteY33" fmla="*/ 581742 h 606722"/>
              <a:gd name="connsiteX34" fmla="*/ 21084 w 545823"/>
              <a:gd name="connsiteY34" fmla="*/ 543132 h 606722"/>
              <a:gd name="connsiteX35" fmla="*/ 114781 w 545823"/>
              <a:gd name="connsiteY35" fmla="*/ 445239 h 606722"/>
              <a:gd name="connsiteX36" fmla="*/ 194862 w 545823"/>
              <a:gd name="connsiteY36" fmla="*/ 311663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5823" h="606722">
                <a:moveTo>
                  <a:pt x="267220" y="533785"/>
                </a:moveTo>
                <a:cubicBezTo>
                  <a:pt x="280077" y="532699"/>
                  <a:pt x="290619" y="534871"/>
                  <a:pt x="298560" y="540253"/>
                </a:cubicBezTo>
                <a:cubicBezTo>
                  <a:pt x="309196" y="547476"/>
                  <a:pt x="312694" y="559089"/>
                  <a:pt x="307684" y="570466"/>
                </a:cubicBezTo>
                <a:cubicBezTo>
                  <a:pt x="306927" y="572213"/>
                  <a:pt x="306076" y="573818"/>
                  <a:pt x="305320" y="575234"/>
                </a:cubicBezTo>
                <a:cubicBezTo>
                  <a:pt x="304516" y="576698"/>
                  <a:pt x="303240" y="579105"/>
                  <a:pt x="303098" y="580097"/>
                </a:cubicBezTo>
                <a:cubicBezTo>
                  <a:pt x="303429" y="580663"/>
                  <a:pt x="304753" y="581938"/>
                  <a:pt x="307116" y="583024"/>
                </a:cubicBezTo>
                <a:cubicBezTo>
                  <a:pt x="310992" y="584723"/>
                  <a:pt x="316334" y="585148"/>
                  <a:pt x="323519" y="584298"/>
                </a:cubicBezTo>
                <a:cubicBezTo>
                  <a:pt x="326497" y="583968"/>
                  <a:pt x="353300" y="579483"/>
                  <a:pt x="498800" y="553424"/>
                </a:cubicBezTo>
                <a:cubicBezTo>
                  <a:pt x="502487" y="552763"/>
                  <a:pt x="504756" y="552385"/>
                  <a:pt x="505229" y="552291"/>
                </a:cubicBezTo>
                <a:cubicBezTo>
                  <a:pt x="511232" y="551205"/>
                  <a:pt x="516952" y="555218"/>
                  <a:pt x="518039" y="561213"/>
                </a:cubicBezTo>
                <a:cubicBezTo>
                  <a:pt x="519079" y="567209"/>
                  <a:pt x="515108" y="572921"/>
                  <a:pt x="509105" y="573960"/>
                </a:cubicBezTo>
                <a:cubicBezTo>
                  <a:pt x="508585" y="574054"/>
                  <a:pt x="506363" y="574479"/>
                  <a:pt x="502676" y="575140"/>
                </a:cubicBezTo>
                <a:cubicBezTo>
                  <a:pt x="391258" y="595062"/>
                  <a:pt x="331839" y="605495"/>
                  <a:pt x="326072" y="606203"/>
                </a:cubicBezTo>
                <a:cubicBezTo>
                  <a:pt x="322905" y="606533"/>
                  <a:pt x="319879" y="606722"/>
                  <a:pt x="317043" y="606722"/>
                </a:cubicBezTo>
                <a:cubicBezTo>
                  <a:pt x="309858" y="606722"/>
                  <a:pt x="303666" y="605542"/>
                  <a:pt x="298229" y="603182"/>
                </a:cubicBezTo>
                <a:cubicBezTo>
                  <a:pt x="288633" y="598933"/>
                  <a:pt x="282394" y="591710"/>
                  <a:pt x="281212" y="583260"/>
                </a:cubicBezTo>
                <a:cubicBezTo>
                  <a:pt x="280125" y="575612"/>
                  <a:pt x="283434" y="569380"/>
                  <a:pt x="285844" y="564848"/>
                </a:cubicBezTo>
                <a:cubicBezTo>
                  <a:pt x="286459" y="563715"/>
                  <a:pt x="287073" y="562582"/>
                  <a:pt x="287499" y="561638"/>
                </a:cubicBezTo>
                <a:cubicBezTo>
                  <a:pt x="288019" y="560363"/>
                  <a:pt x="288255" y="559891"/>
                  <a:pt x="286128" y="558475"/>
                </a:cubicBezTo>
                <a:cubicBezTo>
                  <a:pt x="282535" y="556067"/>
                  <a:pt x="276627" y="555076"/>
                  <a:pt x="269063" y="555737"/>
                </a:cubicBezTo>
                <a:cubicBezTo>
                  <a:pt x="260602" y="556540"/>
                  <a:pt x="99739" y="583496"/>
                  <a:pt x="15313" y="597753"/>
                </a:cubicBezTo>
                <a:lnTo>
                  <a:pt x="51523" y="569286"/>
                </a:lnTo>
                <a:cubicBezTo>
                  <a:pt x="125265" y="556917"/>
                  <a:pt x="259562" y="534399"/>
                  <a:pt x="267220" y="533785"/>
                </a:cubicBezTo>
                <a:close/>
                <a:moveTo>
                  <a:pt x="545823" y="0"/>
                </a:moveTo>
                <a:cubicBezTo>
                  <a:pt x="545823" y="0"/>
                  <a:pt x="542136" y="137636"/>
                  <a:pt x="503797" y="216271"/>
                </a:cubicBezTo>
                <a:lnTo>
                  <a:pt x="388354" y="241382"/>
                </a:lnTo>
                <a:cubicBezTo>
                  <a:pt x="388354" y="241382"/>
                  <a:pt x="416813" y="267861"/>
                  <a:pt x="458319" y="267861"/>
                </a:cubicBezTo>
                <a:cubicBezTo>
                  <a:pt x="466545" y="267861"/>
                  <a:pt x="475291" y="266823"/>
                  <a:pt x="484462" y="264321"/>
                </a:cubicBezTo>
                <a:cubicBezTo>
                  <a:pt x="484462" y="264321"/>
                  <a:pt x="438275" y="391809"/>
                  <a:pt x="349920" y="450715"/>
                </a:cubicBezTo>
                <a:cubicBezTo>
                  <a:pt x="349920" y="450715"/>
                  <a:pt x="283359" y="434808"/>
                  <a:pt x="251449" y="421309"/>
                </a:cubicBezTo>
                <a:cubicBezTo>
                  <a:pt x="251449" y="421309"/>
                  <a:pt x="257358" y="461759"/>
                  <a:pt x="299054" y="483424"/>
                </a:cubicBezTo>
                <a:cubicBezTo>
                  <a:pt x="299054" y="483424"/>
                  <a:pt x="278301" y="501549"/>
                  <a:pt x="233485" y="501549"/>
                </a:cubicBezTo>
                <a:cubicBezTo>
                  <a:pt x="208005" y="501549"/>
                  <a:pt x="174724" y="495696"/>
                  <a:pt x="133076" y="477241"/>
                </a:cubicBezTo>
                <a:lnTo>
                  <a:pt x="0" y="581742"/>
                </a:lnTo>
                <a:cubicBezTo>
                  <a:pt x="3498" y="567205"/>
                  <a:pt x="10731" y="553894"/>
                  <a:pt x="21084" y="543132"/>
                </a:cubicBezTo>
                <a:lnTo>
                  <a:pt x="114781" y="445239"/>
                </a:lnTo>
                <a:cubicBezTo>
                  <a:pt x="127166" y="393602"/>
                  <a:pt x="155105" y="346969"/>
                  <a:pt x="194862" y="311663"/>
                </a:cubicBezTo>
                <a:close/>
              </a:path>
            </a:pathLst>
          </a:custGeom>
          <a:solidFill>
            <a:srgbClr val="7FC4CB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9458" y="190206"/>
            <a:ext cx="20519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zh-CN"/>
            </a:defPPr>
            <a:lvl1pPr marL="342900" marR="0" lvl="0" indent="-34290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/>
              <a:t>研究内容</a:t>
            </a:r>
          </a:p>
        </p:txBody>
      </p:sp>
      <p:sp>
        <p:nvSpPr>
          <p:cNvPr id="17" name="矩形 16"/>
          <p:cNvSpPr/>
          <p:nvPr/>
        </p:nvSpPr>
        <p:spPr>
          <a:xfrm>
            <a:off x="6002215" y="830873"/>
            <a:ext cx="6189785" cy="6027127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22"/>
          <p:cNvSpPr txBox="1"/>
          <p:nvPr/>
        </p:nvSpPr>
        <p:spPr>
          <a:xfrm flipH="1">
            <a:off x="880129" y="1585769"/>
            <a:ext cx="4723502" cy="95313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algn="just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algn="just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添加本章节的简要内容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880129" y="2717974"/>
            <a:ext cx="4723502" cy="1126462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rIns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62708" y="4261541"/>
            <a:ext cx="7877907" cy="2109217"/>
          </a:xfrm>
          <a:prstGeom prst="rect">
            <a:avLst/>
          </a:prstGeom>
          <a:solidFill>
            <a:srgbClr val="7F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2"/>
          <p:cNvSpPr txBox="1"/>
          <p:nvPr/>
        </p:nvSpPr>
        <p:spPr>
          <a:xfrm flipH="1">
            <a:off x="874716" y="5300651"/>
            <a:ext cx="2120979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本模板精心设计，模板所有素材均可自由编辑替换移动。</a:t>
            </a:r>
          </a:p>
        </p:txBody>
      </p:sp>
      <p:sp>
        <p:nvSpPr>
          <p:cNvPr id="32" name="文本框 22"/>
          <p:cNvSpPr txBox="1"/>
          <p:nvPr/>
        </p:nvSpPr>
        <p:spPr>
          <a:xfrm flipH="1">
            <a:off x="837731" y="4402218"/>
            <a:ext cx="2093039" cy="9233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  <a:cs typeface="Impact" panose="020B0806030902050204" pitchFamily="34" charset="0"/>
                <a:sym typeface="宋体" panose="02010600030101010101" pitchFamily="2" charset="-122"/>
              </a:rPr>
              <a:t>60%</a:t>
            </a:r>
          </a:p>
        </p:txBody>
      </p:sp>
      <p:sp>
        <p:nvSpPr>
          <p:cNvPr id="33" name="文本框 22"/>
          <p:cNvSpPr txBox="1"/>
          <p:nvPr/>
        </p:nvSpPr>
        <p:spPr>
          <a:xfrm flipH="1">
            <a:off x="3388865" y="5275754"/>
            <a:ext cx="2120979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本模板精心设计，模板所有素材均可自由编辑替换移动。</a:t>
            </a:r>
          </a:p>
        </p:txBody>
      </p:sp>
      <p:sp>
        <p:nvSpPr>
          <p:cNvPr id="34" name="文本框 22"/>
          <p:cNvSpPr txBox="1"/>
          <p:nvPr/>
        </p:nvSpPr>
        <p:spPr>
          <a:xfrm flipH="1">
            <a:off x="3351880" y="4377321"/>
            <a:ext cx="2093039" cy="9233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  <a:cs typeface="Impact" panose="020B0806030902050204" pitchFamily="34" charset="0"/>
                <a:sym typeface="宋体" panose="02010600030101010101" pitchFamily="2" charset="-122"/>
              </a:rPr>
              <a:t>72</a:t>
            </a:r>
            <a:r>
              <a:rPr lang="zh-CN" altLang="en-US" sz="20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  <a:cs typeface="Impact" panose="020B0806030902050204" pitchFamily="34" charset="0"/>
                <a:sym typeface="宋体" panose="02010600030101010101" pitchFamily="2" charset="-122"/>
              </a:rPr>
              <a:t>天</a:t>
            </a:r>
            <a:endParaRPr lang="en-US" sz="2000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  <a:cs typeface="Impact" panose="020B0806030902050204" pitchFamily="34" charset="0"/>
              <a:sym typeface="宋体" panose="02010600030101010101" pitchFamily="2" charset="-122"/>
            </a:endParaRPr>
          </a:p>
        </p:txBody>
      </p:sp>
      <p:sp>
        <p:nvSpPr>
          <p:cNvPr id="35" name="文本框 22"/>
          <p:cNvSpPr txBox="1"/>
          <p:nvPr/>
        </p:nvSpPr>
        <p:spPr>
          <a:xfrm flipH="1">
            <a:off x="5973352" y="5253758"/>
            <a:ext cx="2120979" cy="8679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本模板精心设计，模板所有素材均可自由编辑替换移动。</a:t>
            </a:r>
          </a:p>
        </p:txBody>
      </p:sp>
      <p:sp>
        <p:nvSpPr>
          <p:cNvPr id="36" name="文本框 22"/>
          <p:cNvSpPr txBox="1"/>
          <p:nvPr/>
        </p:nvSpPr>
        <p:spPr>
          <a:xfrm flipH="1">
            <a:off x="5936367" y="4355325"/>
            <a:ext cx="2093039" cy="92333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  <a:cs typeface="Impact" panose="020B0806030902050204" pitchFamily="34" charset="0"/>
                <a:sym typeface="宋体" panose="02010600030101010101" pitchFamily="2" charset="-122"/>
              </a:rPr>
              <a:t>24%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0D4D9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1733</Words>
  <Application>Microsoft Office PowerPoint</Application>
  <PresentationFormat>宽屏</PresentationFormat>
  <Paragraphs>130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微软雅黑 Light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zj</dc:creator>
  <cp:lastModifiedBy>天 下</cp:lastModifiedBy>
  <cp:revision>199</cp:revision>
  <dcterms:created xsi:type="dcterms:W3CDTF">2018-09-23T07:07:00Z</dcterms:created>
  <dcterms:modified xsi:type="dcterms:W3CDTF">2021-01-05T15:45:02Z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