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7"/>
  </p:notesMasterIdLst>
  <p:sldIdLst>
    <p:sldId id="447" r:id="rId11"/>
    <p:sldId id="353" r:id="rId12"/>
    <p:sldId id="300" r:id="rId13"/>
    <p:sldId id="352" r:id="rId14"/>
    <p:sldId id="448" r:id="rId15"/>
    <p:sldId id="450" r:id="rId16"/>
    <p:sldId id="455" r:id="rId17"/>
    <p:sldId id="451" r:id="rId18"/>
    <p:sldId id="452" r:id="rId19"/>
    <p:sldId id="454" r:id="rId20"/>
    <p:sldId id="449" r:id="rId21"/>
    <p:sldId id="456" r:id="rId22"/>
    <p:sldId id="457" r:id="rId23"/>
    <p:sldId id="458" r:id="rId24"/>
    <p:sldId id="459" r:id="rId25"/>
    <p:sldId id="460" r:id="rId26"/>
    <p:sldId id="463" r:id="rId27"/>
    <p:sldId id="461" r:id="rId28"/>
    <p:sldId id="462" r:id="rId29"/>
    <p:sldId id="464" r:id="rId30"/>
    <p:sldId id="465" r:id="rId31"/>
    <p:sldId id="466" r:id="rId32"/>
    <p:sldId id="467" r:id="rId33"/>
    <p:sldId id="468" r:id="rId34"/>
    <p:sldId id="469" r:id="rId35"/>
    <p:sldId id="297" r:id="rId36"/>
  </p:sldIdLst>
  <p:sldSz cx="12190413" cy="6859588"/>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93A"/>
    <a:srgbClr val="F7F7F7"/>
    <a:srgbClr val="F5F5F5"/>
    <a:srgbClr val="F9F9F9"/>
    <a:srgbClr val="31C7C9"/>
    <a:srgbClr val="5AD6BE"/>
    <a:srgbClr val="FFFFFF"/>
    <a:srgbClr val="F8F8F8"/>
    <a:srgbClr val="77A3C1"/>
    <a:srgbClr val="81B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50" autoAdjust="0"/>
    <p:restoredTop sz="97778" autoAdjust="0"/>
  </p:normalViewPr>
  <p:slideViewPr>
    <p:cSldViewPr snapToGrid="0" showGuides="1">
      <p:cViewPr varScale="1">
        <p:scale>
          <a:sx n="109" d="100"/>
          <a:sy n="109" d="100"/>
        </p:scale>
        <p:origin x="876" y="96"/>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rgbClr val="D5493A"/>
              </a:solidFill>
              <a:ln w="19050">
                <a:solidFill>
                  <a:schemeClr val="lt1"/>
                </a:solidFill>
              </a:ln>
              <a:effectLst/>
            </c:spPr>
            <c:extLst>
              <c:ext xmlns:c16="http://schemas.microsoft.com/office/drawing/2014/chart" uri="{C3380CC4-5D6E-409C-BE32-E72D297353CC}">
                <c16:uniqueId val="{00000001-C076-46DE-B844-97F1529DE9C5}"/>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076-46DE-B844-97F1529DE9C5}"/>
              </c:ext>
            </c:extLst>
          </c:dPt>
          <c:cat>
            <c:strRef>
              <c:f>Sheet1!$A$2:$A$3</c:f>
              <c:strCache>
                <c:ptCount val="2"/>
                <c:pt idx="0">
                  <c:v>A</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C076-46DE-B844-97F1529DE9C5}"/>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rgbClr val="D5493A"/>
              </a:solidFill>
              <a:ln w="19050">
                <a:solidFill>
                  <a:schemeClr val="lt1"/>
                </a:solidFill>
              </a:ln>
              <a:effectLst/>
            </c:spPr>
            <c:extLst>
              <c:ext xmlns:c16="http://schemas.microsoft.com/office/drawing/2014/chart" uri="{C3380CC4-5D6E-409C-BE32-E72D297353CC}">
                <c16:uniqueId val="{00000001-3445-4E86-A318-827586882E3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445-4E86-A318-827586882E30}"/>
              </c:ext>
            </c:extLst>
          </c:dPt>
          <c:cat>
            <c:strRef>
              <c:f>Sheet1!$A$2:$A$3</c:f>
              <c:strCache>
                <c:ptCount val="2"/>
                <c:pt idx="0">
                  <c:v>A</c:v>
                </c:pt>
                <c:pt idx="1">
                  <c:v>B</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3445-4E86-A318-827586882E3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D5493A"/>
              </a:solidFill>
            </c:spPr>
            <c:extLst>
              <c:ext xmlns:c16="http://schemas.microsoft.com/office/drawing/2014/chart" uri="{C3380CC4-5D6E-409C-BE32-E72D297353CC}">
                <c16:uniqueId val="{00000001-1386-44A1-92B9-AFD180DC039B}"/>
              </c:ext>
            </c:extLst>
          </c:dPt>
          <c:dPt>
            <c:idx val="1"/>
            <c:bubble3D val="0"/>
            <c:spPr>
              <a:noFill/>
            </c:spPr>
            <c:extLst>
              <c:ext xmlns:c16="http://schemas.microsoft.com/office/drawing/2014/chart" uri="{C3380CC4-5D6E-409C-BE32-E72D297353CC}">
                <c16:uniqueId val="{00000003-1386-44A1-92B9-AFD180DC039B}"/>
              </c:ext>
            </c:extLst>
          </c:dPt>
          <c:cat>
            <c:strRef>
              <c:f>Sheet1!$A$2:$A$3</c:f>
              <c:strCache>
                <c:ptCount val="2"/>
                <c:pt idx="0">
                  <c:v>第一季度</c:v>
                </c:pt>
                <c:pt idx="1">
                  <c:v>第二季度</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4-1386-44A1-92B9-AFD180DC039B}"/>
            </c:ext>
          </c:extLst>
        </c:ser>
        <c:dLbls>
          <c:showLegendKey val="0"/>
          <c:showVal val="0"/>
          <c:showCatName val="0"/>
          <c:showSerName val="0"/>
          <c:showPercent val="0"/>
          <c:showBubbleSize val="0"/>
          <c:showLeaderLines val="1"/>
        </c:dLbls>
        <c:firstSliceAng val="0"/>
        <c:holeSize val="78"/>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dPt>
            <c:idx val="0"/>
            <c:bubble3D val="0"/>
            <c:spPr>
              <a:solidFill>
                <a:srgbClr val="D5493A"/>
              </a:solidFill>
              <a:ln w="19050">
                <a:noFill/>
              </a:ln>
              <a:effectLst/>
            </c:spPr>
            <c:extLst>
              <c:ext xmlns:c16="http://schemas.microsoft.com/office/drawing/2014/chart" uri="{C3380CC4-5D6E-409C-BE32-E72D297353CC}">
                <c16:uniqueId val="{00000001-560C-4170-BFA3-1EE488AC1F91}"/>
              </c:ext>
            </c:extLst>
          </c:dPt>
          <c:dPt>
            <c:idx val="1"/>
            <c:bubble3D val="0"/>
            <c:spPr>
              <a:noFill/>
              <a:ln w="19050">
                <a:noFill/>
              </a:ln>
              <a:effectLst/>
            </c:spPr>
            <c:extLst>
              <c:ext xmlns:c16="http://schemas.microsoft.com/office/drawing/2014/chart" uri="{C3380CC4-5D6E-409C-BE32-E72D297353CC}">
                <c16:uniqueId val="{00000003-560C-4170-BFA3-1EE488AC1F91}"/>
              </c:ext>
            </c:extLst>
          </c:dPt>
          <c:cat>
            <c:strRef>
              <c:f>Sheet1!$A$2:$A$3</c:f>
              <c:strCache>
                <c:ptCount val="2"/>
                <c:pt idx="0">
                  <c:v>第一季度</c:v>
                </c:pt>
                <c:pt idx="1">
                  <c:v>第二季度</c:v>
                </c:pt>
              </c:strCache>
            </c:strRef>
          </c:cat>
          <c:val>
            <c:numRef>
              <c:f>Sheet1!$B$2:$B$3</c:f>
              <c:numCache>
                <c:formatCode>General</c:formatCode>
                <c:ptCount val="2"/>
                <c:pt idx="0">
                  <c:v>81</c:v>
                </c:pt>
                <c:pt idx="1">
                  <c:v>19</c:v>
                </c:pt>
              </c:numCache>
            </c:numRef>
          </c:val>
          <c:extLst>
            <c:ext xmlns:c16="http://schemas.microsoft.com/office/drawing/2014/chart" uri="{C3380CC4-5D6E-409C-BE32-E72D297353CC}">
              <c16:uniqueId val="{00000004-560C-4170-BFA3-1EE488AC1F91}"/>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dPt>
            <c:idx val="0"/>
            <c:bubble3D val="0"/>
            <c:spPr>
              <a:solidFill>
                <a:srgbClr val="D5493A"/>
              </a:solidFill>
              <a:ln w="19050">
                <a:noFill/>
              </a:ln>
              <a:effectLst/>
            </c:spPr>
            <c:extLst>
              <c:ext xmlns:c16="http://schemas.microsoft.com/office/drawing/2014/chart" uri="{C3380CC4-5D6E-409C-BE32-E72D297353CC}">
                <c16:uniqueId val="{00000001-63A0-4F1F-8E8B-466A69D99BEC}"/>
              </c:ext>
            </c:extLst>
          </c:dPt>
          <c:dPt>
            <c:idx val="1"/>
            <c:bubble3D val="0"/>
            <c:spPr>
              <a:noFill/>
              <a:ln w="19050">
                <a:noFill/>
              </a:ln>
              <a:effectLst/>
            </c:spPr>
            <c:extLst>
              <c:ext xmlns:c16="http://schemas.microsoft.com/office/drawing/2014/chart" uri="{C3380CC4-5D6E-409C-BE32-E72D297353CC}">
                <c16:uniqueId val="{00000003-63A0-4F1F-8E8B-466A69D99BEC}"/>
              </c:ext>
            </c:extLst>
          </c:dPt>
          <c:cat>
            <c:strRef>
              <c:f>Sheet1!$A$2:$A$3</c:f>
              <c:strCache>
                <c:ptCount val="2"/>
                <c:pt idx="0">
                  <c:v>第一季度</c:v>
                </c:pt>
                <c:pt idx="1">
                  <c:v>第二季度</c:v>
                </c:pt>
              </c:strCache>
            </c:strRef>
          </c:cat>
          <c:val>
            <c:numRef>
              <c:f>Sheet1!$B$2:$B$3</c:f>
              <c:numCache>
                <c:formatCode>General</c:formatCode>
                <c:ptCount val="2"/>
                <c:pt idx="0">
                  <c:v>53</c:v>
                </c:pt>
                <c:pt idx="1">
                  <c:v>47</c:v>
                </c:pt>
              </c:numCache>
            </c:numRef>
          </c:val>
          <c:extLst>
            <c:ext xmlns:c16="http://schemas.microsoft.com/office/drawing/2014/chart" uri="{C3380CC4-5D6E-409C-BE32-E72D297353CC}">
              <c16:uniqueId val="{00000004-63A0-4F1F-8E8B-466A69D99BEC}"/>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43.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3.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notesSlide" Target="../notesSlides/notesSlide22.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30.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9.jpeg"/><Relationship Id="rId5" Type="http://schemas.openxmlformats.org/officeDocument/2006/relationships/notesSlide" Target="../notesSlides/notesSlide23.xml"/><Relationship Id="rId4"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43.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4.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26.xml"/><Relationship Id="rId5" Type="http://schemas.openxmlformats.org/officeDocument/2006/relationships/slideLayout" Target="../slideLayouts/slideLayout43.xml"/><Relationship Id="rId4" Type="http://schemas.openxmlformats.org/officeDocument/2006/relationships/tags" Target="../tags/tag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59" name="组合 58"/>
          <p:cNvGrpSpPr/>
          <p:nvPr/>
        </p:nvGrpSpPr>
        <p:grpSpPr>
          <a:xfrm rot="2700000">
            <a:off x="681829" y="1864125"/>
            <a:ext cx="2862343" cy="3006362"/>
            <a:chOff x="0" y="986971"/>
            <a:chExt cx="4615543" cy="4847774"/>
          </a:xfrm>
        </p:grpSpPr>
        <p:sp>
          <p:nvSpPr>
            <p:cNvPr id="60" name="矩形 5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rot="2700000">
            <a:off x="1998748" y="1264908"/>
            <a:ext cx="4007454" cy="4209090"/>
            <a:chOff x="0" y="986971"/>
            <a:chExt cx="4615543" cy="4847774"/>
          </a:xfrm>
        </p:grpSpPr>
        <p:sp>
          <p:nvSpPr>
            <p:cNvPr id="21" name="矩形 2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1320801"/>
              <a:ext cx="4180114" cy="4180114"/>
            </a:xfrm>
            <a:prstGeom prst="rect">
              <a:avLst/>
            </a:prstGeom>
            <a:blipFill dpi="0" rotWithShape="0">
              <a:blip r:embed="rId7" cstate="email"/>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2700000">
            <a:off x="5182811" y="1190047"/>
            <a:ext cx="1486859" cy="1561670"/>
            <a:chOff x="0" y="986971"/>
            <a:chExt cx="4615543" cy="4847774"/>
          </a:xfrm>
        </p:grpSpPr>
        <p:sp>
          <p:nvSpPr>
            <p:cNvPr id="24" name="矩形 23"/>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700000">
            <a:off x="4879379" y="5449963"/>
            <a:ext cx="751113" cy="788905"/>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18"/>
          <p:cNvSpPr txBox="1"/>
          <p:nvPr/>
        </p:nvSpPr>
        <p:spPr>
          <a:xfrm>
            <a:off x="7457943" y="5061147"/>
            <a:ext cx="1955985" cy="400110"/>
          </a:xfrm>
          <a:prstGeom prst="rect">
            <a:avLst/>
          </a:prstGeom>
          <a:noFill/>
        </p:spPr>
        <p:txBody>
          <a:bodyPr wrap="none" rtlCol="0">
            <a:spAutoFit/>
          </a:bodyPr>
          <a:lstStyle/>
          <a:p>
            <a:r>
              <a:rPr lang="zh-CN" altLang="en-US" sz="200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演讲人：</a:t>
            </a:r>
            <a:r>
              <a:rPr lang="en-US" altLang="zh-CN" sz="200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xiazaii</a:t>
            </a:r>
            <a:endParaRPr lang="zh-CN" altLang="en-US" sz="2000"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18"/>
          <p:cNvSpPr>
            <a:spLocks noChangeArrowheads="1"/>
          </p:cNvSpPr>
          <p:nvPr>
            <p:custDataLst>
              <p:tags r:id="rId1"/>
            </p:custDataLst>
          </p:nvPr>
        </p:nvSpPr>
        <p:spPr bwMode="auto">
          <a:xfrm>
            <a:off x="7100896" y="2806483"/>
            <a:ext cx="5054976" cy="73866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fontAlgn="base">
              <a:spcBef>
                <a:spcPct val="0"/>
              </a:spcBef>
              <a:spcAft>
                <a:spcPct val="0"/>
              </a:spcAft>
            </a:pPr>
            <a:r>
              <a:rPr lang="zh-CN" altLang="en-US" sz="4800" dirty="0">
                <a:solidFill>
                  <a:srgbClr val="D5493A"/>
                </a:solidFill>
                <a:latin typeface="方正正大黑简体" pitchFamily="2" charset="-122"/>
                <a:ea typeface="方正正大黑简体" pitchFamily="2" charset="-122"/>
                <a:cs typeface="宋体" panose="02010600030101010101" pitchFamily="2" charset="-122"/>
              </a:rPr>
              <a:t>地区市场调研分析</a:t>
            </a:r>
            <a:endParaRPr lang="en-US" altLang="zh-CN" sz="4800" dirty="0">
              <a:solidFill>
                <a:srgbClr val="D5493A"/>
              </a:solidFill>
              <a:latin typeface="方正正大黑简体" pitchFamily="2" charset="-122"/>
              <a:ea typeface="方正正大黑简体" pitchFamily="2" charset="-122"/>
              <a:cs typeface="宋体" panose="02010600030101010101" pitchFamily="2" charset="-122"/>
            </a:endParaRPr>
          </a:p>
        </p:txBody>
      </p:sp>
      <p:sp>
        <p:nvSpPr>
          <p:cNvPr id="34" name="20"/>
          <p:cNvSpPr>
            <a:spLocks noChangeArrowheads="1"/>
          </p:cNvSpPr>
          <p:nvPr>
            <p:custDataLst>
              <p:tags r:id="rId2"/>
            </p:custDataLst>
          </p:nvPr>
        </p:nvSpPr>
        <p:spPr bwMode="auto">
          <a:xfrm>
            <a:off x="7478687" y="3872129"/>
            <a:ext cx="423928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1050" dirty="0">
                <a:solidFill>
                  <a:schemeClr val="bg1">
                    <a:lumMod val="65000"/>
                  </a:schemeClr>
                </a:solidFill>
                <a:cs typeface="Arial" panose="020B0604020202020204" pitchFamily="34" charset="0"/>
              </a:rPr>
              <a:t>This is a sample text. Insert your desired text here. Again, this is a dummy text, enter your own text here. This is a sample text. Insert your desired text here.</a:t>
            </a:r>
          </a:p>
        </p:txBody>
      </p:sp>
      <p:sp>
        <p:nvSpPr>
          <p:cNvPr id="35" name="PA_Line 21"/>
          <p:cNvSpPr>
            <a:spLocks noChangeShapeType="1"/>
          </p:cNvSpPr>
          <p:nvPr>
            <p:custDataLst>
              <p:tags r:id="rId3"/>
            </p:custDataLst>
          </p:nvPr>
        </p:nvSpPr>
        <p:spPr bwMode="auto">
          <a:xfrm>
            <a:off x="7100896" y="3657600"/>
            <a:ext cx="4733192" cy="14736"/>
          </a:xfrm>
          <a:prstGeom prst="line">
            <a:avLst/>
          </a:prstGeom>
          <a:noFill/>
          <a:ln w="6350">
            <a:solidFill>
              <a:srgbClr val="D5493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rgbClr val="E94E60"/>
              </a:solidFill>
              <a:latin typeface="Arial" panose="020B0604020202020204" pitchFamily="34" charset="0"/>
            </a:endParaRPr>
          </a:p>
        </p:txBody>
      </p:sp>
      <p:sp>
        <p:nvSpPr>
          <p:cNvPr id="36" name="18"/>
          <p:cNvSpPr>
            <a:spLocks noChangeArrowheads="1"/>
          </p:cNvSpPr>
          <p:nvPr>
            <p:custDataLst>
              <p:tags r:id="rId4"/>
            </p:custDataLst>
          </p:nvPr>
        </p:nvSpPr>
        <p:spPr bwMode="auto">
          <a:xfrm>
            <a:off x="7553284" y="1456396"/>
            <a:ext cx="2075100"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fontAlgn="base">
              <a:spcBef>
                <a:spcPct val="0"/>
              </a:spcBef>
              <a:spcAft>
                <a:spcPct val="0"/>
              </a:spcAft>
            </a:pPr>
            <a:r>
              <a:rPr lang="en-US" altLang="zh-CN" sz="3200" dirty="0">
                <a:solidFill>
                  <a:srgbClr val="D5493A"/>
                </a:solidFill>
                <a:latin typeface="方正正大黑简体" pitchFamily="2" charset="-122"/>
                <a:ea typeface="方正正大黑简体" pitchFamily="2" charset="-122"/>
                <a:cs typeface="宋体" panose="02010600030101010101" pitchFamily="2" charset="-122"/>
              </a:rPr>
              <a:t>LOGO</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250" fill="hold"/>
                                        <p:tgtEl>
                                          <p:spTgt spid="59"/>
                                        </p:tgtEl>
                                        <p:attrNameLst>
                                          <p:attrName>ppt_w</p:attrName>
                                        </p:attrNameLst>
                                      </p:cBhvr>
                                      <p:tavLst>
                                        <p:tav tm="0">
                                          <p:val>
                                            <p:fltVal val="0"/>
                                          </p:val>
                                        </p:tav>
                                        <p:tav tm="100000">
                                          <p:val>
                                            <p:strVal val="#ppt_w"/>
                                          </p:val>
                                        </p:tav>
                                      </p:tavLst>
                                    </p:anim>
                                    <p:anim calcmode="lin" valueType="num">
                                      <p:cBhvr>
                                        <p:cTn id="8" dur="1250" fill="hold"/>
                                        <p:tgtEl>
                                          <p:spTgt spid="59"/>
                                        </p:tgtEl>
                                        <p:attrNameLst>
                                          <p:attrName>ppt_h</p:attrName>
                                        </p:attrNameLst>
                                      </p:cBhvr>
                                      <p:tavLst>
                                        <p:tav tm="0">
                                          <p:val>
                                            <p:fltVal val="0"/>
                                          </p:val>
                                        </p:tav>
                                        <p:tav tm="100000">
                                          <p:val>
                                            <p:strVal val="#ppt_h"/>
                                          </p:val>
                                        </p:tav>
                                      </p:tavLst>
                                    </p:anim>
                                    <p:animEffect transition="in" filter="fade">
                                      <p:cBhvr>
                                        <p:cTn id="9" dur="1250"/>
                                        <p:tgtEl>
                                          <p:spTgt spid="59"/>
                                        </p:tgtEl>
                                      </p:cBhvr>
                                    </p:animEffect>
                                  </p:childTnLst>
                                </p:cTn>
                              </p:par>
                              <p:par>
                                <p:cTn id="10" presetID="53" presetClass="entr" presetSubtype="16" fill="hold" nodeType="withEffect">
                                  <p:stCondLst>
                                    <p:cond delay="25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250" fill="hold"/>
                                        <p:tgtEl>
                                          <p:spTgt spid="23"/>
                                        </p:tgtEl>
                                        <p:attrNameLst>
                                          <p:attrName>ppt_w</p:attrName>
                                        </p:attrNameLst>
                                      </p:cBhvr>
                                      <p:tavLst>
                                        <p:tav tm="0">
                                          <p:val>
                                            <p:fltVal val="0"/>
                                          </p:val>
                                        </p:tav>
                                        <p:tav tm="100000">
                                          <p:val>
                                            <p:strVal val="#ppt_w"/>
                                          </p:val>
                                        </p:tav>
                                      </p:tavLst>
                                    </p:anim>
                                    <p:anim calcmode="lin" valueType="num">
                                      <p:cBhvr>
                                        <p:cTn id="13" dur="1250" fill="hold"/>
                                        <p:tgtEl>
                                          <p:spTgt spid="23"/>
                                        </p:tgtEl>
                                        <p:attrNameLst>
                                          <p:attrName>ppt_h</p:attrName>
                                        </p:attrNameLst>
                                      </p:cBhvr>
                                      <p:tavLst>
                                        <p:tav tm="0">
                                          <p:val>
                                            <p:fltVal val="0"/>
                                          </p:val>
                                        </p:tav>
                                        <p:tav tm="100000">
                                          <p:val>
                                            <p:strVal val="#ppt_h"/>
                                          </p:val>
                                        </p:tav>
                                      </p:tavLst>
                                    </p:anim>
                                    <p:animEffect transition="in" filter="fade">
                                      <p:cBhvr>
                                        <p:cTn id="14" dur="125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250" fill="hold"/>
                                        <p:tgtEl>
                                          <p:spTgt spid="26"/>
                                        </p:tgtEl>
                                        <p:attrNameLst>
                                          <p:attrName>ppt_w</p:attrName>
                                        </p:attrNameLst>
                                      </p:cBhvr>
                                      <p:tavLst>
                                        <p:tav tm="0">
                                          <p:val>
                                            <p:fltVal val="0"/>
                                          </p:val>
                                        </p:tav>
                                        <p:tav tm="100000">
                                          <p:val>
                                            <p:strVal val="#ppt_w"/>
                                          </p:val>
                                        </p:tav>
                                      </p:tavLst>
                                    </p:anim>
                                    <p:anim calcmode="lin" valueType="num">
                                      <p:cBhvr>
                                        <p:cTn id="18" dur="1250" fill="hold"/>
                                        <p:tgtEl>
                                          <p:spTgt spid="26"/>
                                        </p:tgtEl>
                                        <p:attrNameLst>
                                          <p:attrName>ppt_h</p:attrName>
                                        </p:attrNameLst>
                                      </p:cBhvr>
                                      <p:tavLst>
                                        <p:tav tm="0">
                                          <p:val>
                                            <p:fltVal val="0"/>
                                          </p:val>
                                        </p:tav>
                                        <p:tav tm="100000">
                                          <p:val>
                                            <p:strVal val="#ppt_h"/>
                                          </p:val>
                                        </p:tav>
                                      </p:tavLst>
                                    </p:anim>
                                    <p:animEffect transition="in" filter="fade">
                                      <p:cBhvr>
                                        <p:cTn id="19" dur="1250"/>
                                        <p:tgtEl>
                                          <p:spTgt spid="26"/>
                                        </p:tgtEl>
                                      </p:cBhvr>
                                    </p:animEffect>
                                  </p:childTnLst>
                                </p:cTn>
                              </p:par>
                              <p:par>
                                <p:cTn id="20" presetID="53" presetClass="entr" presetSubtype="16" fill="hold" nodeType="withEffect">
                                  <p:stCondLst>
                                    <p:cond delay="5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500" fill="hold"/>
                                        <p:tgtEl>
                                          <p:spTgt spid="20"/>
                                        </p:tgtEl>
                                        <p:attrNameLst>
                                          <p:attrName>ppt_w</p:attrName>
                                        </p:attrNameLst>
                                      </p:cBhvr>
                                      <p:tavLst>
                                        <p:tav tm="0">
                                          <p:val>
                                            <p:fltVal val="0"/>
                                          </p:val>
                                        </p:tav>
                                        <p:tav tm="100000">
                                          <p:val>
                                            <p:strVal val="#ppt_w"/>
                                          </p:val>
                                        </p:tav>
                                      </p:tavLst>
                                    </p:anim>
                                    <p:anim calcmode="lin" valueType="num">
                                      <p:cBhvr>
                                        <p:cTn id="23" dur="1500" fill="hold"/>
                                        <p:tgtEl>
                                          <p:spTgt spid="20"/>
                                        </p:tgtEl>
                                        <p:attrNameLst>
                                          <p:attrName>ppt_h</p:attrName>
                                        </p:attrNameLst>
                                      </p:cBhvr>
                                      <p:tavLst>
                                        <p:tav tm="0">
                                          <p:val>
                                            <p:fltVal val="0"/>
                                          </p:val>
                                        </p:tav>
                                        <p:tav tm="100000">
                                          <p:val>
                                            <p:strVal val="#ppt_h"/>
                                          </p:val>
                                        </p:tav>
                                      </p:tavLst>
                                    </p:anim>
                                    <p:animEffect transition="in" filter="fade">
                                      <p:cBhvr>
                                        <p:cTn id="24" dur="1500"/>
                                        <p:tgtEl>
                                          <p:spTgt spid="20"/>
                                        </p:tgtEl>
                                      </p:cBhvr>
                                    </p:animEffect>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3"/>
                                        </p:tgtEl>
                                        <p:attrNameLst>
                                          <p:attrName>style.visibility</p:attrName>
                                        </p:attrNameLst>
                                      </p:cBhvr>
                                      <p:to>
                                        <p:strVal val="visible"/>
                                      </p:to>
                                    </p:set>
                                    <p:anim calcmode="lin" valueType="num">
                                      <p:cBhvr>
                                        <p:cTn id="28" dur="7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9" dur="750" fill="hold"/>
                                        <p:tgtEl>
                                          <p:spTgt spid="33"/>
                                        </p:tgtEl>
                                        <p:attrNameLst>
                                          <p:attrName>ppt_y</p:attrName>
                                        </p:attrNameLst>
                                      </p:cBhvr>
                                      <p:tavLst>
                                        <p:tav tm="0">
                                          <p:val>
                                            <p:strVal val="#ppt_y"/>
                                          </p:val>
                                        </p:tav>
                                        <p:tav tm="100000">
                                          <p:val>
                                            <p:strVal val="#ppt_y"/>
                                          </p:val>
                                        </p:tav>
                                      </p:tavLst>
                                    </p:anim>
                                    <p:anim calcmode="lin" valueType="num">
                                      <p:cBhvr>
                                        <p:cTn id="30" dur="7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1" dur="7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750" tmFilter="0,0; .5, 1; 1, 1"/>
                                        <p:tgtEl>
                                          <p:spTgt spid="33"/>
                                        </p:tgtEl>
                                      </p:cBhvr>
                                    </p:animEffect>
                                  </p:childTnLst>
                                </p:cTn>
                              </p:par>
                              <p:par>
                                <p:cTn id="33" presetID="42" presetClass="entr" presetSubtype="0" fill="hold" grpId="0" nodeType="withEffect">
                                  <p:stCondLst>
                                    <p:cond delay="210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strVal val="#ppt_x"/>
                                          </p:val>
                                        </p:tav>
                                        <p:tav tm="100000">
                                          <p:val>
                                            <p:strVal val="#ppt_x"/>
                                          </p:val>
                                        </p:tav>
                                      </p:tavLst>
                                    </p:anim>
                                    <p:anim calcmode="lin" valueType="num">
                                      <p:cBhvr>
                                        <p:cTn id="37" dur="750" fill="hold"/>
                                        <p:tgtEl>
                                          <p:spTgt spid="34"/>
                                        </p:tgtEl>
                                        <p:attrNameLst>
                                          <p:attrName>ppt_y</p:attrName>
                                        </p:attrNameLst>
                                      </p:cBhvr>
                                      <p:tavLst>
                                        <p:tav tm="0">
                                          <p:val>
                                            <p:strVal val="#ppt_y+.1"/>
                                          </p:val>
                                        </p:tav>
                                        <p:tav tm="100000">
                                          <p:val>
                                            <p:strVal val="#ppt_y"/>
                                          </p:val>
                                        </p:tav>
                                      </p:tavLst>
                                    </p:anim>
                                  </p:childTnLst>
                                </p:cTn>
                              </p:par>
                              <p:par>
                                <p:cTn id="38" presetID="22" presetClass="entr" presetSubtype="8" fill="hold" grpId="0" nodeType="withEffect">
                                  <p:stCondLst>
                                    <p:cond delay="160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750"/>
                                        <p:tgtEl>
                                          <p:spTgt spid="35"/>
                                        </p:tgtEl>
                                      </p:cBhvr>
                                    </p:animEffect>
                                  </p:childTnLst>
                                </p:cTn>
                              </p:par>
                            </p:childTnLst>
                          </p:cTn>
                        </p:par>
                        <p:par>
                          <p:cTn id="41" fill="hold">
                            <p:stCondLst>
                              <p:cond delay="4350"/>
                            </p:stCondLst>
                            <p:childTnLst>
                              <p:par>
                                <p:cTn id="42" presetID="41" presetClass="entr" presetSubtype="0" fill="hold" grpId="0" nodeType="afterEffect">
                                  <p:stCondLst>
                                    <p:cond delay="0"/>
                                  </p:stCondLst>
                                  <p:iterate type="lt">
                                    <p:tmPct val="8000"/>
                                  </p:iterate>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1"/>
                                        </p:tgtEl>
                                        <p:attrNameLst>
                                          <p:attrName>ppt_y</p:attrName>
                                        </p:attrNameLst>
                                      </p:cBhvr>
                                      <p:tavLst>
                                        <p:tav tm="0">
                                          <p:val>
                                            <p:strVal val="#ppt_y"/>
                                          </p:val>
                                        </p:tav>
                                        <p:tav tm="100000">
                                          <p:val>
                                            <p:strVal val="#ppt_y"/>
                                          </p:val>
                                        </p:tav>
                                      </p:tavLst>
                                    </p:anim>
                                    <p:anim calcmode="lin" valueType="num">
                                      <p:cBhvr>
                                        <p:cTn id="46"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1"/>
                                        </p:tgtEl>
                                      </p:cBhvr>
                                    </p:animEffect>
                                  </p:childTnLst>
                                </p:cTn>
                              </p:par>
                              <p:par>
                                <p:cTn id="49" presetID="41" presetClass="entr" presetSubtype="0" fill="hold" grpId="0" nodeType="withEffect">
                                  <p:stCondLst>
                                    <p:cond delay="500"/>
                                  </p:stCondLst>
                                  <p:iterate type="lt">
                                    <p:tmPct val="10000"/>
                                  </p:iterate>
                                  <p:childTnLst>
                                    <p:set>
                                      <p:cBhvr>
                                        <p:cTn id="50" dur="1" fill="hold">
                                          <p:stCondLst>
                                            <p:cond delay="0"/>
                                          </p:stCondLst>
                                        </p:cTn>
                                        <p:tgtEl>
                                          <p:spTgt spid="36"/>
                                        </p:tgtEl>
                                        <p:attrNameLst>
                                          <p:attrName>style.visibility</p:attrName>
                                        </p:attrNameLst>
                                      </p:cBhvr>
                                      <p:to>
                                        <p:strVal val="visible"/>
                                      </p:to>
                                    </p:set>
                                    <p:anim calcmode="lin" valueType="num">
                                      <p:cBhvr>
                                        <p:cTn id="51" dur="7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2" dur="750" fill="hold"/>
                                        <p:tgtEl>
                                          <p:spTgt spid="36"/>
                                        </p:tgtEl>
                                        <p:attrNameLst>
                                          <p:attrName>ppt_y</p:attrName>
                                        </p:attrNameLst>
                                      </p:cBhvr>
                                      <p:tavLst>
                                        <p:tav tm="0">
                                          <p:val>
                                            <p:strVal val="#ppt_y"/>
                                          </p:val>
                                        </p:tav>
                                        <p:tav tm="100000">
                                          <p:val>
                                            <p:strVal val="#ppt_y"/>
                                          </p:val>
                                        </p:tav>
                                      </p:tavLst>
                                    </p:anim>
                                    <p:anim calcmode="lin" valueType="num">
                                      <p:cBhvr>
                                        <p:cTn id="53" dur="7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4" dur="7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5" dur="75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animBg="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5" name="圆角矩形 17"/>
          <p:cNvSpPr/>
          <p:nvPr/>
        </p:nvSpPr>
        <p:spPr>
          <a:xfrm>
            <a:off x="761485" y="307948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26"/>
          <p:cNvSpPr txBox="1"/>
          <p:nvPr/>
        </p:nvSpPr>
        <p:spPr>
          <a:xfrm>
            <a:off x="586839" y="2435312"/>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p>
        </p:txBody>
      </p:sp>
      <p:sp>
        <p:nvSpPr>
          <p:cNvPr id="7" name="文本框 27"/>
          <p:cNvSpPr txBox="1"/>
          <p:nvPr/>
        </p:nvSpPr>
        <p:spPr>
          <a:xfrm>
            <a:off x="1949109" y="2431050"/>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p>
        </p:txBody>
      </p:sp>
      <p:sp>
        <p:nvSpPr>
          <p:cNvPr id="9" name="文本框 28"/>
          <p:cNvSpPr txBox="1"/>
          <p:nvPr/>
        </p:nvSpPr>
        <p:spPr>
          <a:xfrm>
            <a:off x="3304485" y="2422107"/>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p>
        </p:txBody>
      </p:sp>
      <p:sp>
        <p:nvSpPr>
          <p:cNvPr id="10" name="文本框 29"/>
          <p:cNvSpPr txBox="1"/>
          <p:nvPr/>
        </p:nvSpPr>
        <p:spPr>
          <a:xfrm>
            <a:off x="4740795" y="2431087"/>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p>
        </p:txBody>
      </p:sp>
      <p:sp>
        <p:nvSpPr>
          <p:cNvPr id="11" name="圆角矩形 22"/>
          <p:cNvSpPr/>
          <p:nvPr/>
        </p:nvSpPr>
        <p:spPr>
          <a:xfrm>
            <a:off x="2123756" y="308249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23"/>
          <p:cNvSpPr/>
          <p:nvPr/>
        </p:nvSpPr>
        <p:spPr>
          <a:xfrm>
            <a:off x="3486027" y="307948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24"/>
          <p:cNvSpPr/>
          <p:nvPr/>
        </p:nvSpPr>
        <p:spPr>
          <a:xfrm>
            <a:off x="4848298" y="307948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010270" y="3203214"/>
            <a:ext cx="315240" cy="301489"/>
            <a:chOff x="1004888" y="993775"/>
            <a:chExt cx="2438400" cy="2332038"/>
          </a:xfrm>
          <a:solidFill>
            <a:srgbClr val="FEFEFE"/>
          </a:solidFill>
        </p:grpSpPr>
        <p:sp>
          <p:nvSpPr>
            <p:cNvPr id="15"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6" name="任意多边形 27"/>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17" name="组合 16"/>
          <p:cNvGrpSpPr>
            <a:grpSpLocks noChangeAspect="1"/>
          </p:cNvGrpSpPr>
          <p:nvPr/>
        </p:nvGrpSpPr>
        <p:grpSpPr>
          <a:xfrm>
            <a:off x="2325305" y="3190674"/>
            <a:ext cx="419852" cy="319007"/>
            <a:chOff x="4268086" y="4221191"/>
            <a:chExt cx="509646" cy="387231"/>
          </a:xfrm>
          <a:solidFill>
            <a:schemeClr val="bg1"/>
          </a:solidFill>
        </p:grpSpPr>
        <p:sp>
          <p:nvSpPr>
            <p:cNvPr id="1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20" name="组合 19"/>
          <p:cNvGrpSpPr/>
          <p:nvPr/>
        </p:nvGrpSpPr>
        <p:grpSpPr>
          <a:xfrm>
            <a:off x="5129184" y="3133807"/>
            <a:ext cx="282736" cy="361586"/>
            <a:chOff x="1605186" y="572440"/>
            <a:chExt cx="563562" cy="720725"/>
          </a:xfrm>
          <a:solidFill>
            <a:schemeClr val="bg1"/>
          </a:solidFill>
        </p:grpSpPr>
        <p:sp>
          <p:nvSpPr>
            <p:cNvPr id="21"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 name="组合 23"/>
          <p:cNvGrpSpPr>
            <a:grpSpLocks noChangeAspect="1"/>
          </p:cNvGrpSpPr>
          <p:nvPr/>
        </p:nvGrpSpPr>
        <p:grpSpPr>
          <a:xfrm>
            <a:off x="3752899" y="3149824"/>
            <a:ext cx="342861" cy="383431"/>
            <a:chOff x="5999255" y="3275006"/>
            <a:chExt cx="402656" cy="450303"/>
          </a:xfrm>
          <a:solidFill>
            <a:srgbClr val="FEFEFE"/>
          </a:solidFill>
          <a:effectLst/>
        </p:grpSpPr>
        <p:sp>
          <p:nvSpPr>
            <p:cNvPr id="25"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 name="文本框 49"/>
          <p:cNvSpPr txBox="1"/>
          <p:nvPr/>
        </p:nvSpPr>
        <p:spPr>
          <a:xfrm>
            <a:off x="630599" y="4109376"/>
            <a:ext cx="5338321" cy="2031325"/>
          </a:xfrm>
          <a:prstGeom prst="rect">
            <a:avLst/>
          </a:prstGeom>
          <a:noFill/>
          <a:effectLst/>
        </p:spPr>
        <p:txBody>
          <a:bodyPr wrap="none" rtlCol="0">
            <a:spAutoFit/>
          </a:bodyPr>
          <a:lstStyle/>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p>
          <a:p>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1" name="矩形 30"/>
          <p:cNvSpPr/>
          <p:nvPr/>
        </p:nvSpPr>
        <p:spPr>
          <a:xfrm>
            <a:off x="6324575" y="2104823"/>
            <a:ext cx="5310214" cy="403587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50"/>
                                        <p:tgtEl>
                                          <p:spTgt spid="17"/>
                                        </p:tgtEl>
                                      </p:cBhvr>
                                    </p:animEffect>
                                    <p:anim calcmode="lin" valueType="num">
                                      <p:cBhvr>
                                        <p:cTn id="66" dur="250" fill="hold"/>
                                        <p:tgtEl>
                                          <p:spTgt spid="17"/>
                                        </p:tgtEl>
                                        <p:attrNameLst>
                                          <p:attrName>ppt_x</p:attrName>
                                        </p:attrNameLst>
                                      </p:cBhvr>
                                      <p:tavLst>
                                        <p:tav tm="0">
                                          <p:val>
                                            <p:strVal val="#ppt_x"/>
                                          </p:val>
                                        </p:tav>
                                        <p:tav tm="100000">
                                          <p:val>
                                            <p:strVal val="#ppt_x"/>
                                          </p:val>
                                        </p:tav>
                                      </p:tavLst>
                                    </p:anim>
                                    <p:anim calcmode="lin" valueType="num">
                                      <p:cBhvr>
                                        <p:cTn id="67" dur="25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anim calcmode="lin" valueType="num">
                                      <p:cBhvr>
                                        <p:cTn id="72" dur="250" fill="hold"/>
                                        <p:tgtEl>
                                          <p:spTgt spid="20"/>
                                        </p:tgtEl>
                                        <p:attrNameLst>
                                          <p:attrName>ppt_x</p:attrName>
                                        </p:attrNameLst>
                                      </p:cBhvr>
                                      <p:tavLst>
                                        <p:tav tm="0">
                                          <p:val>
                                            <p:strVal val="#ppt_x"/>
                                          </p:val>
                                        </p:tav>
                                        <p:tav tm="100000">
                                          <p:val>
                                            <p:strVal val="#ppt_x"/>
                                          </p:val>
                                        </p:tav>
                                      </p:tavLst>
                                    </p:anim>
                                    <p:anim calcmode="lin" valueType="num">
                                      <p:cBhvr>
                                        <p:cTn id="73" dur="25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250"/>
                                        <p:tgtEl>
                                          <p:spTgt spid="24"/>
                                        </p:tgtEl>
                                      </p:cBhvr>
                                    </p:animEffect>
                                    <p:anim calcmode="lin" valueType="num">
                                      <p:cBhvr>
                                        <p:cTn id="78" dur="250" fill="hold"/>
                                        <p:tgtEl>
                                          <p:spTgt spid="24"/>
                                        </p:tgtEl>
                                        <p:attrNameLst>
                                          <p:attrName>ppt_x</p:attrName>
                                        </p:attrNameLst>
                                      </p:cBhvr>
                                      <p:tavLst>
                                        <p:tav tm="0">
                                          <p:val>
                                            <p:strVal val="#ppt_x"/>
                                          </p:val>
                                        </p:tav>
                                        <p:tav tm="100000">
                                          <p:val>
                                            <p:strVal val="#ppt_x"/>
                                          </p:val>
                                        </p:tav>
                                      </p:tavLst>
                                    </p:anim>
                                    <p:anim calcmode="lin" valueType="num">
                                      <p:cBhvr>
                                        <p:cTn id="79" dur="250" fill="hold"/>
                                        <p:tgtEl>
                                          <p:spTgt spid="2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250"/>
                                        <p:tgtEl>
                                          <p:spTgt spid="30"/>
                                        </p:tgtEl>
                                      </p:cBhvr>
                                    </p:animEffect>
                                    <p:anim calcmode="lin" valueType="num">
                                      <p:cBhvr>
                                        <p:cTn id="84" dur="250" fill="hold"/>
                                        <p:tgtEl>
                                          <p:spTgt spid="30"/>
                                        </p:tgtEl>
                                        <p:attrNameLst>
                                          <p:attrName>ppt_x</p:attrName>
                                        </p:attrNameLst>
                                      </p:cBhvr>
                                      <p:tavLst>
                                        <p:tav tm="0">
                                          <p:val>
                                            <p:strVal val="#ppt_x"/>
                                          </p:val>
                                        </p:tav>
                                        <p:tav tm="100000">
                                          <p:val>
                                            <p:strVal val="#ppt_x"/>
                                          </p:val>
                                        </p:tav>
                                      </p:tavLst>
                                    </p:anim>
                                    <p:anim calcmode="lin" valueType="num">
                                      <p:cBhvr>
                                        <p:cTn id="85" dur="250" fill="hold"/>
                                        <p:tgtEl>
                                          <p:spTgt spid="30"/>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2" presetClass="entr" presetSubtype="4"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250" fill="hold"/>
                                        <p:tgtEl>
                                          <p:spTgt spid="31"/>
                                        </p:tgtEl>
                                        <p:attrNameLst>
                                          <p:attrName>ppt_x</p:attrName>
                                        </p:attrNameLst>
                                      </p:cBhvr>
                                      <p:tavLst>
                                        <p:tav tm="0">
                                          <p:val>
                                            <p:strVal val="#ppt_x"/>
                                          </p:val>
                                        </p:tav>
                                        <p:tav tm="100000">
                                          <p:val>
                                            <p:strVal val="#ppt_x"/>
                                          </p:val>
                                        </p:tav>
                                      </p:tavLst>
                                    </p:anim>
                                    <p:anim calcmode="lin" valueType="num">
                                      <p:cBhvr additive="base">
                                        <p:cTn id="90"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p:bldP spid="11" grpId="0" animBg="1"/>
      <p:bldP spid="12" grpId="0" animBg="1"/>
      <p:bldP spid="13" grpId="0" animBg="1"/>
      <p:bldP spid="30" grpId="0"/>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aphicFrame>
        <p:nvGraphicFramePr>
          <p:cNvPr id="5" name="图表 4"/>
          <p:cNvGraphicFramePr/>
          <p:nvPr/>
        </p:nvGraphicFramePr>
        <p:xfrm>
          <a:off x="2117236" y="2618883"/>
          <a:ext cx="2369423" cy="2115992"/>
        </p:xfrm>
        <a:graphic>
          <a:graphicData uri="http://schemas.openxmlformats.org/drawingml/2006/chart">
            <c:chart xmlns:c="http://schemas.openxmlformats.org/drawingml/2006/chart" xmlns:r="http://schemas.openxmlformats.org/officeDocument/2006/relationships" r:id="rId3"/>
          </a:graphicData>
        </a:graphic>
      </p:graphicFrame>
      <p:sp>
        <p:nvSpPr>
          <p:cNvPr id="6" name="椭圆 5"/>
          <p:cNvSpPr/>
          <p:nvPr/>
        </p:nvSpPr>
        <p:spPr>
          <a:xfrm>
            <a:off x="2598869" y="2973617"/>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a:solidFill>
                  <a:schemeClr val="bg1">
                    <a:lumMod val="50000"/>
                  </a:schemeClr>
                </a:solidFill>
                <a:latin typeface="微软雅黑" panose="020B0503020204020204" pitchFamily="34" charset="-122"/>
                <a:ea typeface="微软雅黑" panose="020B0503020204020204" pitchFamily="34" charset="-122"/>
              </a:rPr>
              <a:t>67</a:t>
            </a:r>
            <a:r>
              <a:rPr lang="en-US" altLang="zh-CN" dirty="0">
                <a:solidFill>
                  <a:schemeClr val="bg1">
                    <a:lumMod val="50000"/>
                  </a:schemeClr>
                </a:solidFill>
                <a:latin typeface="微软雅黑" panose="020B0503020204020204" pitchFamily="34" charset="-122"/>
                <a:ea typeface="微软雅黑" panose="020B0503020204020204" pitchFamily="34"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7" name="图表 6"/>
          <p:cNvGraphicFramePr/>
          <p:nvPr/>
        </p:nvGraphicFramePr>
        <p:xfrm>
          <a:off x="4910495" y="2618883"/>
          <a:ext cx="2369423" cy="2115992"/>
        </p:xfrm>
        <a:graphic>
          <a:graphicData uri="http://schemas.openxmlformats.org/drawingml/2006/chart">
            <c:chart xmlns:c="http://schemas.openxmlformats.org/drawingml/2006/chart" xmlns:r="http://schemas.openxmlformats.org/officeDocument/2006/relationships" r:id="rId4"/>
          </a:graphicData>
        </a:graphic>
      </p:graphicFrame>
      <p:sp>
        <p:nvSpPr>
          <p:cNvPr id="9" name="椭圆 8"/>
          <p:cNvSpPr/>
          <p:nvPr/>
        </p:nvSpPr>
        <p:spPr>
          <a:xfrm>
            <a:off x="5392128" y="2973617"/>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a:solidFill>
                  <a:schemeClr val="bg1">
                    <a:lumMod val="50000"/>
                  </a:schemeClr>
                </a:solidFill>
                <a:latin typeface="微软雅黑" panose="020B0503020204020204" pitchFamily="34" charset="-122"/>
                <a:ea typeface="微软雅黑" panose="020B0503020204020204" pitchFamily="34" charset="-122"/>
              </a:rPr>
              <a:t>81</a:t>
            </a:r>
            <a:r>
              <a:rPr lang="en-US" altLang="zh-CN" dirty="0">
                <a:solidFill>
                  <a:schemeClr val="bg1">
                    <a:lumMod val="50000"/>
                  </a:schemeClr>
                </a:solidFill>
                <a:latin typeface="微软雅黑" panose="020B0503020204020204" pitchFamily="34" charset="-122"/>
                <a:ea typeface="微软雅黑" panose="020B0503020204020204" pitchFamily="34"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10" name="图表 9"/>
          <p:cNvGraphicFramePr/>
          <p:nvPr/>
        </p:nvGraphicFramePr>
        <p:xfrm>
          <a:off x="7703753" y="2618883"/>
          <a:ext cx="2369423" cy="2115992"/>
        </p:xfrm>
        <a:graphic>
          <a:graphicData uri="http://schemas.openxmlformats.org/drawingml/2006/chart">
            <c:chart xmlns:c="http://schemas.openxmlformats.org/drawingml/2006/chart" xmlns:r="http://schemas.openxmlformats.org/officeDocument/2006/relationships" r:id="rId5"/>
          </a:graphicData>
        </a:graphic>
      </p:graphicFrame>
      <p:sp>
        <p:nvSpPr>
          <p:cNvPr id="11" name="椭圆 10"/>
          <p:cNvSpPr/>
          <p:nvPr/>
        </p:nvSpPr>
        <p:spPr>
          <a:xfrm>
            <a:off x="8185386" y="2973617"/>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a:solidFill>
                  <a:schemeClr val="bg1">
                    <a:lumMod val="50000"/>
                  </a:schemeClr>
                </a:solidFill>
                <a:latin typeface="微软雅黑" panose="020B0503020204020204" pitchFamily="34" charset="-122"/>
                <a:ea typeface="微软雅黑" panose="020B0503020204020204" pitchFamily="34" charset="-122"/>
              </a:rPr>
              <a:t>53</a:t>
            </a:r>
            <a:r>
              <a:rPr lang="en-US" altLang="zh-CN" dirty="0">
                <a:solidFill>
                  <a:schemeClr val="bg1">
                    <a:lumMod val="50000"/>
                  </a:schemeClr>
                </a:solidFill>
                <a:latin typeface="微软雅黑" panose="020B0503020204020204" pitchFamily="34" charset="-122"/>
                <a:ea typeface="微软雅黑" panose="020B0503020204020204" pitchFamily="34"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10"/>
          <p:cNvSpPr txBox="1"/>
          <p:nvPr/>
        </p:nvSpPr>
        <p:spPr>
          <a:xfrm>
            <a:off x="2598868" y="2169872"/>
            <a:ext cx="1406160" cy="325858"/>
          </a:xfrm>
          <a:prstGeom prst="rect">
            <a:avLst/>
          </a:prstGeom>
          <a:noFill/>
        </p:spPr>
        <p:txBody>
          <a:bodyPr wrap="square" tIns="0" bIns="0" rtlCol="0" anchor="t">
            <a:spAutoFit/>
          </a:bodyPr>
          <a:lstStyle/>
          <a:p>
            <a:pPr algn="ct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3" name="TextBox 11"/>
          <p:cNvSpPr txBox="1"/>
          <p:nvPr/>
        </p:nvSpPr>
        <p:spPr>
          <a:xfrm>
            <a:off x="2124898" y="4846016"/>
            <a:ext cx="2354100" cy="1532727"/>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4" name="TextBox 12"/>
          <p:cNvSpPr txBox="1"/>
          <p:nvPr/>
        </p:nvSpPr>
        <p:spPr>
          <a:xfrm>
            <a:off x="5392128" y="2169872"/>
            <a:ext cx="1406160" cy="325858"/>
          </a:xfrm>
          <a:prstGeom prst="rect">
            <a:avLst/>
          </a:prstGeom>
          <a:noFill/>
        </p:spPr>
        <p:txBody>
          <a:bodyPr wrap="square" tIns="0" bIns="0" rtlCol="0" anchor="t">
            <a:spAutoFit/>
          </a:bodyPr>
          <a:lstStyle/>
          <a:p>
            <a:pPr algn="ct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5" name="TextBox 13"/>
          <p:cNvSpPr txBox="1"/>
          <p:nvPr/>
        </p:nvSpPr>
        <p:spPr>
          <a:xfrm>
            <a:off x="4918158" y="4846016"/>
            <a:ext cx="2354100" cy="1532727"/>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6" name="TextBox 14"/>
          <p:cNvSpPr txBox="1"/>
          <p:nvPr/>
        </p:nvSpPr>
        <p:spPr>
          <a:xfrm>
            <a:off x="8185386" y="2169872"/>
            <a:ext cx="1406160" cy="325858"/>
          </a:xfrm>
          <a:prstGeom prst="rect">
            <a:avLst/>
          </a:prstGeom>
          <a:noFill/>
        </p:spPr>
        <p:txBody>
          <a:bodyPr wrap="square" tIns="0" bIns="0" rtlCol="0" anchor="t">
            <a:spAutoFit/>
          </a:bodyPr>
          <a:lstStyle/>
          <a:p>
            <a:pPr algn="ct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7" name="TextBox 15"/>
          <p:cNvSpPr txBox="1"/>
          <p:nvPr/>
        </p:nvSpPr>
        <p:spPr>
          <a:xfrm>
            <a:off x="7711416" y="4846016"/>
            <a:ext cx="2354100" cy="1532727"/>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3*#ppt_w"/>
                                          </p:val>
                                        </p:tav>
                                        <p:tav tm="100000">
                                          <p:val>
                                            <p:strVal val="#ppt_w"/>
                                          </p:val>
                                        </p:tav>
                                      </p:tavLst>
                                    </p:anim>
                                    <p:anim calcmode="lin" valueType="num">
                                      <p:cBhvr>
                                        <p:cTn id="12" dur="500" fill="hold"/>
                                        <p:tgtEl>
                                          <p:spTgt spid="6"/>
                                        </p:tgtEl>
                                        <p:attrNameLst>
                                          <p:attrName>ppt_h</p:attrName>
                                        </p:attrNameLst>
                                      </p:cBhvr>
                                      <p:tavLst>
                                        <p:tav tm="0">
                                          <p:val>
                                            <p:strVal val="4/3*#ppt_h"/>
                                          </p:val>
                                        </p:tav>
                                        <p:tav tm="100000">
                                          <p:val>
                                            <p:strVal val="#ppt_h"/>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1000"/>
                            </p:stCondLst>
                            <p:childTnLst>
                              <p:par>
                                <p:cTn id="17" presetID="16" presetClass="entr" presetSubtype="37"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outVertical)">
                                      <p:cBhvr>
                                        <p:cTn id="19" dur="500"/>
                                        <p:tgtEl>
                                          <p:spTgt spid="12"/>
                                        </p:tgtEl>
                                      </p:cBhvr>
                                    </p:animEffect>
                                  </p:childTnLst>
                                </p:cTn>
                              </p:par>
                            </p:childTnLst>
                          </p:cTn>
                        </p:par>
                        <p:par>
                          <p:cTn id="20" fill="hold">
                            <p:stCondLst>
                              <p:cond delay="1500"/>
                            </p:stCondLst>
                            <p:childTnLst>
                              <p:par>
                                <p:cTn id="21" presetID="1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down)">
                                      <p:cBhvr>
                                        <p:cTn id="24" dur="500"/>
                                        <p:tgtEl>
                                          <p:spTgt spid="13"/>
                                        </p:tgtEl>
                                      </p:cBhvr>
                                    </p:animEffect>
                                  </p:childTnLst>
                                </p:cTn>
                              </p:par>
                            </p:childTnLst>
                          </p:cTn>
                        </p:par>
                        <p:par>
                          <p:cTn id="25" fill="hold">
                            <p:stCondLst>
                              <p:cond delay="2000"/>
                            </p:stCondLst>
                            <p:childTnLst>
                              <p:par>
                                <p:cTn id="26" presetID="23" presetClass="entr" presetSubtype="28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4/3*#ppt_w"/>
                                          </p:val>
                                        </p:tav>
                                        <p:tav tm="100000">
                                          <p:val>
                                            <p:strVal val="#ppt_w"/>
                                          </p:val>
                                        </p:tav>
                                      </p:tavLst>
                                    </p:anim>
                                    <p:anim calcmode="lin" valueType="num">
                                      <p:cBhvr>
                                        <p:cTn id="29" dur="500" fill="hold"/>
                                        <p:tgtEl>
                                          <p:spTgt spid="9"/>
                                        </p:tgtEl>
                                        <p:attrNameLst>
                                          <p:attrName>ppt_h</p:attrName>
                                        </p:attrNameLst>
                                      </p:cBhvr>
                                      <p:tavLst>
                                        <p:tav tm="0">
                                          <p:val>
                                            <p:strVal val="4/3*#ppt_h"/>
                                          </p:val>
                                        </p:tav>
                                        <p:tav tm="100000">
                                          <p:val>
                                            <p:strVal val="#ppt_h"/>
                                          </p:val>
                                        </p:tav>
                                      </p:tavLst>
                                    </p:anim>
                                  </p:childTnLst>
                                </p:cTn>
                              </p:par>
                              <p:par>
                                <p:cTn id="30" presetID="21" presetClass="entr" presetSubtype="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outVertical)">
                                      <p:cBhvr>
                                        <p:cTn id="36" dur="500"/>
                                        <p:tgtEl>
                                          <p:spTgt spid="14"/>
                                        </p:tgtEl>
                                      </p:cBhvr>
                                    </p:animEffect>
                                  </p:childTnLst>
                                </p:cTn>
                              </p:par>
                            </p:childTnLst>
                          </p:cTn>
                        </p:par>
                        <p:par>
                          <p:cTn id="37" fill="hold">
                            <p:stCondLst>
                              <p:cond delay="3000"/>
                            </p:stCondLst>
                            <p:childTnLst>
                              <p:par>
                                <p:cTn id="38" presetID="1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ppt_y</p:attrName>
                                        </p:attrNameLst>
                                      </p:cBhvr>
                                      <p:tavLst>
                                        <p:tav tm="0">
                                          <p:val>
                                            <p:strVal val="#ppt_y-#ppt_h*1.125000"/>
                                          </p:val>
                                        </p:tav>
                                        <p:tav tm="100000">
                                          <p:val>
                                            <p:strVal val="#ppt_y"/>
                                          </p:val>
                                        </p:tav>
                                      </p:tavLst>
                                    </p:anim>
                                    <p:animEffect transition="in" filter="wipe(down)">
                                      <p:cBhvr>
                                        <p:cTn id="41" dur="500"/>
                                        <p:tgtEl>
                                          <p:spTgt spid="15"/>
                                        </p:tgtEl>
                                      </p:cBhvr>
                                    </p:animEffect>
                                  </p:childTnLst>
                                </p:cTn>
                              </p:par>
                            </p:childTnLst>
                          </p:cTn>
                        </p:par>
                        <p:par>
                          <p:cTn id="42" fill="hold">
                            <p:stCondLst>
                              <p:cond delay="3500"/>
                            </p:stCondLst>
                            <p:childTnLst>
                              <p:par>
                                <p:cTn id="43" presetID="23" presetClass="entr" presetSubtype="28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strVal val="4/3*#ppt_w"/>
                                          </p:val>
                                        </p:tav>
                                        <p:tav tm="100000">
                                          <p:val>
                                            <p:strVal val="#ppt_w"/>
                                          </p:val>
                                        </p:tav>
                                      </p:tavLst>
                                    </p:anim>
                                    <p:anim calcmode="lin" valueType="num">
                                      <p:cBhvr>
                                        <p:cTn id="46" dur="500" fill="hold"/>
                                        <p:tgtEl>
                                          <p:spTgt spid="11"/>
                                        </p:tgtEl>
                                        <p:attrNameLst>
                                          <p:attrName>ppt_h</p:attrName>
                                        </p:attrNameLst>
                                      </p:cBhvr>
                                      <p:tavLst>
                                        <p:tav tm="0">
                                          <p:val>
                                            <p:strVal val="4/3*#ppt_h"/>
                                          </p:val>
                                        </p:tav>
                                        <p:tav tm="100000">
                                          <p:val>
                                            <p:strVal val="#ppt_h"/>
                                          </p:val>
                                        </p:tav>
                                      </p:tavLst>
                                    </p:anim>
                                  </p:childTnLst>
                                </p:cTn>
                              </p:par>
                              <p:par>
                                <p:cTn id="47" presetID="21" presetClass="entr" presetSubtype="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1)">
                                      <p:cBhvr>
                                        <p:cTn id="49" dur="2000"/>
                                        <p:tgtEl>
                                          <p:spTgt spid="10"/>
                                        </p:tgtEl>
                                      </p:cBhvr>
                                    </p:animEffect>
                                  </p:childTnLst>
                                </p:cTn>
                              </p:par>
                            </p:childTnLst>
                          </p:cTn>
                        </p:par>
                        <p:par>
                          <p:cTn id="50" fill="hold">
                            <p:stCondLst>
                              <p:cond delay="4000"/>
                            </p:stCondLst>
                            <p:childTnLst>
                              <p:par>
                                <p:cTn id="51" presetID="16" presetClass="entr" presetSubtype="37"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outVertical)">
                                      <p:cBhvr>
                                        <p:cTn id="53" dur="500"/>
                                        <p:tgtEl>
                                          <p:spTgt spid="16"/>
                                        </p:tgtEl>
                                      </p:cBhvr>
                                    </p:animEffect>
                                  </p:childTnLst>
                                </p:cTn>
                              </p:par>
                            </p:childTnLst>
                          </p:cTn>
                        </p:par>
                        <p:par>
                          <p:cTn id="54" fill="hold">
                            <p:stCondLst>
                              <p:cond delay="4500"/>
                            </p:stCondLst>
                            <p:childTnLst>
                              <p:par>
                                <p:cTn id="55" presetID="1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ppt_y</p:attrName>
                                        </p:attrNameLst>
                                      </p:cBhvr>
                                      <p:tavLst>
                                        <p:tav tm="0">
                                          <p:val>
                                            <p:strVal val="#ppt_y-#ppt_h*1.125000"/>
                                          </p:val>
                                        </p:tav>
                                        <p:tav tm="100000">
                                          <p:val>
                                            <p:strVal val="#ppt_y"/>
                                          </p:val>
                                        </p:tav>
                                      </p:tavLst>
                                    </p:anim>
                                    <p:animEffect transition="in" filter="wipe(down)">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Graphic spid="7" grpId="0">
        <p:bldAsOne/>
      </p:bldGraphic>
      <p:bldP spid="9" grpId="0" animBg="1"/>
      <p:bldGraphic spid="10" grpId="0">
        <p:bldAsOne/>
      </p:bldGraphic>
      <p:bldP spid="11" grpId="0" animBg="1"/>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5" name="组合 4"/>
          <p:cNvGrpSpPr/>
          <p:nvPr/>
        </p:nvGrpSpPr>
        <p:grpSpPr>
          <a:xfrm>
            <a:off x="6570629" y="1781255"/>
            <a:ext cx="5027433" cy="4642223"/>
            <a:chOff x="4319972" y="1301377"/>
            <a:chExt cx="3492388" cy="3224796"/>
          </a:xfrm>
        </p:grpSpPr>
        <p:sp>
          <p:nvSpPr>
            <p:cNvPr id="6" name="Rectangle 24"/>
            <p:cNvSpPr>
              <a:spLocks noChangeArrowheads="1"/>
            </p:cNvSpPr>
            <p:nvPr/>
          </p:nvSpPr>
          <p:spPr bwMode="auto">
            <a:xfrm>
              <a:off x="5148064" y="1301377"/>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7" name="椭圆 6"/>
            <p:cNvSpPr/>
            <p:nvPr/>
          </p:nvSpPr>
          <p:spPr>
            <a:xfrm>
              <a:off x="4319972" y="1394230"/>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01</a:t>
              </a:r>
              <a:endParaRPr lang="zh-CN" altLang="en-US" dirty="0"/>
            </a:p>
          </p:txBody>
        </p:sp>
        <p:sp>
          <p:nvSpPr>
            <p:cNvPr id="9" name="Rectangle 24"/>
            <p:cNvSpPr>
              <a:spLocks noChangeArrowheads="1"/>
            </p:cNvSpPr>
            <p:nvPr/>
          </p:nvSpPr>
          <p:spPr bwMode="auto">
            <a:xfrm>
              <a:off x="5148064" y="2156406"/>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0" name="椭圆 9"/>
            <p:cNvSpPr/>
            <p:nvPr/>
          </p:nvSpPr>
          <p:spPr>
            <a:xfrm>
              <a:off x="4319972" y="2249259"/>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02</a:t>
              </a:r>
              <a:endParaRPr lang="zh-CN" altLang="en-US" dirty="0"/>
            </a:p>
          </p:txBody>
        </p:sp>
        <p:sp>
          <p:nvSpPr>
            <p:cNvPr id="11" name="Rectangle 24"/>
            <p:cNvSpPr>
              <a:spLocks noChangeArrowheads="1"/>
            </p:cNvSpPr>
            <p:nvPr/>
          </p:nvSpPr>
          <p:spPr bwMode="auto">
            <a:xfrm>
              <a:off x="5148064" y="3004808"/>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椭圆 11"/>
            <p:cNvSpPr/>
            <p:nvPr/>
          </p:nvSpPr>
          <p:spPr>
            <a:xfrm>
              <a:off x="4319972" y="3097661"/>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03</a:t>
              </a:r>
              <a:endParaRPr lang="zh-CN" altLang="en-US" dirty="0"/>
            </a:p>
          </p:txBody>
        </p:sp>
        <p:sp>
          <p:nvSpPr>
            <p:cNvPr id="13" name="Rectangle 24"/>
            <p:cNvSpPr>
              <a:spLocks noChangeArrowheads="1"/>
            </p:cNvSpPr>
            <p:nvPr/>
          </p:nvSpPr>
          <p:spPr bwMode="auto">
            <a:xfrm>
              <a:off x="5148064" y="3859837"/>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椭圆 13"/>
            <p:cNvSpPr/>
            <p:nvPr/>
          </p:nvSpPr>
          <p:spPr>
            <a:xfrm>
              <a:off x="4319972" y="3952689"/>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04</a:t>
              </a:r>
              <a:endParaRPr lang="zh-CN" altLang="en-US" dirty="0"/>
            </a:p>
          </p:txBody>
        </p:sp>
      </p:grpSp>
      <p:sp>
        <p:nvSpPr>
          <p:cNvPr id="15" name="矩形 14"/>
          <p:cNvSpPr/>
          <p:nvPr/>
        </p:nvSpPr>
        <p:spPr>
          <a:xfrm>
            <a:off x="793952" y="1816128"/>
            <a:ext cx="5310214" cy="46073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50" fill="hold"/>
                                        <p:tgtEl>
                                          <p:spTgt spid="15"/>
                                        </p:tgtEl>
                                        <p:attrNameLst>
                                          <p:attrName>ppt_x</p:attrName>
                                        </p:attrNameLst>
                                      </p:cBhvr>
                                      <p:tavLst>
                                        <p:tav tm="0">
                                          <p:val>
                                            <p:strVal val="#ppt_x"/>
                                          </p:val>
                                        </p:tav>
                                        <p:tav tm="100000">
                                          <p:val>
                                            <p:strVal val="#ppt_x"/>
                                          </p:val>
                                        </p:tav>
                                      </p:tavLst>
                                    </p:anim>
                                    <p:anim calcmode="lin" valueType="num">
                                      <p:cBhvr additive="base">
                                        <p:cTn id="18"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5" name="Freeform 6"/>
          <p:cNvSpPr>
            <a:spLocks noChangeArrowheads="1"/>
          </p:cNvSpPr>
          <p:nvPr/>
        </p:nvSpPr>
        <p:spPr bwMode="auto">
          <a:xfrm>
            <a:off x="4452938" y="4636747"/>
            <a:ext cx="3108325" cy="279400"/>
          </a:xfrm>
          <a:custGeom>
            <a:avLst/>
            <a:gdLst>
              <a:gd name="T0" fmla="*/ 3061 w 3061"/>
              <a:gd name="T1" fmla="*/ 0 h 274"/>
              <a:gd name="T2" fmla="*/ 1623 w 3061"/>
              <a:gd name="T3" fmla="*/ 0 h 274"/>
              <a:gd name="T4" fmla="*/ 471 w 3061"/>
              <a:gd name="T5" fmla="*/ 0 h 274"/>
              <a:gd name="T6" fmla="*/ 0 w 3061"/>
              <a:gd name="T7" fmla="*/ 274 h 274"/>
              <a:gd name="T8" fmla="*/ 2592 w 3061"/>
              <a:gd name="T9" fmla="*/ 274 h 274"/>
              <a:gd name="T10" fmla="*/ 3061 w 3061"/>
              <a:gd name="T11" fmla="*/ 0 h 274"/>
            </a:gdLst>
            <a:ahLst/>
            <a:cxnLst>
              <a:cxn ang="0">
                <a:pos x="T0" y="T1"/>
              </a:cxn>
              <a:cxn ang="0">
                <a:pos x="T2" y="T3"/>
              </a:cxn>
              <a:cxn ang="0">
                <a:pos x="T4" y="T5"/>
              </a:cxn>
              <a:cxn ang="0">
                <a:pos x="T6" y="T7"/>
              </a:cxn>
              <a:cxn ang="0">
                <a:pos x="T8" y="T9"/>
              </a:cxn>
              <a:cxn ang="0">
                <a:pos x="T10" y="T11"/>
              </a:cxn>
            </a:cxnLst>
            <a:rect l="0" t="0" r="r" b="b"/>
            <a:pathLst>
              <a:path w="3061" h="274">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6" name="Freeform 14"/>
          <p:cNvSpPr>
            <a:spLocks noChangeArrowheads="1"/>
          </p:cNvSpPr>
          <p:nvPr/>
        </p:nvSpPr>
        <p:spPr bwMode="auto">
          <a:xfrm>
            <a:off x="5053013" y="3733459"/>
            <a:ext cx="1985962" cy="177800"/>
          </a:xfrm>
          <a:custGeom>
            <a:avLst/>
            <a:gdLst>
              <a:gd name="T0" fmla="*/ 1955 w 1955"/>
              <a:gd name="T1" fmla="*/ 0 h 175"/>
              <a:gd name="T2" fmla="*/ 301 w 1955"/>
              <a:gd name="T3" fmla="*/ 0 h 175"/>
              <a:gd name="T4" fmla="*/ 0 w 1955"/>
              <a:gd name="T5" fmla="*/ 175 h 175"/>
              <a:gd name="T6" fmla="*/ 1655 w 1955"/>
              <a:gd name="T7" fmla="*/ 175 h 175"/>
              <a:gd name="T8" fmla="*/ 1955 w 1955"/>
              <a:gd name="T9" fmla="*/ 0 h 175"/>
            </a:gdLst>
            <a:ahLst/>
            <a:cxnLst>
              <a:cxn ang="0">
                <a:pos x="T0" y="T1"/>
              </a:cxn>
              <a:cxn ang="0">
                <a:pos x="T2" y="T3"/>
              </a:cxn>
              <a:cxn ang="0">
                <a:pos x="T4" y="T5"/>
              </a:cxn>
              <a:cxn ang="0">
                <a:pos x="T6" y="T7"/>
              </a:cxn>
              <a:cxn ang="0">
                <a:pos x="T8" y="T9"/>
              </a:cxn>
            </a:cxnLst>
            <a:rect l="0" t="0" r="r" b="b"/>
            <a:pathLst>
              <a:path w="1955" h="175">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7" name="Freeform 16"/>
          <p:cNvSpPr>
            <a:spLocks noChangeArrowheads="1"/>
          </p:cNvSpPr>
          <p:nvPr/>
        </p:nvSpPr>
        <p:spPr bwMode="auto">
          <a:xfrm>
            <a:off x="5578475" y="2823822"/>
            <a:ext cx="936625" cy="180975"/>
          </a:xfrm>
          <a:custGeom>
            <a:avLst/>
            <a:gdLst>
              <a:gd name="T0" fmla="*/ 921 w 922"/>
              <a:gd name="T1" fmla="*/ 0 h 179"/>
              <a:gd name="T2" fmla="*/ 298 w 922"/>
              <a:gd name="T3" fmla="*/ 0 h 179"/>
              <a:gd name="T4" fmla="*/ 0 w 922"/>
              <a:gd name="T5" fmla="*/ 179 h 179"/>
              <a:gd name="T6" fmla="*/ 626 w 922"/>
              <a:gd name="T7" fmla="*/ 179 h 179"/>
              <a:gd name="T8" fmla="*/ 921 w 922"/>
              <a:gd name="T9" fmla="*/ 0 h 179"/>
            </a:gdLst>
            <a:ahLst/>
            <a:cxnLst>
              <a:cxn ang="0">
                <a:pos x="T0" y="T1"/>
              </a:cxn>
              <a:cxn ang="0">
                <a:pos x="T2" y="T3"/>
              </a:cxn>
              <a:cxn ang="0">
                <a:pos x="T4" y="T5"/>
              </a:cxn>
              <a:cxn ang="0">
                <a:pos x="T6" y="T7"/>
              </a:cxn>
              <a:cxn ang="0">
                <a:pos x="T8" y="T9"/>
              </a:cxn>
            </a:cxnLst>
            <a:rect l="0" t="0" r="r" b="b"/>
            <a:pathLst>
              <a:path w="922" h="179">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9" name="Freeform 7"/>
          <p:cNvSpPr>
            <a:spLocks noChangeArrowheads="1"/>
          </p:cNvSpPr>
          <p:nvPr/>
        </p:nvSpPr>
        <p:spPr bwMode="auto">
          <a:xfrm>
            <a:off x="3808413" y="4916147"/>
            <a:ext cx="4560887" cy="1138237"/>
          </a:xfrm>
          <a:custGeom>
            <a:avLst/>
            <a:gdLst>
              <a:gd name="T0" fmla="*/ 508 w 3590"/>
              <a:gd name="T1" fmla="*/ 0 h 895"/>
              <a:gd name="T2" fmla="*/ 0 w 3590"/>
              <a:gd name="T3" fmla="*/ 895 h 895"/>
              <a:gd name="T4" fmla="*/ 1795 w 3590"/>
              <a:gd name="T5" fmla="*/ 895 h 895"/>
              <a:gd name="T6" fmla="*/ 3590 w 3590"/>
              <a:gd name="T7" fmla="*/ 895 h 895"/>
              <a:gd name="T8" fmla="*/ 3082 w 3590"/>
              <a:gd name="T9" fmla="*/ 0 h 895"/>
              <a:gd name="T10" fmla="*/ 508 w 3590"/>
              <a:gd name="T11" fmla="*/ 0 h 895"/>
            </a:gdLst>
            <a:ahLst/>
            <a:cxnLst>
              <a:cxn ang="0">
                <a:pos x="T0" y="T1"/>
              </a:cxn>
              <a:cxn ang="0">
                <a:pos x="T2" y="T3"/>
              </a:cxn>
              <a:cxn ang="0">
                <a:pos x="T4" y="T5"/>
              </a:cxn>
              <a:cxn ang="0">
                <a:pos x="T6" y="T7"/>
              </a:cxn>
              <a:cxn ang="0">
                <a:pos x="T8" y="T9"/>
              </a:cxn>
              <a:cxn ang="0">
                <a:pos x="T10" y="T11"/>
              </a:cxn>
            </a:cxnLst>
            <a:rect l="0" t="0" r="r" b="b"/>
            <a:pathLst>
              <a:path w="3590" h="895">
                <a:moveTo>
                  <a:pt x="508" y="0"/>
                </a:moveTo>
                <a:lnTo>
                  <a:pt x="0" y="895"/>
                </a:lnTo>
                <a:lnTo>
                  <a:pt x="1795" y="895"/>
                </a:lnTo>
                <a:lnTo>
                  <a:pt x="3590" y="895"/>
                </a:lnTo>
                <a:lnTo>
                  <a:pt x="3082" y="0"/>
                </a:lnTo>
                <a:lnTo>
                  <a:pt x="508" y="0"/>
                </a:lnTo>
                <a:close/>
              </a:path>
            </a:pathLst>
          </a:custGeom>
          <a:solidFill>
            <a:srgbClr val="D5493A"/>
          </a:solidFill>
          <a:ln>
            <a:noFill/>
          </a:ln>
        </p:spPr>
        <p:txBody>
          <a:bodyPr/>
          <a:lstStyle/>
          <a:p>
            <a:endParaRPr lang="zh-CN" altLang="en-US">
              <a:solidFill>
                <a:srgbClr val="000000"/>
              </a:solidFill>
            </a:endParaRPr>
          </a:p>
        </p:txBody>
      </p:sp>
      <p:sp>
        <p:nvSpPr>
          <p:cNvPr id="10" name="Freeform 8"/>
          <p:cNvSpPr>
            <a:spLocks noChangeArrowheads="1"/>
          </p:cNvSpPr>
          <p:nvPr/>
        </p:nvSpPr>
        <p:spPr bwMode="auto">
          <a:xfrm>
            <a:off x="5688013" y="2099922"/>
            <a:ext cx="827087" cy="723900"/>
          </a:xfrm>
          <a:custGeom>
            <a:avLst/>
            <a:gdLst>
              <a:gd name="T0" fmla="*/ 651 w 651"/>
              <a:gd name="T1" fmla="*/ 570 h 570"/>
              <a:gd name="T2" fmla="*/ 325 w 651"/>
              <a:gd name="T3" fmla="*/ 0 h 570"/>
              <a:gd name="T4" fmla="*/ 0 w 651"/>
              <a:gd name="T5" fmla="*/ 570 h 570"/>
              <a:gd name="T6" fmla="*/ 651 w 651"/>
              <a:gd name="T7" fmla="*/ 570 h 570"/>
            </a:gdLst>
            <a:ahLst/>
            <a:cxnLst>
              <a:cxn ang="0">
                <a:pos x="T0" y="T1"/>
              </a:cxn>
              <a:cxn ang="0">
                <a:pos x="T2" y="T3"/>
              </a:cxn>
              <a:cxn ang="0">
                <a:pos x="T4" y="T5"/>
              </a:cxn>
              <a:cxn ang="0">
                <a:pos x="T6" y="T7"/>
              </a:cxn>
            </a:cxnLst>
            <a:rect l="0" t="0" r="r" b="b"/>
            <a:pathLst>
              <a:path w="651" h="570">
                <a:moveTo>
                  <a:pt x="651" y="570"/>
                </a:moveTo>
                <a:lnTo>
                  <a:pt x="325" y="0"/>
                </a:lnTo>
                <a:lnTo>
                  <a:pt x="0" y="570"/>
                </a:lnTo>
                <a:lnTo>
                  <a:pt x="651" y="570"/>
                </a:lnTo>
                <a:close/>
              </a:path>
            </a:pathLst>
          </a:custGeom>
          <a:solidFill>
            <a:srgbClr val="D5493A"/>
          </a:solidFill>
          <a:ln>
            <a:noFill/>
          </a:ln>
        </p:spPr>
        <p:txBody>
          <a:bodyPr/>
          <a:lstStyle/>
          <a:p>
            <a:endParaRPr lang="zh-CN" altLang="en-US">
              <a:solidFill>
                <a:srgbClr val="000000"/>
              </a:solidFill>
            </a:endParaRPr>
          </a:p>
        </p:txBody>
      </p:sp>
      <p:sp>
        <p:nvSpPr>
          <p:cNvPr id="11" name="Freeform 10"/>
          <p:cNvSpPr>
            <a:spLocks noChangeArrowheads="1"/>
          </p:cNvSpPr>
          <p:nvPr/>
        </p:nvSpPr>
        <p:spPr bwMode="auto">
          <a:xfrm>
            <a:off x="5162550" y="3004797"/>
            <a:ext cx="1876425" cy="728662"/>
          </a:xfrm>
          <a:custGeom>
            <a:avLst/>
            <a:gdLst>
              <a:gd name="T0" fmla="*/ 1313 w 1477"/>
              <a:gd name="T1" fmla="*/ 287 h 573"/>
              <a:gd name="T2" fmla="*/ 1150 w 1477"/>
              <a:gd name="T3" fmla="*/ 0 h 573"/>
              <a:gd name="T4" fmla="*/ 327 w 1477"/>
              <a:gd name="T5" fmla="*/ 0 h 573"/>
              <a:gd name="T6" fmla="*/ 164 w 1477"/>
              <a:gd name="T7" fmla="*/ 287 h 573"/>
              <a:gd name="T8" fmla="*/ 0 w 1477"/>
              <a:gd name="T9" fmla="*/ 573 h 573"/>
              <a:gd name="T10" fmla="*/ 1477 w 1477"/>
              <a:gd name="T11" fmla="*/ 573 h 573"/>
              <a:gd name="T12" fmla="*/ 1313 w 1477"/>
              <a:gd name="T13" fmla="*/ 287 h 573"/>
            </a:gdLst>
            <a:ahLst/>
            <a:cxnLst>
              <a:cxn ang="0">
                <a:pos x="T0" y="T1"/>
              </a:cxn>
              <a:cxn ang="0">
                <a:pos x="T2" y="T3"/>
              </a:cxn>
              <a:cxn ang="0">
                <a:pos x="T4" y="T5"/>
              </a:cxn>
              <a:cxn ang="0">
                <a:pos x="T6" y="T7"/>
              </a:cxn>
              <a:cxn ang="0">
                <a:pos x="T8" y="T9"/>
              </a:cxn>
              <a:cxn ang="0">
                <a:pos x="T10" y="T11"/>
              </a:cxn>
              <a:cxn ang="0">
                <a:pos x="T12" y="T13"/>
              </a:cxn>
            </a:cxnLst>
            <a:rect l="0" t="0" r="r" b="b"/>
            <a:pathLst>
              <a:path w="1477" h="573">
                <a:moveTo>
                  <a:pt x="1313" y="287"/>
                </a:moveTo>
                <a:lnTo>
                  <a:pt x="1150" y="0"/>
                </a:lnTo>
                <a:lnTo>
                  <a:pt x="327" y="0"/>
                </a:lnTo>
                <a:lnTo>
                  <a:pt x="164" y="287"/>
                </a:lnTo>
                <a:lnTo>
                  <a:pt x="0" y="573"/>
                </a:lnTo>
                <a:lnTo>
                  <a:pt x="1477" y="573"/>
                </a:lnTo>
                <a:lnTo>
                  <a:pt x="1313" y="287"/>
                </a:lnTo>
              </a:path>
            </a:pathLst>
          </a:custGeom>
          <a:solidFill>
            <a:srgbClr val="D5493A"/>
          </a:solidFill>
          <a:ln>
            <a:noFill/>
          </a:ln>
        </p:spPr>
        <p:txBody>
          <a:bodyPr/>
          <a:lstStyle/>
          <a:p>
            <a:endParaRPr lang="zh-CN" altLang="en-US">
              <a:solidFill>
                <a:srgbClr val="000000"/>
              </a:solidFill>
            </a:endParaRPr>
          </a:p>
        </p:txBody>
      </p:sp>
      <p:sp>
        <p:nvSpPr>
          <p:cNvPr id="12" name="Freeform 12"/>
          <p:cNvSpPr>
            <a:spLocks noChangeArrowheads="1"/>
          </p:cNvSpPr>
          <p:nvPr/>
        </p:nvSpPr>
        <p:spPr bwMode="auto">
          <a:xfrm>
            <a:off x="4640263" y="3908084"/>
            <a:ext cx="2921000" cy="728663"/>
          </a:xfrm>
          <a:custGeom>
            <a:avLst/>
            <a:gdLst>
              <a:gd name="T0" fmla="*/ 325 w 2299"/>
              <a:gd name="T1" fmla="*/ 0 h 574"/>
              <a:gd name="T2" fmla="*/ 0 w 2299"/>
              <a:gd name="T3" fmla="*/ 574 h 574"/>
              <a:gd name="T4" fmla="*/ 1149 w 2299"/>
              <a:gd name="T5" fmla="*/ 574 h 574"/>
              <a:gd name="T6" fmla="*/ 2299 w 2299"/>
              <a:gd name="T7" fmla="*/ 574 h 574"/>
              <a:gd name="T8" fmla="*/ 1974 w 2299"/>
              <a:gd name="T9" fmla="*/ 0 h 574"/>
              <a:gd name="T10" fmla="*/ 325 w 2299"/>
              <a:gd name="T11" fmla="*/ 0 h 574"/>
            </a:gdLst>
            <a:ahLst/>
            <a:cxnLst>
              <a:cxn ang="0">
                <a:pos x="T0" y="T1"/>
              </a:cxn>
              <a:cxn ang="0">
                <a:pos x="T2" y="T3"/>
              </a:cxn>
              <a:cxn ang="0">
                <a:pos x="T4" y="T5"/>
              </a:cxn>
              <a:cxn ang="0">
                <a:pos x="T6" y="T7"/>
              </a:cxn>
              <a:cxn ang="0">
                <a:pos x="T8" y="T9"/>
              </a:cxn>
              <a:cxn ang="0">
                <a:pos x="T10" y="T11"/>
              </a:cxn>
            </a:cxnLst>
            <a:rect l="0" t="0" r="r" b="b"/>
            <a:pathLst>
              <a:path w="2299" h="574">
                <a:moveTo>
                  <a:pt x="325" y="0"/>
                </a:moveTo>
                <a:lnTo>
                  <a:pt x="0" y="574"/>
                </a:lnTo>
                <a:lnTo>
                  <a:pt x="1149" y="574"/>
                </a:lnTo>
                <a:lnTo>
                  <a:pt x="2299" y="574"/>
                </a:lnTo>
                <a:lnTo>
                  <a:pt x="1974" y="0"/>
                </a:lnTo>
                <a:lnTo>
                  <a:pt x="325" y="0"/>
                </a:lnTo>
              </a:path>
            </a:pathLst>
          </a:custGeom>
          <a:solidFill>
            <a:srgbClr val="D5493A"/>
          </a:solidFill>
          <a:ln>
            <a:noFill/>
          </a:ln>
        </p:spPr>
        <p:txBody>
          <a:bodyPr/>
          <a:lstStyle/>
          <a:p>
            <a:endParaRPr lang="zh-CN" altLang="en-US">
              <a:solidFill>
                <a:srgbClr val="000000"/>
              </a:solidFill>
            </a:endParaRPr>
          </a:p>
        </p:txBody>
      </p:sp>
      <p:grpSp>
        <p:nvGrpSpPr>
          <p:cNvPr id="13" name="组合 12"/>
          <p:cNvGrpSpPr/>
          <p:nvPr/>
        </p:nvGrpSpPr>
        <p:grpSpPr>
          <a:xfrm>
            <a:off x="5959070" y="2341423"/>
            <a:ext cx="251371" cy="372476"/>
            <a:chOff x="1788810" y="2276744"/>
            <a:chExt cx="392113" cy="581026"/>
          </a:xfrm>
          <a:solidFill>
            <a:srgbClr val="FEFEFE"/>
          </a:solidFill>
        </p:grpSpPr>
        <p:sp>
          <p:nvSpPr>
            <p:cNvPr id="14"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15"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16"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sp>
        <p:nvSpPr>
          <p:cNvPr id="17" name="Freeform 13"/>
          <p:cNvSpPr>
            <a:spLocks noEditPoints="1"/>
          </p:cNvSpPr>
          <p:nvPr/>
        </p:nvSpPr>
        <p:spPr bwMode="auto">
          <a:xfrm>
            <a:off x="5991225" y="3176247"/>
            <a:ext cx="219075" cy="376237"/>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18" name="Freeform 19"/>
          <p:cNvSpPr>
            <a:spLocks noEditPoints="1"/>
          </p:cNvSpPr>
          <p:nvPr/>
        </p:nvSpPr>
        <p:spPr bwMode="auto">
          <a:xfrm>
            <a:off x="5934075" y="4120809"/>
            <a:ext cx="309563" cy="311150"/>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nvGrpSpPr>
          <p:cNvPr id="19" name="组合 18"/>
          <p:cNvGrpSpPr/>
          <p:nvPr/>
        </p:nvGrpSpPr>
        <p:grpSpPr>
          <a:xfrm>
            <a:off x="5786426" y="5183090"/>
            <a:ext cx="628205" cy="604138"/>
            <a:chOff x="2607983" y="4241292"/>
            <a:chExt cx="490600" cy="471805"/>
          </a:xfrm>
          <a:solidFill>
            <a:srgbClr val="FEFEFE"/>
          </a:solidFill>
        </p:grpSpPr>
        <p:sp>
          <p:nvSpPr>
            <p:cNvPr id="20"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sp>
          <p:nvSpPr>
            <p:cNvPr id="21"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grpSp>
      <p:sp>
        <p:nvSpPr>
          <p:cNvPr id="22" name="文本框 60"/>
          <p:cNvSpPr>
            <a:spLocks noChangeArrowheads="1"/>
          </p:cNvSpPr>
          <p:nvPr/>
        </p:nvSpPr>
        <p:spPr bwMode="auto">
          <a:xfrm>
            <a:off x="938213" y="2649197"/>
            <a:ext cx="25527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60"/>
          <p:cNvSpPr>
            <a:spLocks noChangeArrowheads="1"/>
          </p:cNvSpPr>
          <p:nvPr/>
        </p:nvSpPr>
        <p:spPr bwMode="auto">
          <a:xfrm>
            <a:off x="938213" y="5076484"/>
            <a:ext cx="25527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60"/>
          <p:cNvSpPr>
            <a:spLocks noChangeArrowheads="1"/>
          </p:cNvSpPr>
          <p:nvPr/>
        </p:nvSpPr>
        <p:spPr bwMode="auto">
          <a:xfrm>
            <a:off x="8961438" y="2666659"/>
            <a:ext cx="25527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文本框 60"/>
          <p:cNvSpPr>
            <a:spLocks noChangeArrowheads="1"/>
          </p:cNvSpPr>
          <p:nvPr/>
        </p:nvSpPr>
        <p:spPr bwMode="auto">
          <a:xfrm>
            <a:off x="8961438" y="5092359"/>
            <a:ext cx="25527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anim calcmode="lin" valueType="num">
                                      <p:cBhvr>
                                        <p:cTn id="60" dur="250" fill="hold"/>
                                        <p:tgtEl>
                                          <p:spTgt spid="17"/>
                                        </p:tgtEl>
                                        <p:attrNameLst>
                                          <p:attrName>ppt_x</p:attrName>
                                        </p:attrNameLst>
                                      </p:cBhvr>
                                      <p:tavLst>
                                        <p:tav tm="0">
                                          <p:val>
                                            <p:strVal val="#ppt_x"/>
                                          </p:val>
                                        </p:tav>
                                        <p:tav tm="100000">
                                          <p:val>
                                            <p:strVal val="#ppt_x"/>
                                          </p:val>
                                        </p:tav>
                                      </p:tavLst>
                                    </p:anim>
                                    <p:anim calcmode="lin" valueType="num">
                                      <p:cBhvr>
                                        <p:cTn id="61" dur="25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anim calcmode="lin" valueType="num">
                                      <p:cBhvr>
                                        <p:cTn id="66" dur="250" fill="hold"/>
                                        <p:tgtEl>
                                          <p:spTgt spid="18"/>
                                        </p:tgtEl>
                                        <p:attrNameLst>
                                          <p:attrName>ppt_x</p:attrName>
                                        </p:attrNameLst>
                                      </p:cBhvr>
                                      <p:tavLst>
                                        <p:tav tm="0">
                                          <p:val>
                                            <p:strVal val="#ppt_x"/>
                                          </p:val>
                                        </p:tav>
                                        <p:tav tm="100000">
                                          <p:val>
                                            <p:strVal val="#ppt_x"/>
                                          </p:val>
                                        </p:tav>
                                      </p:tavLst>
                                    </p:anim>
                                    <p:anim calcmode="lin" valueType="num">
                                      <p:cBhvr>
                                        <p:cTn id="67" dur="25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250"/>
                                        <p:tgtEl>
                                          <p:spTgt spid="19"/>
                                        </p:tgtEl>
                                      </p:cBhvr>
                                    </p:animEffect>
                                    <p:anim calcmode="lin" valueType="num">
                                      <p:cBhvr>
                                        <p:cTn id="72" dur="250" fill="hold"/>
                                        <p:tgtEl>
                                          <p:spTgt spid="19"/>
                                        </p:tgtEl>
                                        <p:attrNameLst>
                                          <p:attrName>ppt_x</p:attrName>
                                        </p:attrNameLst>
                                      </p:cBhvr>
                                      <p:tavLst>
                                        <p:tav tm="0">
                                          <p:val>
                                            <p:strVal val="#ppt_x"/>
                                          </p:val>
                                        </p:tav>
                                        <p:tav tm="100000">
                                          <p:val>
                                            <p:strVal val="#ppt_x"/>
                                          </p:val>
                                        </p:tav>
                                      </p:tavLst>
                                    </p:anim>
                                    <p:anim calcmode="lin" valueType="num">
                                      <p:cBhvr>
                                        <p:cTn id="73" dur="250" fill="hold"/>
                                        <p:tgtEl>
                                          <p:spTgt spid="19"/>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50"/>
                                        <p:tgtEl>
                                          <p:spTgt spid="23"/>
                                        </p:tgtEl>
                                      </p:cBhvr>
                                    </p:animEffect>
                                    <p:anim calcmode="lin" valueType="num">
                                      <p:cBhvr>
                                        <p:cTn id="84" dur="250" fill="hold"/>
                                        <p:tgtEl>
                                          <p:spTgt spid="23"/>
                                        </p:tgtEl>
                                        <p:attrNameLst>
                                          <p:attrName>ppt_x</p:attrName>
                                        </p:attrNameLst>
                                      </p:cBhvr>
                                      <p:tavLst>
                                        <p:tav tm="0">
                                          <p:val>
                                            <p:strVal val="#ppt_x"/>
                                          </p:val>
                                        </p:tav>
                                        <p:tav tm="100000">
                                          <p:val>
                                            <p:strVal val="#ppt_x"/>
                                          </p:val>
                                        </p:tav>
                                      </p:tavLst>
                                    </p:anim>
                                    <p:anim calcmode="lin" valueType="num">
                                      <p:cBhvr>
                                        <p:cTn id="85" dur="25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50"/>
                                        <p:tgtEl>
                                          <p:spTgt spid="24"/>
                                        </p:tgtEl>
                                      </p:cBhvr>
                                    </p:animEffect>
                                    <p:anim calcmode="lin" valueType="num">
                                      <p:cBhvr>
                                        <p:cTn id="90" dur="250" fill="hold"/>
                                        <p:tgtEl>
                                          <p:spTgt spid="24"/>
                                        </p:tgtEl>
                                        <p:attrNameLst>
                                          <p:attrName>ppt_x</p:attrName>
                                        </p:attrNameLst>
                                      </p:cBhvr>
                                      <p:tavLst>
                                        <p:tav tm="0">
                                          <p:val>
                                            <p:strVal val="#ppt_x"/>
                                          </p:val>
                                        </p:tav>
                                        <p:tav tm="100000">
                                          <p:val>
                                            <p:strVal val="#ppt_x"/>
                                          </p:val>
                                        </p:tav>
                                      </p:tavLst>
                                    </p:anim>
                                    <p:anim calcmode="lin" valueType="num">
                                      <p:cBhvr>
                                        <p:cTn id="91" dur="25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50"/>
                                        <p:tgtEl>
                                          <p:spTgt spid="25"/>
                                        </p:tgtEl>
                                      </p:cBhvr>
                                    </p:animEffect>
                                    <p:anim calcmode="lin" valueType="num">
                                      <p:cBhvr>
                                        <p:cTn id="96" dur="250" fill="hold"/>
                                        <p:tgtEl>
                                          <p:spTgt spid="25"/>
                                        </p:tgtEl>
                                        <p:attrNameLst>
                                          <p:attrName>ppt_x</p:attrName>
                                        </p:attrNameLst>
                                      </p:cBhvr>
                                      <p:tavLst>
                                        <p:tav tm="0">
                                          <p:val>
                                            <p:strVal val="#ppt_x"/>
                                          </p:val>
                                        </p:tav>
                                        <p:tav tm="100000">
                                          <p:val>
                                            <p:strVal val="#ppt_x"/>
                                          </p:val>
                                        </p:tav>
                                      </p:tavLst>
                                    </p:anim>
                                    <p:anim calcmode="lin" valueType="num">
                                      <p:cBhvr>
                                        <p:cTn id="97"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7" grpId="0" animBg="1"/>
      <p:bldP spid="18"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矩形 69"/>
          <p:cNvSpPr>
            <a:spLocks noChangeArrowheads="1"/>
          </p:cNvSpPr>
          <p:nvPr/>
        </p:nvSpPr>
        <p:spPr bwMode="auto">
          <a:xfrm>
            <a:off x="3545047" y="4099727"/>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70"/>
          <p:cNvSpPr>
            <a:spLocks noChangeArrowheads="1"/>
          </p:cNvSpPr>
          <p:nvPr/>
        </p:nvSpPr>
        <p:spPr bwMode="auto">
          <a:xfrm>
            <a:off x="2504007" y="5140462"/>
            <a:ext cx="7219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65000"/>
                  </a:schemeClr>
                </a:solidFill>
                <a:latin typeface="微软雅黑" panose="020B0503020204020204" pitchFamily="34" charset="-122"/>
                <a:ea typeface="微软雅黑" panose="020B0503020204020204" pitchFamily="34" charset="-122"/>
              </a:rPr>
              <a:t>在此处添加文字，在此处在此处添加文字在此处添加文字</a:t>
            </a: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03</a:t>
            </a:r>
            <a:endParaRPr lang="zh-CN"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 calcmode="lin" valueType="num">
                                      <p:cBhvr>
                                        <p:cTn id="35" dur="750" fill="hold"/>
                                        <p:tgtEl>
                                          <p:spTgt spid="34"/>
                                        </p:tgtEl>
                                        <p:attrNameLst>
                                          <p:attrName>style.rotation</p:attrName>
                                        </p:attrNameLst>
                                      </p:cBhvr>
                                      <p:tavLst>
                                        <p:tav tm="0">
                                          <p:val>
                                            <p:fltVal val="90"/>
                                          </p:val>
                                        </p:tav>
                                        <p:tav tm="100000">
                                          <p:val>
                                            <p:fltVal val="0"/>
                                          </p:val>
                                        </p:tav>
                                      </p:tavLst>
                                    </p:anim>
                                    <p:animEffect transition="in" filter="fade">
                                      <p:cBhvr>
                                        <p:cTn id="3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5" name="矩形 4"/>
          <p:cNvSpPr/>
          <p:nvPr/>
        </p:nvSpPr>
        <p:spPr>
          <a:xfrm>
            <a:off x="1024004" y="1978887"/>
            <a:ext cx="7054104" cy="2854325"/>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矩形 5"/>
          <p:cNvSpPr>
            <a:spLocks noChangeArrowheads="1"/>
          </p:cNvSpPr>
          <p:nvPr/>
        </p:nvSpPr>
        <p:spPr bwMode="auto">
          <a:xfrm>
            <a:off x="1881459" y="3157852"/>
            <a:ext cx="55110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chemeClr val="bg1"/>
                </a:solidFill>
              </a:rPr>
              <a:t>此处添加详细文本描述，建议与标题相关并符合整体语言风格，语言描述尽量简洁生动。尽量将每页幻灯片的字数控制在  </a:t>
            </a:r>
            <a:r>
              <a:rPr lang="en-US" altLang="zh-CN" sz="1400" dirty="0">
                <a:solidFill>
                  <a:schemeClr val="bg1"/>
                </a:solidFill>
              </a:rPr>
              <a:t>200</a:t>
            </a:r>
            <a:r>
              <a:rPr lang="zh-CN" altLang="en-US" sz="1400" dirty="0">
                <a:solidFill>
                  <a:schemeClr val="bg1"/>
                </a:solidFill>
              </a:rPr>
              <a:t>字以内此处添加详细文本描述，建议与标题相关并符合整体语言风格，语言描述尽量简洁生动。尽量将每页幻灯片的字数控制在  </a:t>
            </a:r>
            <a:r>
              <a:rPr lang="en-US" altLang="zh-CN" sz="1400" dirty="0">
                <a:solidFill>
                  <a:schemeClr val="bg1"/>
                </a:solidFill>
              </a:rPr>
              <a:t>200</a:t>
            </a:r>
            <a:r>
              <a:rPr lang="zh-CN" altLang="en-US" sz="1400" dirty="0">
                <a:solidFill>
                  <a:schemeClr val="bg1"/>
                </a:solidFill>
              </a:rPr>
              <a:t>字以内</a:t>
            </a:r>
          </a:p>
        </p:txBody>
      </p:sp>
      <p:sp>
        <p:nvSpPr>
          <p:cNvPr id="7" name="矩形 6"/>
          <p:cNvSpPr>
            <a:spLocks noChangeArrowheads="1"/>
          </p:cNvSpPr>
          <p:nvPr/>
        </p:nvSpPr>
        <p:spPr bwMode="auto">
          <a:xfrm>
            <a:off x="1847859" y="2314890"/>
            <a:ext cx="4148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400" dirty="0" err="1">
                <a:solidFill>
                  <a:schemeClr val="bg1"/>
                </a:solidFill>
              </a:rPr>
              <a:t>donec</a:t>
            </a:r>
            <a:r>
              <a:rPr lang="en-US" altLang="zh-CN" sz="2400" dirty="0">
                <a:solidFill>
                  <a:schemeClr val="bg1"/>
                </a:solidFill>
              </a:rPr>
              <a:t> </a:t>
            </a:r>
            <a:r>
              <a:rPr lang="en-US" altLang="zh-CN" sz="2400" dirty="0" err="1">
                <a:solidFill>
                  <a:schemeClr val="bg1"/>
                </a:solidFill>
              </a:rPr>
              <a:t>sollicitudin</a:t>
            </a:r>
            <a:r>
              <a:rPr lang="en-US" altLang="zh-CN" sz="2400" dirty="0">
                <a:solidFill>
                  <a:schemeClr val="bg1"/>
                </a:solidFill>
              </a:rPr>
              <a:t> </a:t>
            </a:r>
            <a:r>
              <a:rPr lang="en-US" altLang="zh-CN" sz="2400" dirty="0" err="1">
                <a:solidFill>
                  <a:schemeClr val="bg1"/>
                </a:solidFill>
              </a:rPr>
              <a:t>molestie</a:t>
            </a:r>
            <a:r>
              <a:rPr lang="en-US" altLang="zh-CN" sz="2400" dirty="0">
                <a:solidFill>
                  <a:schemeClr val="bg1"/>
                </a:solidFill>
              </a:rPr>
              <a:t> </a:t>
            </a:r>
            <a:r>
              <a:rPr lang="en-US" altLang="zh-CN" sz="2400" dirty="0" err="1">
                <a:solidFill>
                  <a:schemeClr val="bg1"/>
                </a:solidFill>
              </a:rPr>
              <a:t>malesuada</a:t>
            </a:r>
            <a:endParaRPr lang="zh-CN" altLang="en-US" sz="2400" dirty="0">
              <a:solidFill>
                <a:schemeClr val="bg1"/>
              </a:solidFill>
            </a:endParaRPr>
          </a:p>
        </p:txBody>
      </p:sp>
      <p:sp>
        <p:nvSpPr>
          <p:cNvPr id="9" name="矩形 9"/>
          <p:cNvSpPr>
            <a:spLocks noChangeArrowheads="1"/>
          </p:cNvSpPr>
          <p:nvPr/>
        </p:nvSpPr>
        <p:spPr bwMode="auto">
          <a:xfrm>
            <a:off x="915988" y="5218113"/>
            <a:ext cx="1060132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dirty="0">
                <a:solidFill>
                  <a:schemeClr val="tx1">
                    <a:lumMod val="50000"/>
                    <a:lumOff val="50000"/>
                  </a:schemeClr>
                </a:solidFill>
              </a:rPr>
              <a:t>此处添加详细文本描述，建议与风格，语言语言风格，语言描述尽量简洁生动。尽量将每页幻灯片的字数控制在  </a:t>
            </a:r>
            <a:r>
              <a:rPr lang="en-US" altLang="zh-CN" sz="1400" dirty="0">
                <a:solidFill>
                  <a:schemeClr val="tx1">
                    <a:lumMod val="50000"/>
                    <a:lumOff val="50000"/>
                  </a:schemeClr>
                </a:solidFill>
              </a:rPr>
              <a:t>200</a:t>
            </a:r>
            <a:r>
              <a:rPr lang="zh-CN" altLang="en-US" sz="1400" dirty="0">
                <a:solidFill>
                  <a:schemeClr val="tx1">
                    <a:lumMod val="50000"/>
                    <a:lumOff val="50000"/>
                  </a:schemeClr>
                </a:solidFill>
              </a:rPr>
              <a:t>字以内此处添加详细文本描述，建议与标题相关并符合将每页幻灯片的字数字以内此处添加详细文本描述，建议与标题相关并符合控制在  </a:t>
            </a:r>
            <a:r>
              <a:rPr lang="en-US" altLang="zh-CN" sz="1400" dirty="0">
                <a:solidFill>
                  <a:schemeClr val="tx1">
                    <a:lumMod val="50000"/>
                    <a:lumOff val="50000"/>
                  </a:schemeClr>
                </a:solidFill>
              </a:rPr>
              <a:t>200</a:t>
            </a:r>
            <a:r>
              <a:rPr lang="zh-CN" altLang="en-US" sz="1400" dirty="0">
                <a:solidFill>
                  <a:schemeClr val="tx1">
                    <a:lumMod val="50000"/>
                    <a:lumOff val="50000"/>
                  </a:schemeClr>
                </a:solidFill>
              </a:rPr>
              <a:t>字以内</a:t>
            </a:r>
          </a:p>
          <a:p>
            <a:pPr algn="ctr">
              <a:lnSpc>
                <a:spcPct val="150000"/>
              </a:lnSpc>
            </a:pPr>
            <a:endParaRPr lang="zh-CN" altLang="en-US" sz="1400" dirty="0">
              <a:solidFill>
                <a:schemeClr val="tx1">
                  <a:lumMod val="50000"/>
                  <a:lumOff val="50000"/>
                </a:schemeClr>
              </a:solidFill>
            </a:endParaRPr>
          </a:p>
        </p:txBody>
      </p:sp>
      <p:sp>
        <p:nvSpPr>
          <p:cNvPr id="10" name="矩形 9"/>
          <p:cNvSpPr>
            <a:spLocks noChangeArrowheads="1"/>
          </p:cNvSpPr>
          <p:nvPr/>
        </p:nvSpPr>
        <p:spPr bwMode="auto">
          <a:xfrm>
            <a:off x="8215656" y="1947769"/>
            <a:ext cx="3132027" cy="285432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50"/>
                                        <p:tgtEl>
                                          <p:spTgt spid="10"/>
                                        </p:tgtEl>
                                      </p:cBhvr>
                                    </p:animEffect>
                                    <p:anim calcmode="lin" valueType="num">
                                      <p:cBhvr>
                                        <p:cTn id="33" dur="250" fill="hold"/>
                                        <p:tgtEl>
                                          <p:spTgt spid="10"/>
                                        </p:tgtEl>
                                        <p:attrNameLst>
                                          <p:attrName>ppt_x</p:attrName>
                                        </p:attrNameLst>
                                      </p:cBhvr>
                                      <p:tavLst>
                                        <p:tav tm="0">
                                          <p:val>
                                            <p:strVal val="#ppt_x"/>
                                          </p:val>
                                        </p:tav>
                                        <p:tav tm="100000">
                                          <p:val>
                                            <p:strVal val="#ppt_x"/>
                                          </p:val>
                                        </p:tav>
                                      </p:tavLst>
                                    </p:anim>
                                    <p:anim calcmode="lin" valueType="num">
                                      <p:cBhvr>
                                        <p:cTn id="34"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7" name="Rectangle 4"/>
          <p:cNvSpPr/>
          <p:nvPr/>
        </p:nvSpPr>
        <p:spPr>
          <a:xfrm>
            <a:off x="698500" y="1562055"/>
            <a:ext cx="3949700" cy="439115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p:cNvSpPr/>
          <p:nvPr/>
        </p:nvSpPr>
        <p:spPr>
          <a:xfrm>
            <a:off x="5084188" y="1562055"/>
            <a:ext cx="2385760" cy="56502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Determination</a:t>
            </a:r>
          </a:p>
        </p:txBody>
      </p:sp>
      <p:sp>
        <p:nvSpPr>
          <p:cNvPr id="10" name="Rectangle 6"/>
          <p:cNvSpPr/>
          <p:nvPr/>
        </p:nvSpPr>
        <p:spPr>
          <a:xfrm>
            <a:off x="5084188" y="2127075"/>
            <a:ext cx="3528344" cy="5650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Competing Competitor</a:t>
            </a:r>
          </a:p>
        </p:txBody>
      </p:sp>
      <p:sp>
        <p:nvSpPr>
          <p:cNvPr id="11" name="Rectangle 8"/>
          <p:cNvSpPr/>
          <p:nvPr/>
        </p:nvSpPr>
        <p:spPr>
          <a:xfrm>
            <a:off x="5080908" y="2698231"/>
            <a:ext cx="3327161" cy="56502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Personal Class Action</a:t>
            </a:r>
          </a:p>
        </p:txBody>
      </p:sp>
      <p:sp>
        <p:nvSpPr>
          <p:cNvPr id="12" name="Rectangle 9"/>
          <p:cNvSpPr/>
          <p:nvPr/>
        </p:nvSpPr>
        <p:spPr>
          <a:xfrm>
            <a:off x="5080908" y="3263251"/>
            <a:ext cx="3116138" cy="5650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Good Performance</a:t>
            </a:r>
          </a:p>
        </p:txBody>
      </p:sp>
      <p:sp>
        <p:nvSpPr>
          <p:cNvPr id="13" name="Rectangle 10"/>
          <p:cNvSpPr/>
          <p:nvPr/>
        </p:nvSpPr>
        <p:spPr>
          <a:xfrm>
            <a:off x="5084188" y="3826244"/>
            <a:ext cx="3323881" cy="56502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Durability and Energy</a:t>
            </a:r>
          </a:p>
        </p:txBody>
      </p:sp>
      <p:sp>
        <p:nvSpPr>
          <p:cNvPr id="14" name="Rectangle 11"/>
          <p:cNvSpPr/>
          <p:nvPr/>
        </p:nvSpPr>
        <p:spPr>
          <a:xfrm>
            <a:off x="5084188" y="4391264"/>
            <a:ext cx="4255443" cy="5650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Advanced Level Clash Action</a:t>
            </a:r>
          </a:p>
        </p:txBody>
      </p:sp>
      <p:sp>
        <p:nvSpPr>
          <p:cNvPr id="15" name="Text Box 10"/>
          <p:cNvSpPr txBox="1">
            <a:spLocks noChangeArrowheads="1"/>
          </p:cNvSpPr>
          <p:nvPr/>
        </p:nvSpPr>
        <p:spPr bwMode="auto">
          <a:xfrm>
            <a:off x="5084188" y="5260716"/>
            <a:ext cx="3323881" cy="692497"/>
          </a:xfrm>
          <a:prstGeom prst="rect">
            <a:avLst/>
          </a:prstGeom>
          <a:noFill/>
          <a:ln w="9525">
            <a:noFill/>
            <a:miter lim="800000"/>
          </a:ln>
        </p:spPr>
        <p:txBody>
          <a:bodyPr wrap="square" lIns="45720" tIns="22860" rIns="45720" bIns="22860">
            <a:spAutoFit/>
          </a:bodyPr>
          <a:lstStyle/>
          <a:p>
            <a:pPr defTabSz="1088390"/>
            <a:r>
              <a:rPr lang="en-US" sz="1200" b="1" dirty="0">
                <a:solidFill>
                  <a:schemeClr val="bg1">
                    <a:lumMod val="50000"/>
                  </a:schemeClr>
                </a:solidFill>
                <a:latin typeface="Open Sans" pitchFamily="34" charset="0"/>
                <a:ea typeface="Open Sans" pitchFamily="34" charset="0"/>
                <a:cs typeface="Open Sans" pitchFamily="34" charset="0"/>
              </a:rPr>
              <a:t>Third Party</a:t>
            </a:r>
          </a:p>
          <a:p>
            <a:pPr defTabSz="1088390"/>
            <a:endParaRPr lang="en-US" sz="900" b="1" dirty="0">
              <a:solidFill>
                <a:schemeClr val="bg1">
                  <a:lumMod val="50000"/>
                </a:schemeClr>
              </a:solidFill>
              <a:latin typeface="Open Sans" pitchFamily="34" charset="0"/>
              <a:ea typeface="Open Sans" pitchFamily="34" charset="0"/>
              <a:cs typeface="Open Sans" pitchFamily="34" charset="0"/>
            </a:endParaRPr>
          </a:p>
          <a:p>
            <a:pPr defTabSz="1088390"/>
            <a:r>
              <a:rPr lang="en-US" sz="1050" dirty="0" err="1">
                <a:solidFill>
                  <a:schemeClr val="bg1">
                    <a:lumMod val="50000"/>
                  </a:schemeClr>
                </a:solidFill>
                <a:latin typeface="Open Sans" pitchFamily="34" charset="0"/>
                <a:ea typeface="Open Sans" pitchFamily="34" charset="0"/>
                <a:cs typeface="Open Sans" pitchFamily="34" charset="0"/>
              </a:rPr>
              <a:t>Nullam</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eu</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tempor</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purus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Nunc</a:t>
            </a:r>
            <a:r>
              <a:rPr lang="en-US" sz="1050" dirty="0">
                <a:solidFill>
                  <a:schemeClr val="bg1">
                    <a:lumMod val="50000"/>
                  </a:schemeClr>
                </a:solidFill>
                <a:latin typeface="Open Sans" pitchFamily="34" charset="0"/>
                <a:ea typeface="Open Sans" pitchFamily="34" charset="0"/>
                <a:cs typeface="Open Sans" pitchFamily="34" charset="0"/>
              </a:rPr>
              <a:t> a </a:t>
            </a:r>
            <a:r>
              <a:rPr lang="en-US" sz="1050" dirty="0" err="1">
                <a:solidFill>
                  <a:schemeClr val="bg1">
                    <a:lumMod val="50000"/>
                  </a:schemeClr>
                </a:solidFill>
                <a:latin typeface="Open Sans" pitchFamily="34" charset="0"/>
                <a:ea typeface="Open Sans" pitchFamily="34" charset="0"/>
                <a:cs typeface="Open Sans" pitchFamily="34" charset="0"/>
              </a:rPr>
              <a:t>leo</a:t>
            </a:r>
            <a:r>
              <a:rPr lang="en-US" sz="1050" dirty="0">
                <a:solidFill>
                  <a:schemeClr val="bg1">
                    <a:lumMod val="50000"/>
                  </a:schemeClr>
                </a:solidFill>
                <a:latin typeface="Open Sans" pitchFamily="34" charset="0"/>
                <a:ea typeface="Open Sans" pitchFamily="34" charset="0"/>
                <a:cs typeface="Open Sans" pitchFamily="34" charset="0"/>
              </a:rPr>
              <a:t> magna, sit </a:t>
            </a:r>
            <a:r>
              <a:rPr lang="en-US" sz="1050" dirty="0" err="1">
                <a:solidFill>
                  <a:schemeClr val="bg1">
                    <a:lumMod val="50000"/>
                  </a:schemeClr>
                </a:solidFill>
                <a:latin typeface="Open Sans" pitchFamily="34" charset="0"/>
                <a:ea typeface="Open Sans" pitchFamily="34" charset="0"/>
                <a:cs typeface="Open Sans" pitchFamily="34" charset="0"/>
              </a:rPr>
              <a:t>amet</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consequat</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risus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Etiam</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faucibus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tortor</a:t>
            </a:r>
            <a:r>
              <a:rPr lang="en-US" sz="1050" dirty="0">
                <a:solidFill>
                  <a:schemeClr val="bg1">
                    <a:lumMod val="50000"/>
                  </a:schemeClr>
                </a:solidFill>
                <a:latin typeface="Open Sans" pitchFamily="34" charset="0"/>
                <a:ea typeface="Open Sans" pitchFamily="34" charset="0"/>
                <a:cs typeface="Open Sans" pitchFamily="34" charset="0"/>
              </a:rPr>
              <a:t>. </a:t>
            </a:r>
          </a:p>
        </p:txBody>
      </p:sp>
      <p:sp>
        <p:nvSpPr>
          <p:cNvPr id="16" name="Text Box 10"/>
          <p:cNvSpPr txBox="1">
            <a:spLocks noChangeArrowheads="1"/>
          </p:cNvSpPr>
          <p:nvPr/>
        </p:nvSpPr>
        <p:spPr bwMode="auto">
          <a:xfrm>
            <a:off x="8612532" y="5260716"/>
            <a:ext cx="3323881" cy="692497"/>
          </a:xfrm>
          <a:prstGeom prst="rect">
            <a:avLst/>
          </a:prstGeom>
          <a:noFill/>
          <a:ln w="9525">
            <a:noFill/>
            <a:miter lim="800000"/>
          </a:ln>
        </p:spPr>
        <p:txBody>
          <a:bodyPr wrap="square" lIns="45720" tIns="22860" rIns="45720" bIns="22860">
            <a:spAutoFit/>
          </a:bodyPr>
          <a:lstStyle/>
          <a:p>
            <a:pPr defTabSz="1088390"/>
            <a:r>
              <a:rPr lang="en-US" sz="1200" b="1">
                <a:solidFill>
                  <a:schemeClr val="bg1">
                    <a:lumMod val="50000"/>
                  </a:schemeClr>
                </a:solidFill>
                <a:latin typeface="Open Sans" pitchFamily="34" charset="0"/>
                <a:ea typeface="Open Sans" pitchFamily="34" charset="0"/>
                <a:cs typeface="Open Sans" pitchFamily="34" charset="0"/>
              </a:rPr>
              <a:t>Quite Technology</a:t>
            </a:r>
          </a:p>
          <a:p>
            <a:pPr defTabSz="1088390"/>
            <a:endParaRPr lang="en-US" sz="900" b="1">
              <a:solidFill>
                <a:schemeClr val="bg1">
                  <a:lumMod val="50000"/>
                </a:schemeClr>
              </a:solidFill>
              <a:latin typeface="Open Sans" pitchFamily="34" charset="0"/>
              <a:ea typeface="Open Sans" pitchFamily="34" charset="0"/>
              <a:cs typeface="Open Sans" pitchFamily="34" charset="0"/>
            </a:endParaRPr>
          </a:p>
          <a:p>
            <a:pPr defTabSz="1088390"/>
            <a:r>
              <a:rPr lang="en-US" sz="105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Etiam faucibus tortor.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5" name="组合 4"/>
          <p:cNvGrpSpPr/>
          <p:nvPr/>
        </p:nvGrpSpPr>
        <p:grpSpPr>
          <a:xfrm>
            <a:off x="1128758" y="1760510"/>
            <a:ext cx="10782322" cy="4264642"/>
            <a:chOff x="882015" y="1555587"/>
            <a:chExt cx="7327485" cy="2898179"/>
          </a:xfrm>
        </p:grpSpPr>
        <p:grpSp>
          <p:nvGrpSpPr>
            <p:cNvPr id="6" name="Group 27"/>
            <p:cNvGrpSpPr/>
            <p:nvPr/>
          </p:nvGrpSpPr>
          <p:grpSpPr bwMode="auto">
            <a:xfrm>
              <a:off x="947324" y="3610802"/>
              <a:ext cx="1968699" cy="842964"/>
              <a:chOff x="0" y="0"/>
              <a:chExt cx="3307" cy="1416"/>
            </a:xfrm>
          </p:grpSpPr>
          <p:sp>
            <p:nvSpPr>
              <p:cNvPr id="35" name="Rectangle 28"/>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is simply dummy text of the printing and typesetting industry. </a:t>
                </a: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has been the industry's standard dummy text ever since.</a:t>
                </a:r>
              </a:p>
              <a:p>
                <a:pPr algn="l">
                  <a:lnSpc>
                    <a:spcPct val="125000"/>
                  </a:lnSpc>
                </a:pPr>
                <a:endParaRPr lang="en-US" sz="1050" dirty="0">
                  <a:solidFill>
                    <a:schemeClr val="bg1">
                      <a:lumMod val="50000"/>
                    </a:schemeClr>
                  </a:solidFill>
                  <a:latin typeface="Lato Light" charset="0"/>
                  <a:ea typeface="MS PGothic" panose="020B0600070205080204" charset="-128"/>
                  <a:cs typeface="Lato Light" charset="0"/>
                  <a:sym typeface="Lato Light" charset="0"/>
                </a:endParaRPr>
              </a:p>
            </p:txBody>
          </p:sp>
          <p:sp>
            <p:nvSpPr>
              <p:cNvPr id="36"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2000" dirty="0">
                    <a:solidFill>
                      <a:schemeClr val="bg1">
                        <a:lumMod val="50000"/>
                      </a:schemeClr>
                    </a:solidFill>
                    <a:latin typeface="Bebas Neue" charset="0"/>
                    <a:ea typeface="MS PGothic" panose="020B0600070205080204" charset="-128"/>
                    <a:cs typeface="Bebas Neue" charset="0"/>
                    <a:sym typeface="Bebas Neue" charset="0"/>
                  </a:rPr>
                  <a:t>Smart Phone</a:t>
                </a:r>
              </a:p>
            </p:txBody>
          </p:sp>
        </p:grpSp>
        <p:grpSp>
          <p:nvGrpSpPr>
            <p:cNvPr id="7" name="Group 4"/>
            <p:cNvGrpSpPr/>
            <p:nvPr/>
          </p:nvGrpSpPr>
          <p:grpSpPr>
            <a:xfrm>
              <a:off x="882015" y="1966915"/>
              <a:ext cx="1313649" cy="1313649"/>
              <a:chOff x="882015" y="1966915"/>
              <a:chExt cx="1313649" cy="1313649"/>
            </a:xfrm>
          </p:grpSpPr>
          <p:grpSp>
            <p:nvGrpSpPr>
              <p:cNvPr id="29" name="Group 1"/>
              <p:cNvGrpSpPr/>
              <p:nvPr/>
            </p:nvGrpSpPr>
            <p:grpSpPr>
              <a:xfrm>
                <a:off x="882015" y="1966915"/>
                <a:ext cx="1313649" cy="1313649"/>
                <a:chOff x="882015" y="1966915"/>
                <a:chExt cx="1313649" cy="1313649"/>
              </a:xfrm>
            </p:grpSpPr>
            <p:sp>
              <p:nvSpPr>
                <p:cNvPr id="31" name="Teardrop 104"/>
                <p:cNvSpPr/>
                <p:nvPr/>
              </p:nvSpPr>
              <p:spPr bwMode="auto">
                <a:xfrm rot="8100000">
                  <a:off x="882015" y="1966915"/>
                  <a:ext cx="1313649" cy="1313649"/>
                </a:xfrm>
                <a:prstGeom prst="teardrop">
                  <a:avLst/>
                </a:prstGeom>
                <a:solidFill>
                  <a:schemeClr val="bg1"/>
                </a:solidFill>
                <a:ln w="28575"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32" name="Group 40"/>
                <p:cNvGrpSpPr>
                  <a:grpSpLocks noChangeAspect="1"/>
                </p:cNvGrpSpPr>
                <p:nvPr/>
              </p:nvGrpSpPr>
              <p:grpSpPr>
                <a:xfrm>
                  <a:off x="996010" y="2080909"/>
                  <a:ext cx="1085660" cy="1085660"/>
                  <a:chOff x="4173841" y="688802"/>
                  <a:chExt cx="1902056" cy="1902056"/>
                </a:xfrm>
              </p:grpSpPr>
              <p:sp>
                <p:nvSpPr>
                  <p:cNvPr id="33" name="Teardrop 41"/>
                  <p:cNvSpPr/>
                  <p:nvPr/>
                </p:nvSpPr>
                <p:spPr bwMode="auto">
                  <a:xfrm rot="8100000">
                    <a:off x="4252872" y="767833"/>
                    <a:ext cx="1743994" cy="1743994"/>
                  </a:xfrm>
                  <a:prstGeom prst="teardrop">
                    <a:avLst/>
                  </a:prstGeom>
                  <a:solidFill>
                    <a:srgbClr val="D5493A"/>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Teardrop 42"/>
                  <p:cNvSpPr/>
                  <p:nvPr/>
                </p:nvSpPr>
                <p:spPr bwMode="auto">
                  <a:xfrm rot="8100000">
                    <a:off x="4173841"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sp>
            <p:nvSpPr>
              <p:cNvPr id="30" name="Freeform 6"/>
              <p:cNvSpPr>
                <a:spLocks noEditPoints="1"/>
              </p:cNvSpPr>
              <p:nvPr/>
            </p:nvSpPr>
            <p:spPr bwMode="auto">
              <a:xfrm>
                <a:off x="1357797" y="2349611"/>
                <a:ext cx="347663" cy="582613"/>
              </a:xfrm>
              <a:custGeom>
                <a:avLst/>
                <a:gdLst>
                  <a:gd name="T0" fmla="*/ 141 w 164"/>
                  <a:gd name="T1" fmla="*/ 222 h 275"/>
                  <a:gd name="T2" fmla="*/ 23 w 164"/>
                  <a:gd name="T3" fmla="*/ 222 h 275"/>
                  <a:gd name="T4" fmla="*/ 23 w 164"/>
                  <a:gd name="T5" fmla="*/ 36 h 275"/>
                  <a:gd name="T6" fmla="*/ 141 w 164"/>
                  <a:gd name="T7" fmla="*/ 36 h 275"/>
                  <a:gd name="T8" fmla="*/ 141 w 164"/>
                  <a:gd name="T9" fmla="*/ 222 h 275"/>
                  <a:gd name="T10" fmla="*/ 82 w 164"/>
                  <a:gd name="T11" fmla="*/ 264 h 275"/>
                  <a:gd name="T12" fmla="*/ 62 w 164"/>
                  <a:gd name="T13" fmla="*/ 250 h 275"/>
                  <a:gd name="T14" fmla="*/ 82 w 164"/>
                  <a:gd name="T15" fmla="*/ 236 h 275"/>
                  <a:gd name="T16" fmla="*/ 102 w 164"/>
                  <a:gd name="T17" fmla="*/ 250 h 275"/>
                  <a:gd name="T18" fmla="*/ 82 w 164"/>
                  <a:gd name="T19" fmla="*/ 264 h 275"/>
                  <a:gd name="T20" fmla="*/ 135 w 164"/>
                  <a:gd name="T21" fmla="*/ 0 h 275"/>
                  <a:gd name="T22" fmla="*/ 29 w 164"/>
                  <a:gd name="T23" fmla="*/ 0 h 275"/>
                  <a:gd name="T24" fmla="*/ 0 w 164"/>
                  <a:gd name="T25" fmla="*/ 28 h 275"/>
                  <a:gd name="T26" fmla="*/ 0 w 164"/>
                  <a:gd name="T27" fmla="*/ 247 h 275"/>
                  <a:gd name="T28" fmla="*/ 29 w 164"/>
                  <a:gd name="T29" fmla="*/ 275 h 275"/>
                  <a:gd name="T30" fmla="*/ 135 w 164"/>
                  <a:gd name="T31" fmla="*/ 275 h 275"/>
                  <a:gd name="T32" fmla="*/ 164 w 164"/>
                  <a:gd name="T33" fmla="*/ 247 h 275"/>
                  <a:gd name="T34" fmla="*/ 164 w 164"/>
                  <a:gd name="T35" fmla="*/ 28 h 275"/>
                  <a:gd name="T36" fmla="*/ 135 w 164"/>
                  <a:gd name="T3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275">
                    <a:moveTo>
                      <a:pt x="141" y="222"/>
                    </a:moveTo>
                    <a:cubicBezTo>
                      <a:pt x="23" y="222"/>
                      <a:pt x="23" y="222"/>
                      <a:pt x="23" y="222"/>
                    </a:cubicBezTo>
                    <a:cubicBezTo>
                      <a:pt x="23" y="36"/>
                      <a:pt x="23" y="36"/>
                      <a:pt x="23" y="36"/>
                    </a:cubicBezTo>
                    <a:cubicBezTo>
                      <a:pt x="141" y="36"/>
                      <a:pt x="141" y="36"/>
                      <a:pt x="141" y="36"/>
                    </a:cubicBezTo>
                    <a:cubicBezTo>
                      <a:pt x="141" y="222"/>
                      <a:pt x="141" y="222"/>
                      <a:pt x="141" y="222"/>
                    </a:cubicBezTo>
                    <a:close/>
                    <a:moveTo>
                      <a:pt x="82" y="264"/>
                    </a:moveTo>
                    <a:cubicBezTo>
                      <a:pt x="71" y="264"/>
                      <a:pt x="62" y="258"/>
                      <a:pt x="62" y="250"/>
                    </a:cubicBezTo>
                    <a:cubicBezTo>
                      <a:pt x="62" y="242"/>
                      <a:pt x="71" y="236"/>
                      <a:pt x="82" y="236"/>
                    </a:cubicBezTo>
                    <a:cubicBezTo>
                      <a:pt x="93" y="236"/>
                      <a:pt x="102" y="242"/>
                      <a:pt x="102" y="250"/>
                    </a:cubicBezTo>
                    <a:cubicBezTo>
                      <a:pt x="102" y="258"/>
                      <a:pt x="93" y="264"/>
                      <a:pt x="82" y="264"/>
                    </a:cubicBezTo>
                    <a:close/>
                    <a:moveTo>
                      <a:pt x="135" y="0"/>
                    </a:moveTo>
                    <a:cubicBezTo>
                      <a:pt x="29" y="0"/>
                      <a:pt x="29" y="0"/>
                      <a:pt x="29" y="0"/>
                    </a:cubicBezTo>
                    <a:cubicBezTo>
                      <a:pt x="13" y="0"/>
                      <a:pt x="0" y="12"/>
                      <a:pt x="0" y="28"/>
                    </a:cubicBezTo>
                    <a:cubicBezTo>
                      <a:pt x="0" y="247"/>
                      <a:pt x="0" y="247"/>
                      <a:pt x="0" y="247"/>
                    </a:cubicBezTo>
                    <a:cubicBezTo>
                      <a:pt x="0" y="263"/>
                      <a:pt x="13" y="275"/>
                      <a:pt x="29" y="275"/>
                    </a:cubicBezTo>
                    <a:cubicBezTo>
                      <a:pt x="135" y="275"/>
                      <a:pt x="135" y="275"/>
                      <a:pt x="135" y="275"/>
                    </a:cubicBezTo>
                    <a:cubicBezTo>
                      <a:pt x="151" y="275"/>
                      <a:pt x="164" y="263"/>
                      <a:pt x="164" y="247"/>
                    </a:cubicBezTo>
                    <a:cubicBezTo>
                      <a:pt x="164" y="28"/>
                      <a:pt x="164" y="28"/>
                      <a:pt x="164" y="28"/>
                    </a:cubicBezTo>
                    <a:cubicBezTo>
                      <a:pt x="164" y="12"/>
                      <a:pt x="151" y="0"/>
                      <a:pt x="135" y="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9" name="Group 10"/>
            <p:cNvGrpSpPr/>
            <p:nvPr/>
          </p:nvGrpSpPr>
          <p:grpSpPr>
            <a:xfrm>
              <a:off x="6066223" y="1966915"/>
              <a:ext cx="1313649" cy="1313649"/>
              <a:chOff x="6066223" y="1966915"/>
              <a:chExt cx="1313649" cy="1313649"/>
            </a:xfrm>
          </p:grpSpPr>
          <p:grpSp>
            <p:nvGrpSpPr>
              <p:cNvPr id="23" name="Group 3"/>
              <p:cNvGrpSpPr/>
              <p:nvPr/>
            </p:nvGrpSpPr>
            <p:grpSpPr>
              <a:xfrm>
                <a:off x="6066223" y="1966915"/>
                <a:ext cx="1313649" cy="1313649"/>
                <a:chOff x="6066223" y="1966915"/>
                <a:chExt cx="1313649" cy="1313649"/>
              </a:xfrm>
            </p:grpSpPr>
            <p:sp>
              <p:nvSpPr>
                <p:cNvPr id="25" name="Teardrop 105"/>
                <p:cNvSpPr/>
                <p:nvPr/>
              </p:nvSpPr>
              <p:spPr bwMode="auto">
                <a:xfrm rot="8100000">
                  <a:off x="6066223" y="1966915"/>
                  <a:ext cx="1313649" cy="1313649"/>
                </a:xfrm>
                <a:prstGeom prst="teardrop">
                  <a:avLst/>
                </a:prstGeom>
                <a:solidFill>
                  <a:schemeClr val="bg1"/>
                </a:solidFill>
                <a:ln w="28575"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6" name="Group 46"/>
                <p:cNvGrpSpPr>
                  <a:grpSpLocks noChangeAspect="1"/>
                </p:cNvGrpSpPr>
                <p:nvPr/>
              </p:nvGrpSpPr>
              <p:grpSpPr>
                <a:xfrm>
                  <a:off x="6186568" y="2080909"/>
                  <a:ext cx="1085660" cy="1085660"/>
                  <a:chOff x="4173841" y="688802"/>
                  <a:chExt cx="1902056" cy="1902056"/>
                </a:xfrm>
              </p:grpSpPr>
              <p:sp>
                <p:nvSpPr>
                  <p:cNvPr id="27" name="Teardrop 47"/>
                  <p:cNvSpPr/>
                  <p:nvPr/>
                </p:nvSpPr>
                <p:spPr bwMode="auto">
                  <a:xfrm rot="8100000">
                    <a:off x="4252872" y="767833"/>
                    <a:ext cx="1743994" cy="1743994"/>
                  </a:xfrm>
                  <a:prstGeom prst="teardrop">
                    <a:avLst/>
                  </a:prstGeom>
                  <a:solidFill>
                    <a:srgbClr val="D5493A"/>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Teardrop 48"/>
                  <p:cNvSpPr/>
                  <p:nvPr/>
                </p:nvSpPr>
                <p:spPr bwMode="auto">
                  <a:xfrm rot="8100000">
                    <a:off x="4173841"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sp>
            <p:nvSpPr>
              <p:cNvPr id="24" name="Freeform 7"/>
              <p:cNvSpPr>
                <a:spLocks noEditPoints="1"/>
              </p:cNvSpPr>
              <p:nvPr/>
            </p:nvSpPr>
            <p:spPr bwMode="auto">
              <a:xfrm>
                <a:off x="6511593" y="2345818"/>
                <a:ext cx="450850" cy="554038"/>
              </a:xfrm>
              <a:custGeom>
                <a:avLst/>
                <a:gdLst>
                  <a:gd name="T0" fmla="*/ 213 w 213"/>
                  <a:gd name="T1" fmla="*/ 232 h 262"/>
                  <a:gd name="T2" fmla="*/ 184 w 213"/>
                  <a:gd name="T3" fmla="*/ 262 h 262"/>
                  <a:gd name="T4" fmla="*/ 29 w 213"/>
                  <a:gd name="T5" fmla="*/ 262 h 262"/>
                  <a:gd name="T6" fmla="*/ 0 w 213"/>
                  <a:gd name="T7" fmla="*/ 232 h 262"/>
                  <a:gd name="T8" fmla="*/ 0 w 213"/>
                  <a:gd name="T9" fmla="*/ 30 h 262"/>
                  <a:gd name="T10" fmla="*/ 29 w 213"/>
                  <a:gd name="T11" fmla="*/ 0 h 262"/>
                  <a:gd name="T12" fmla="*/ 184 w 213"/>
                  <a:gd name="T13" fmla="*/ 0 h 262"/>
                  <a:gd name="T14" fmla="*/ 213 w 213"/>
                  <a:gd name="T15" fmla="*/ 30 h 262"/>
                  <a:gd name="T16" fmla="*/ 213 w 213"/>
                  <a:gd name="T17" fmla="*/ 232 h 262"/>
                  <a:gd name="T18" fmla="*/ 190 w 213"/>
                  <a:gd name="T19" fmla="*/ 30 h 262"/>
                  <a:gd name="T20" fmla="*/ 184 w 213"/>
                  <a:gd name="T21" fmla="*/ 24 h 262"/>
                  <a:gd name="T22" fmla="*/ 29 w 213"/>
                  <a:gd name="T23" fmla="*/ 24 h 262"/>
                  <a:gd name="T24" fmla="*/ 23 w 213"/>
                  <a:gd name="T25" fmla="*/ 30 h 262"/>
                  <a:gd name="T26" fmla="*/ 23 w 213"/>
                  <a:gd name="T27" fmla="*/ 208 h 262"/>
                  <a:gd name="T28" fmla="*/ 29 w 213"/>
                  <a:gd name="T29" fmla="*/ 214 h 262"/>
                  <a:gd name="T30" fmla="*/ 184 w 213"/>
                  <a:gd name="T31" fmla="*/ 214 h 262"/>
                  <a:gd name="T32" fmla="*/ 190 w 213"/>
                  <a:gd name="T33" fmla="*/ 208 h 262"/>
                  <a:gd name="T34" fmla="*/ 190 w 213"/>
                  <a:gd name="T35" fmla="*/ 30 h 262"/>
                  <a:gd name="T36" fmla="*/ 107 w 213"/>
                  <a:gd name="T37" fmla="*/ 226 h 262"/>
                  <a:gd name="T38" fmla="*/ 95 w 213"/>
                  <a:gd name="T39" fmla="*/ 238 h 262"/>
                  <a:gd name="T40" fmla="*/ 107 w 213"/>
                  <a:gd name="T41" fmla="*/ 250 h 262"/>
                  <a:gd name="T42" fmla="*/ 118 w 213"/>
                  <a:gd name="T43" fmla="*/ 238 h 262"/>
                  <a:gd name="T44" fmla="*/ 107 w 213"/>
                  <a:gd name="T45" fmla="*/ 22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62">
                    <a:moveTo>
                      <a:pt x="213" y="232"/>
                    </a:moveTo>
                    <a:cubicBezTo>
                      <a:pt x="213" y="248"/>
                      <a:pt x="200" y="262"/>
                      <a:pt x="184" y="262"/>
                    </a:cubicBezTo>
                    <a:cubicBezTo>
                      <a:pt x="29" y="262"/>
                      <a:pt x="29" y="262"/>
                      <a:pt x="29" y="262"/>
                    </a:cubicBezTo>
                    <a:cubicBezTo>
                      <a:pt x="13" y="262"/>
                      <a:pt x="0" y="248"/>
                      <a:pt x="0" y="232"/>
                    </a:cubicBezTo>
                    <a:cubicBezTo>
                      <a:pt x="0" y="30"/>
                      <a:pt x="0" y="30"/>
                      <a:pt x="0" y="30"/>
                    </a:cubicBezTo>
                    <a:cubicBezTo>
                      <a:pt x="0" y="14"/>
                      <a:pt x="13" y="0"/>
                      <a:pt x="29" y="0"/>
                    </a:cubicBezTo>
                    <a:cubicBezTo>
                      <a:pt x="184" y="0"/>
                      <a:pt x="184" y="0"/>
                      <a:pt x="184" y="0"/>
                    </a:cubicBezTo>
                    <a:cubicBezTo>
                      <a:pt x="200" y="0"/>
                      <a:pt x="213" y="14"/>
                      <a:pt x="213" y="30"/>
                    </a:cubicBezTo>
                    <a:lnTo>
                      <a:pt x="213" y="232"/>
                    </a:lnTo>
                    <a:close/>
                    <a:moveTo>
                      <a:pt x="190" y="30"/>
                    </a:moveTo>
                    <a:cubicBezTo>
                      <a:pt x="190" y="27"/>
                      <a:pt x="187" y="24"/>
                      <a:pt x="184" y="24"/>
                    </a:cubicBezTo>
                    <a:cubicBezTo>
                      <a:pt x="29" y="24"/>
                      <a:pt x="29" y="24"/>
                      <a:pt x="29" y="24"/>
                    </a:cubicBezTo>
                    <a:cubicBezTo>
                      <a:pt x="26" y="24"/>
                      <a:pt x="23" y="27"/>
                      <a:pt x="23" y="30"/>
                    </a:cubicBezTo>
                    <a:cubicBezTo>
                      <a:pt x="23" y="208"/>
                      <a:pt x="23" y="208"/>
                      <a:pt x="23" y="208"/>
                    </a:cubicBezTo>
                    <a:cubicBezTo>
                      <a:pt x="23" y="211"/>
                      <a:pt x="26" y="214"/>
                      <a:pt x="29" y="214"/>
                    </a:cubicBezTo>
                    <a:cubicBezTo>
                      <a:pt x="184" y="214"/>
                      <a:pt x="184" y="214"/>
                      <a:pt x="184" y="214"/>
                    </a:cubicBezTo>
                    <a:cubicBezTo>
                      <a:pt x="187" y="214"/>
                      <a:pt x="190" y="211"/>
                      <a:pt x="190" y="208"/>
                    </a:cubicBezTo>
                    <a:lnTo>
                      <a:pt x="190" y="30"/>
                    </a:lnTo>
                    <a:close/>
                    <a:moveTo>
                      <a:pt x="107" y="226"/>
                    </a:moveTo>
                    <a:cubicBezTo>
                      <a:pt x="100" y="226"/>
                      <a:pt x="95" y="231"/>
                      <a:pt x="95" y="238"/>
                    </a:cubicBezTo>
                    <a:cubicBezTo>
                      <a:pt x="95" y="244"/>
                      <a:pt x="100" y="250"/>
                      <a:pt x="107" y="250"/>
                    </a:cubicBezTo>
                    <a:cubicBezTo>
                      <a:pt x="113" y="250"/>
                      <a:pt x="118" y="244"/>
                      <a:pt x="118" y="238"/>
                    </a:cubicBezTo>
                    <a:cubicBezTo>
                      <a:pt x="118" y="231"/>
                      <a:pt x="113" y="226"/>
                      <a:pt x="107" y="226"/>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0" name="Group 5"/>
            <p:cNvGrpSpPr/>
            <p:nvPr/>
          </p:nvGrpSpPr>
          <p:grpSpPr>
            <a:xfrm>
              <a:off x="3721061" y="1555587"/>
              <a:ext cx="1589515" cy="1589515"/>
              <a:chOff x="3721061" y="1555587"/>
              <a:chExt cx="1589515" cy="1589515"/>
            </a:xfrm>
          </p:grpSpPr>
          <p:grpSp>
            <p:nvGrpSpPr>
              <p:cNvPr id="17" name="Group 2"/>
              <p:cNvGrpSpPr/>
              <p:nvPr/>
            </p:nvGrpSpPr>
            <p:grpSpPr>
              <a:xfrm>
                <a:off x="3721061" y="1555587"/>
                <a:ext cx="1589515" cy="1589515"/>
                <a:chOff x="3721061" y="1555587"/>
                <a:chExt cx="1589515" cy="1589515"/>
              </a:xfrm>
            </p:grpSpPr>
            <p:sp>
              <p:nvSpPr>
                <p:cNvPr id="19" name="Teardrop 106"/>
                <p:cNvSpPr/>
                <p:nvPr/>
              </p:nvSpPr>
              <p:spPr bwMode="auto">
                <a:xfrm rot="8100000">
                  <a:off x="3721061" y="1555587"/>
                  <a:ext cx="1589515" cy="1589515"/>
                </a:xfrm>
                <a:prstGeom prst="teardrop">
                  <a:avLst/>
                </a:prstGeom>
                <a:solidFill>
                  <a:schemeClr val="bg1"/>
                </a:solidFill>
                <a:ln w="28575"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0" name="Group 34"/>
                <p:cNvGrpSpPr>
                  <a:grpSpLocks noChangeAspect="1"/>
                </p:cNvGrpSpPr>
                <p:nvPr/>
              </p:nvGrpSpPr>
              <p:grpSpPr>
                <a:xfrm>
                  <a:off x="3803435" y="1635090"/>
                  <a:ext cx="1429043" cy="1429043"/>
                  <a:chOff x="4173841" y="688802"/>
                  <a:chExt cx="1902056" cy="1902056"/>
                </a:xfrm>
              </p:grpSpPr>
              <p:sp>
                <p:nvSpPr>
                  <p:cNvPr id="21" name="Teardrop 35"/>
                  <p:cNvSpPr/>
                  <p:nvPr/>
                </p:nvSpPr>
                <p:spPr bwMode="auto">
                  <a:xfrm rot="8100000">
                    <a:off x="4252872" y="767833"/>
                    <a:ext cx="1743994" cy="1743994"/>
                  </a:xfrm>
                  <a:prstGeom prst="teardrop">
                    <a:avLst/>
                  </a:prstGeom>
                  <a:solidFill>
                    <a:srgbClr val="D5493A"/>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Teardrop 36"/>
                  <p:cNvSpPr/>
                  <p:nvPr/>
                </p:nvSpPr>
                <p:spPr bwMode="auto">
                  <a:xfrm rot="8100000">
                    <a:off x="4173841" y="688802"/>
                    <a:ext cx="1902056" cy="1902056"/>
                  </a:xfrm>
                  <a:prstGeom prst="teardrop">
                    <a:avLst/>
                  </a:prstGeom>
                  <a:noFill/>
                  <a:ln w="28575" cap="rnd"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sp>
            <p:nvSpPr>
              <p:cNvPr id="18" name="Freeform 8"/>
              <p:cNvSpPr>
                <a:spLocks noEditPoints="1"/>
              </p:cNvSpPr>
              <p:nvPr/>
            </p:nvSpPr>
            <p:spPr bwMode="auto">
              <a:xfrm>
                <a:off x="4140924" y="2086575"/>
                <a:ext cx="754063" cy="652463"/>
              </a:xfrm>
              <a:custGeom>
                <a:avLst/>
                <a:gdLst>
                  <a:gd name="T0" fmla="*/ 356 w 356"/>
                  <a:gd name="T1" fmla="*/ 231 h 308"/>
                  <a:gd name="T2" fmla="*/ 326 w 356"/>
                  <a:gd name="T3" fmla="*/ 261 h 308"/>
                  <a:gd name="T4" fmla="*/ 226 w 356"/>
                  <a:gd name="T5" fmla="*/ 261 h 308"/>
                  <a:gd name="T6" fmla="*/ 237 w 356"/>
                  <a:gd name="T7" fmla="*/ 296 h 308"/>
                  <a:gd name="T8" fmla="*/ 226 w 356"/>
                  <a:gd name="T9" fmla="*/ 308 h 308"/>
                  <a:gd name="T10" fmla="*/ 131 w 356"/>
                  <a:gd name="T11" fmla="*/ 308 h 308"/>
                  <a:gd name="T12" fmla="*/ 119 w 356"/>
                  <a:gd name="T13" fmla="*/ 296 h 308"/>
                  <a:gd name="T14" fmla="*/ 131 w 356"/>
                  <a:gd name="T15" fmla="*/ 261 h 308"/>
                  <a:gd name="T16" fmla="*/ 30 w 356"/>
                  <a:gd name="T17" fmla="*/ 261 h 308"/>
                  <a:gd name="T18" fmla="*/ 0 w 356"/>
                  <a:gd name="T19" fmla="*/ 231 h 308"/>
                  <a:gd name="T20" fmla="*/ 0 w 356"/>
                  <a:gd name="T21" fmla="*/ 29 h 308"/>
                  <a:gd name="T22" fmla="*/ 30 w 356"/>
                  <a:gd name="T23" fmla="*/ 0 h 308"/>
                  <a:gd name="T24" fmla="*/ 326 w 356"/>
                  <a:gd name="T25" fmla="*/ 0 h 308"/>
                  <a:gd name="T26" fmla="*/ 356 w 356"/>
                  <a:gd name="T27" fmla="*/ 29 h 308"/>
                  <a:gd name="T28" fmla="*/ 356 w 356"/>
                  <a:gd name="T29" fmla="*/ 231 h 308"/>
                  <a:gd name="T30" fmla="*/ 332 w 356"/>
                  <a:gd name="T31" fmla="*/ 29 h 308"/>
                  <a:gd name="T32" fmla="*/ 326 w 356"/>
                  <a:gd name="T33" fmla="*/ 23 h 308"/>
                  <a:gd name="T34" fmla="*/ 30 w 356"/>
                  <a:gd name="T35" fmla="*/ 23 h 308"/>
                  <a:gd name="T36" fmla="*/ 24 w 356"/>
                  <a:gd name="T37" fmla="*/ 29 h 308"/>
                  <a:gd name="T38" fmla="*/ 24 w 356"/>
                  <a:gd name="T39" fmla="*/ 184 h 308"/>
                  <a:gd name="T40" fmla="*/ 30 w 356"/>
                  <a:gd name="T41" fmla="*/ 190 h 308"/>
                  <a:gd name="T42" fmla="*/ 326 w 356"/>
                  <a:gd name="T43" fmla="*/ 190 h 308"/>
                  <a:gd name="T44" fmla="*/ 332 w 356"/>
                  <a:gd name="T45" fmla="*/ 184 h 308"/>
                  <a:gd name="T46" fmla="*/ 332 w 356"/>
                  <a:gd name="T47" fmla="*/ 2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6" h="308">
                    <a:moveTo>
                      <a:pt x="356" y="231"/>
                    </a:moveTo>
                    <a:cubicBezTo>
                      <a:pt x="356" y="247"/>
                      <a:pt x="343" y="261"/>
                      <a:pt x="326" y="261"/>
                    </a:cubicBezTo>
                    <a:cubicBezTo>
                      <a:pt x="226" y="261"/>
                      <a:pt x="226" y="261"/>
                      <a:pt x="226" y="261"/>
                    </a:cubicBezTo>
                    <a:cubicBezTo>
                      <a:pt x="226" y="277"/>
                      <a:pt x="237" y="290"/>
                      <a:pt x="237" y="296"/>
                    </a:cubicBezTo>
                    <a:cubicBezTo>
                      <a:pt x="237" y="303"/>
                      <a:pt x="232" y="308"/>
                      <a:pt x="226" y="308"/>
                    </a:cubicBezTo>
                    <a:cubicBezTo>
                      <a:pt x="131" y="308"/>
                      <a:pt x="131" y="308"/>
                      <a:pt x="131" y="308"/>
                    </a:cubicBezTo>
                    <a:cubicBezTo>
                      <a:pt x="124" y="308"/>
                      <a:pt x="119" y="303"/>
                      <a:pt x="119" y="296"/>
                    </a:cubicBezTo>
                    <a:cubicBezTo>
                      <a:pt x="119" y="290"/>
                      <a:pt x="131" y="277"/>
                      <a:pt x="131" y="261"/>
                    </a:cubicBezTo>
                    <a:cubicBezTo>
                      <a:pt x="30" y="261"/>
                      <a:pt x="30" y="261"/>
                      <a:pt x="30" y="261"/>
                    </a:cubicBezTo>
                    <a:cubicBezTo>
                      <a:pt x="13" y="261"/>
                      <a:pt x="0" y="247"/>
                      <a:pt x="0" y="231"/>
                    </a:cubicBezTo>
                    <a:cubicBezTo>
                      <a:pt x="0" y="29"/>
                      <a:pt x="0" y="29"/>
                      <a:pt x="0" y="29"/>
                    </a:cubicBezTo>
                    <a:cubicBezTo>
                      <a:pt x="0" y="13"/>
                      <a:pt x="13" y="0"/>
                      <a:pt x="30" y="0"/>
                    </a:cubicBezTo>
                    <a:cubicBezTo>
                      <a:pt x="326" y="0"/>
                      <a:pt x="326" y="0"/>
                      <a:pt x="326" y="0"/>
                    </a:cubicBezTo>
                    <a:cubicBezTo>
                      <a:pt x="343" y="0"/>
                      <a:pt x="356" y="13"/>
                      <a:pt x="356" y="29"/>
                    </a:cubicBezTo>
                    <a:lnTo>
                      <a:pt x="356" y="231"/>
                    </a:lnTo>
                    <a:close/>
                    <a:moveTo>
                      <a:pt x="332" y="29"/>
                    </a:moveTo>
                    <a:cubicBezTo>
                      <a:pt x="332" y="26"/>
                      <a:pt x="330" y="23"/>
                      <a:pt x="326" y="23"/>
                    </a:cubicBezTo>
                    <a:cubicBezTo>
                      <a:pt x="30" y="23"/>
                      <a:pt x="30" y="23"/>
                      <a:pt x="30" y="23"/>
                    </a:cubicBezTo>
                    <a:cubicBezTo>
                      <a:pt x="26" y="23"/>
                      <a:pt x="24" y="26"/>
                      <a:pt x="24" y="29"/>
                    </a:cubicBezTo>
                    <a:cubicBezTo>
                      <a:pt x="24" y="184"/>
                      <a:pt x="24" y="184"/>
                      <a:pt x="24" y="184"/>
                    </a:cubicBezTo>
                    <a:cubicBezTo>
                      <a:pt x="24" y="187"/>
                      <a:pt x="26" y="190"/>
                      <a:pt x="30" y="190"/>
                    </a:cubicBezTo>
                    <a:cubicBezTo>
                      <a:pt x="326" y="190"/>
                      <a:pt x="326" y="190"/>
                      <a:pt x="326" y="190"/>
                    </a:cubicBezTo>
                    <a:cubicBezTo>
                      <a:pt x="330" y="190"/>
                      <a:pt x="332" y="187"/>
                      <a:pt x="332" y="184"/>
                    </a:cubicBezTo>
                    <a:lnTo>
                      <a:pt x="332" y="29"/>
                    </a:ln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1" name="Group 27"/>
            <p:cNvGrpSpPr/>
            <p:nvPr/>
          </p:nvGrpSpPr>
          <p:grpSpPr bwMode="auto">
            <a:xfrm>
              <a:off x="3594063" y="3610802"/>
              <a:ext cx="1968699" cy="842964"/>
              <a:chOff x="0" y="0"/>
              <a:chExt cx="3307" cy="1416"/>
            </a:xfrm>
          </p:grpSpPr>
          <p:sp>
            <p:nvSpPr>
              <p:cNvPr id="15" name="Rectangle 28"/>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is simply dummy text of the printing and typesetting industry. </a:t>
                </a: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has been the industry's standard dummy text ever since.</a:t>
                </a:r>
              </a:p>
              <a:p>
                <a:pPr algn="l">
                  <a:lnSpc>
                    <a:spcPct val="125000"/>
                  </a:lnSpc>
                </a:pPr>
                <a:endParaRPr lang="en-US" sz="1050" dirty="0">
                  <a:solidFill>
                    <a:schemeClr val="bg1">
                      <a:lumMod val="50000"/>
                    </a:schemeClr>
                  </a:solidFill>
                  <a:latin typeface="Lato Light" charset="0"/>
                  <a:ea typeface="MS PGothic" panose="020B0600070205080204" charset="-128"/>
                  <a:cs typeface="Lato Light" charset="0"/>
                  <a:sym typeface="Lato Light" charset="0"/>
                </a:endParaRPr>
              </a:p>
            </p:txBody>
          </p:sp>
          <p:sp>
            <p:nvSpPr>
              <p:cNvPr id="16"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2000" dirty="0">
                    <a:solidFill>
                      <a:schemeClr val="bg1">
                        <a:lumMod val="50000"/>
                      </a:schemeClr>
                    </a:solidFill>
                    <a:latin typeface="Bebas Neue" charset="0"/>
                    <a:ea typeface="MS PGothic" panose="020B0600070205080204" charset="-128"/>
                    <a:cs typeface="Bebas Neue" charset="0"/>
                    <a:sym typeface="Bebas Neue" charset="0"/>
                  </a:rPr>
                  <a:t>Personal Computer</a:t>
                </a:r>
              </a:p>
            </p:txBody>
          </p:sp>
        </p:grpSp>
        <p:grpSp>
          <p:nvGrpSpPr>
            <p:cNvPr id="12" name="Group 27"/>
            <p:cNvGrpSpPr/>
            <p:nvPr/>
          </p:nvGrpSpPr>
          <p:grpSpPr bwMode="auto">
            <a:xfrm>
              <a:off x="6240801" y="3610802"/>
              <a:ext cx="1968699" cy="842964"/>
              <a:chOff x="0" y="0"/>
              <a:chExt cx="3307" cy="1416"/>
            </a:xfrm>
          </p:grpSpPr>
          <p:sp>
            <p:nvSpPr>
              <p:cNvPr id="13" name="Rectangle 28"/>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is simply dummy text of the printing and typesetting industry. </a:t>
                </a: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has been the industry's standard dummy text ever since.</a:t>
                </a:r>
              </a:p>
              <a:p>
                <a:pPr algn="l">
                  <a:lnSpc>
                    <a:spcPct val="125000"/>
                  </a:lnSpc>
                </a:pPr>
                <a:endParaRPr lang="en-US" sz="1050" dirty="0">
                  <a:solidFill>
                    <a:schemeClr val="bg1">
                      <a:lumMod val="50000"/>
                    </a:schemeClr>
                  </a:solidFill>
                  <a:latin typeface="Lato Light" charset="0"/>
                  <a:ea typeface="MS PGothic" panose="020B0600070205080204" charset="-128"/>
                  <a:cs typeface="Lato Light" charset="0"/>
                  <a:sym typeface="Lato Light" charset="0"/>
                </a:endParaRPr>
              </a:p>
            </p:txBody>
          </p:sp>
          <p:sp>
            <p:nvSpPr>
              <p:cNvPr id="14"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2000" dirty="0">
                    <a:solidFill>
                      <a:schemeClr val="bg1">
                        <a:lumMod val="50000"/>
                      </a:schemeClr>
                    </a:solidFill>
                    <a:latin typeface="Bebas Neue" charset="0"/>
                    <a:ea typeface="MS PGothic" panose="020B0600070205080204" charset="-128"/>
                    <a:cs typeface="Bebas Neue" charset="0"/>
                    <a:sym typeface="Bebas Neue" charset="0"/>
                  </a:rPr>
                  <a:t>Tablet PC</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894253" y="4165060"/>
            <a:ext cx="3359080" cy="197836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
        <p:nvSpPr>
          <p:cNvPr id="12" name="矩形 11"/>
          <p:cNvSpPr/>
          <p:nvPr/>
        </p:nvSpPr>
        <p:spPr>
          <a:xfrm>
            <a:off x="1038536" y="4152361"/>
            <a:ext cx="3359080" cy="197836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grpSp>
        <p:nvGrpSpPr>
          <p:cNvPr id="3" name="组合 2"/>
          <p:cNvGrpSpPr/>
          <p:nvPr/>
        </p:nvGrpSpPr>
        <p:grpSpPr>
          <a:xfrm flipV="1">
            <a:off x="1038535" y="2076182"/>
            <a:ext cx="10207704" cy="4054543"/>
            <a:chOff x="1038535" y="2076182"/>
            <a:chExt cx="10207704" cy="4054543"/>
          </a:xfrm>
        </p:grpSpPr>
        <p:sp>
          <p:nvSpPr>
            <p:cNvPr id="7" name="矩形 6"/>
            <p:cNvSpPr/>
            <p:nvPr/>
          </p:nvSpPr>
          <p:spPr>
            <a:xfrm flipV="1">
              <a:off x="4451636" y="2076182"/>
              <a:ext cx="3370291" cy="1978362"/>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t>此处添加详细文本描述，建议与标题相关并符合整体语言风格，语言描述尽量简洁生动。尽量将每页幻灯片的字数控制在  </a:t>
              </a:r>
              <a:r>
                <a:rPr lang="en-US" altLang="zh-CN" sz="1400" dirty="0"/>
                <a:t>200</a:t>
              </a:r>
              <a:r>
                <a:rPr lang="zh-CN" altLang="en-US" sz="1400" dirty="0"/>
                <a:t>字以内</a:t>
              </a:r>
            </a:p>
          </p:txBody>
        </p:sp>
        <p:sp>
          <p:nvSpPr>
            <p:cNvPr id="9" name="圆角矩形 7"/>
            <p:cNvSpPr/>
            <p:nvPr/>
          </p:nvSpPr>
          <p:spPr>
            <a:xfrm>
              <a:off x="1038535" y="4152363"/>
              <a:ext cx="6783392" cy="1978362"/>
            </a:xfrm>
            <a:prstGeom prst="roundRect">
              <a:avLst>
                <a:gd name="adj" fmla="val 0"/>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384" tIns="66693" rIns="133384" bIns="66693" rtlCol="0" anchor="ctr"/>
            <a:lstStyle/>
            <a:p>
              <a:pPr algn="ctr"/>
              <a:endParaRPr lang="zh-CN" altLang="en-US"/>
            </a:p>
          </p:txBody>
        </p:sp>
        <p:sp>
          <p:nvSpPr>
            <p:cNvPr id="10" name="TextBox 8"/>
            <p:cNvSpPr txBox="1"/>
            <p:nvPr/>
          </p:nvSpPr>
          <p:spPr>
            <a:xfrm flipV="1">
              <a:off x="1343450" y="4356815"/>
              <a:ext cx="6216372" cy="1452321"/>
            </a:xfrm>
            <a:prstGeom prst="rect">
              <a:avLst/>
            </a:prstGeom>
            <a:noFill/>
          </p:spPr>
          <p:txBody>
            <a:bodyPr wrap="square" lIns="0" tIns="0" rIns="0" bIns="0" rtlCol="0">
              <a:spAutoFit/>
            </a:bodyPr>
            <a:lstStyle/>
            <a:p>
              <a:pPr algn="just">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写内容</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flipV="1">
              <a:off x="7875948" y="4152363"/>
              <a:ext cx="3370291" cy="1978362"/>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t>此处添加详细文本描述，建议与标题相关并符合整体语言风格，语言描述尽量简洁生动。尽量将每页幻灯片的字数控制在  </a:t>
              </a:r>
              <a:r>
                <a:rPr lang="en-US" altLang="zh-CN" sz="1400" dirty="0"/>
                <a:t>200</a:t>
              </a:r>
              <a:r>
                <a:rPr lang="zh-CN" altLang="en-US" sz="1400" dirty="0"/>
                <a:t>字以内</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ppt_x"/>
                                          </p:val>
                                        </p:tav>
                                        <p:tav tm="100000">
                                          <p:val>
                                            <p:strVal val="#ppt_x"/>
                                          </p:val>
                                        </p:tav>
                                      </p:tavLst>
                                    </p:anim>
                                    <p:anim calcmode="lin" valueType="num">
                                      <p:cBhvr additive="base">
                                        <p:cTn id="12" dur="25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250" fill="hold"/>
                                        <p:tgtEl>
                                          <p:spTgt spid="13"/>
                                        </p:tgtEl>
                                        <p:attrNameLst>
                                          <p:attrName>ppt_x</p:attrName>
                                        </p:attrNameLst>
                                      </p:cBhvr>
                                      <p:tavLst>
                                        <p:tav tm="0">
                                          <p:val>
                                            <p:strVal val="#ppt_x"/>
                                          </p:val>
                                        </p:tav>
                                        <p:tav tm="100000">
                                          <p:val>
                                            <p:strVal val="#ppt_x"/>
                                          </p:val>
                                        </p:tav>
                                      </p:tavLst>
                                    </p:anim>
                                    <p:anim calcmode="lin" valueType="num">
                                      <p:cBhvr additive="base">
                                        <p:cTn id="17" dur="2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5" name="任意多边形 3"/>
          <p:cNvSpPr/>
          <p:nvPr/>
        </p:nvSpPr>
        <p:spPr>
          <a:xfrm>
            <a:off x="3820018"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6" name="任意多边形 4"/>
          <p:cNvSpPr/>
          <p:nvPr/>
        </p:nvSpPr>
        <p:spPr>
          <a:xfrm>
            <a:off x="3820018"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ndParaRPr>
          </a:p>
        </p:txBody>
      </p:sp>
      <p:sp>
        <p:nvSpPr>
          <p:cNvPr id="7" name="任意多边形 5"/>
          <p:cNvSpPr/>
          <p:nvPr/>
        </p:nvSpPr>
        <p:spPr>
          <a:xfrm>
            <a:off x="6470912"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9" name="任意多边形 6"/>
          <p:cNvSpPr/>
          <p:nvPr/>
        </p:nvSpPr>
        <p:spPr>
          <a:xfrm>
            <a:off x="6470912"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endParaRPr lang="zh-CN" altLang="en-US" kern="0" dirty="0">
              <a:solidFill>
                <a:srgbClr val="FFFFFF"/>
              </a:solidFill>
              <a:latin typeface="Calibri" panose="020F0502020204030204"/>
            </a:endParaRPr>
          </a:p>
        </p:txBody>
      </p:sp>
      <p:sp>
        <p:nvSpPr>
          <p:cNvPr id="10" name="任意多边形 15"/>
          <p:cNvSpPr/>
          <p:nvPr/>
        </p:nvSpPr>
        <p:spPr>
          <a:xfrm>
            <a:off x="9121805"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1" name="任意多边形 16"/>
          <p:cNvSpPr/>
          <p:nvPr/>
        </p:nvSpPr>
        <p:spPr>
          <a:xfrm>
            <a:off x="9121805"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endParaRPr lang="zh-CN" altLang="en-US" kern="0">
              <a:solidFill>
                <a:srgbClr val="FFFFFF"/>
              </a:solidFill>
              <a:latin typeface="Calibri" panose="020F0502020204030204"/>
            </a:endParaRPr>
          </a:p>
        </p:txBody>
      </p:sp>
      <p:sp>
        <p:nvSpPr>
          <p:cNvPr id="12" name="任意多边形 35"/>
          <p:cNvSpPr/>
          <p:nvPr/>
        </p:nvSpPr>
        <p:spPr>
          <a:xfrm>
            <a:off x="1169125"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3" name="任意多边形 36"/>
          <p:cNvSpPr/>
          <p:nvPr/>
        </p:nvSpPr>
        <p:spPr>
          <a:xfrm>
            <a:off x="1169125"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ndParaRPr>
          </a:p>
        </p:txBody>
      </p:sp>
      <p:sp>
        <p:nvSpPr>
          <p:cNvPr id="14" name="文本框 53"/>
          <p:cNvSpPr txBox="1"/>
          <p:nvPr/>
        </p:nvSpPr>
        <p:spPr>
          <a:xfrm>
            <a:off x="1269277" y="2952624"/>
            <a:ext cx="1951175" cy="1915909"/>
          </a:xfrm>
          <a:prstGeom prst="rect">
            <a:avLst/>
          </a:prstGeom>
          <a:noFill/>
          <a:effectLst/>
        </p:spPr>
        <p:txBody>
          <a:bodyPr wrap="none" rtlCol="0">
            <a:spAutoFit/>
          </a:bodyPr>
          <a:lstStyle/>
          <a:p>
            <a:r>
              <a:rPr lang="en-US" altLang="zh-CN" sz="1600" b="1" dirty="0">
                <a:solidFill>
                  <a:srgbClr val="292929"/>
                </a:solidFill>
                <a:latin typeface="方正姚体" panose="02010601030101010101" pitchFamily="2" charset="-122"/>
                <a:ea typeface="方正姚体" panose="02010601030101010101" pitchFamily="2" charset="-122"/>
              </a:rPr>
              <a:t>     </a:t>
            </a:r>
            <a:r>
              <a:rPr lang="en-US" altLang="zh-CN" sz="1600" b="1" dirty="0">
                <a:solidFill>
                  <a:srgbClr val="FEFEFE"/>
                </a:solidFill>
                <a:latin typeface="方正姚体" panose="02010601030101010101" pitchFamily="2" charset="-122"/>
                <a:ea typeface="方正姚体" panose="02010601030101010101" pitchFamily="2" charset="-122"/>
              </a:rPr>
              <a:t>MORE  THEN </a:t>
            </a:r>
          </a:p>
          <a:p>
            <a:r>
              <a:rPr lang="en-US" altLang="zh-CN" sz="1600" b="1" dirty="0">
                <a:solidFill>
                  <a:srgbClr val="FEFEFE"/>
                </a:solidFill>
                <a:latin typeface="方正姚体" panose="02010601030101010101" pitchFamily="2" charset="-122"/>
                <a:ea typeface="方正姚体" panose="02010601030101010101" pitchFamily="2" charset="-122"/>
              </a:rPr>
              <a:t>      TEMPLATE</a:t>
            </a:r>
          </a:p>
          <a:p>
            <a:endParaRPr lang="en-US" altLang="zh-CN" sz="1050" b="1"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Click here to add  you to the  </a:t>
            </a:r>
          </a:p>
          <a:p>
            <a:r>
              <a:rPr lang="en-US" altLang="zh-CN" sz="1200" dirty="0">
                <a:solidFill>
                  <a:srgbClr val="FEFEFE"/>
                </a:solidFill>
                <a:latin typeface="方正姚体" panose="02010601030101010101" pitchFamily="2" charset="-122"/>
                <a:ea typeface="方正姚体" panose="02010601030101010101" pitchFamily="2" charset="-122"/>
              </a:rPr>
              <a:t>center  of the  narrative </a:t>
            </a:r>
          </a:p>
          <a:p>
            <a:r>
              <a:rPr lang="en-US" altLang="zh-CN" sz="1200" dirty="0">
                <a:solidFill>
                  <a:srgbClr val="FEFEFE"/>
                </a:solidFill>
                <a:latin typeface="方正姚体" panose="02010601030101010101" pitchFamily="2" charset="-122"/>
                <a:ea typeface="方正姚体" panose="02010601030101010101" pitchFamily="2" charset="-122"/>
              </a:rPr>
              <a:t>thought Click here  to add </a:t>
            </a:r>
          </a:p>
          <a:p>
            <a:r>
              <a:rPr lang="en-US" altLang="zh-CN" sz="1200" dirty="0">
                <a:solidFill>
                  <a:srgbClr val="FEFEFE"/>
                </a:solidFill>
                <a:latin typeface="方正姚体" panose="02010601030101010101" pitchFamily="2" charset="-122"/>
                <a:ea typeface="方正姚体" panose="02010601030101010101" pitchFamily="2" charset="-122"/>
              </a:rPr>
              <a:t>you to the  center  of the </a:t>
            </a:r>
          </a:p>
          <a:p>
            <a:r>
              <a:rPr lang="en-US" altLang="zh-CN" sz="1200" dirty="0">
                <a:solidFill>
                  <a:srgbClr val="FEFEFE"/>
                </a:solidFill>
                <a:latin typeface="方正姚体" panose="02010601030101010101" pitchFamily="2" charset="-122"/>
                <a:ea typeface="方正姚体" panose="02010601030101010101" pitchFamily="2" charset="-122"/>
              </a:rPr>
              <a:t>narrative thought</a:t>
            </a:r>
          </a:p>
          <a:p>
            <a:endParaRPr lang="en-US" altLang="zh-CN" sz="1600" dirty="0">
              <a:solidFill>
                <a:srgbClr val="FEFEFE"/>
              </a:solidFill>
              <a:latin typeface="方正姚体" panose="02010601030101010101" pitchFamily="2" charset="-122"/>
              <a:ea typeface="方正姚体" panose="02010601030101010101" pitchFamily="2" charset="-122"/>
            </a:endParaRPr>
          </a:p>
        </p:txBody>
      </p:sp>
      <p:sp>
        <p:nvSpPr>
          <p:cNvPr id="15" name="文本框 54"/>
          <p:cNvSpPr txBox="1"/>
          <p:nvPr/>
        </p:nvSpPr>
        <p:spPr>
          <a:xfrm>
            <a:off x="3887512" y="2955154"/>
            <a:ext cx="1951175" cy="1915909"/>
          </a:xfrm>
          <a:prstGeom prst="rect">
            <a:avLst/>
          </a:prstGeom>
          <a:noFill/>
          <a:effectLst/>
        </p:spPr>
        <p:txBody>
          <a:bodyPr wrap="none" rtlCol="0">
            <a:spAutoFit/>
          </a:bodyPr>
          <a:lstStyle/>
          <a:p>
            <a:r>
              <a:rPr lang="en-US" altLang="zh-CN" sz="1600" b="1" dirty="0">
                <a:solidFill>
                  <a:srgbClr val="292929"/>
                </a:solidFill>
                <a:latin typeface="方正姚体" panose="02010601030101010101" pitchFamily="2" charset="-122"/>
                <a:ea typeface="方正姚体" panose="02010601030101010101" pitchFamily="2" charset="-122"/>
              </a:rPr>
              <a:t>     </a:t>
            </a:r>
            <a:r>
              <a:rPr lang="en-US" altLang="zh-CN" sz="1600" b="1" dirty="0">
                <a:solidFill>
                  <a:srgbClr val="FEFEFE"/>
                </a:solidFill>
                <a:latin typeface="方正姚体" panose="02010601030101010101" pitchFamily="2" charset="-122"/>
                <a:ea typeface="方正姚体" panose="02010601030101010101" pitchFamily="2" charset="-122"/>
              </a:rPr>
              <a:t>MORE  THEN </a:t>
            </a:r>
          </a:p>
          <a:p>
            <a:r>
              <a:rPr lang="en-US" altLang="zh-CN" sz="1600" b="1" dirty="0">
                <a:solidFill>
                  <a:srgbClr val="FEFEFE"/>
                </a:solidFill>
                <a:latin typeface="方正姚体" panose="02010601030101010101" pitchFamily="2" charset="-122"/>
                <a:ea typeface="方正姚体" panose="02010601030101010101" pitchFamily="2" charset="-122"/>
              </a:rPr>
              <a:t>      TEMPLATE</a:t>
            </a:r>
          </a:p>
          <a:p>
            <a:endParaRPr lang="en-US" altLang="zh-CN" sz="1050" b="1"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Click here to add  you to the  </a:t>
            </a:r>
          </a:p>
          <a:p>
            <a:r>
              <a:rPr lang="en-US" altLang="zh-CN" sz="1200" dirty="0">
                <a:solidFill>
                  <a:srgbClr val="FEFEFE"/>
                </a:solidFill>
                <a:latin typeface="方正姚体" panose="02010601030101010101" pitchFamily="2" charset="-122"/>
                <a:ea typeface="方正姚体" panose="02010601030101010101" pitchFamily="2" charset="-122"/>
              </a:rPr>
              <a:t>center  of the  narrative </a:t>
            </a:r>
          </a:p>
          <a:p>
            <a:r>
              <a:rPr lang="en-US" altLang="zh-CN" sz="1200" dirty="0">
                <a:solidFill>
                  <a:srgbClr val="FEFEFE"/>
                </a:solidFill>
                <a:latin typeface="方正姚体" panose="02010601030101010101" pitchFamily="2" charset="-122"/>
                <a:ea typeface="方正姚体" panose="02010601030101010101" pitchFamily="2" charset="-122"/>
              </a:rPr>
              <a:t>thought Click here  to add </a:t>
            </a:r>
          </a:p>
          <a:p>
            <a:r>
              <a:rPr lang="en-US" altLang="zh-CN" sz="1200" dirty="0">
                <a:solidFill>
                  <a:srgbClr val="FEFEFE"/>
                </a:solidFill>
                <a:latin typeface="方正姚体" panose="02010601030101010101" pitchFamily="2" charset="-122"/>
                <a:ea typeface="方正姚体" panose="02010601030101010101" pitchFamily="2" charset="-122"/>
              </a:rPr>
              <a:t>you to the  center  of the </a:t>
            </a:r>
          </a:p>
          <a:p>
            <a:r>
              <a:rPr lang="en-US" altLang="zh-CN" sz="1200" dirty="0">
                <a:solidFill>
                  <a:srgbClr val="FEFEFE"/>
                </a:solidFill>
                <a:latin typeface="方正姚体" panose="02010601030101010101" pitchFamily="2" charset="-122"/>
                <a:ea typeface="方正姚体" panose="02010601030101010101" pitchFamily="2" charset="-122"/>
              </a:rPr>
              <a:t>narrative thought</a:t>
            </a:r>
          </a:p>
          <a:p>
            <a:endParaRPr lang="en-US" altLang="zh-CN" sz="1600" dirty="0">
              <a:solidFill>
                <a:srgbClr val="FEFEFE"/>
              </a:solidFill>
              <a:latin typeface="方正姚体" panose="02010601030101010101" pitchFamily="2" charset="-122"/>
              <a:ea typeface="方正姚体" panose="02010601030101010101" pitchFamily="2" charset="-122"/>
            </a:endParaRPr>
          </a:p>
        </p:txBody>
      </p:sp>
      <p:sp>
        <p:nvSpPr>
          <p:cNvPr id="16" name="文本框 55"/>
          <p:cNvSpPr txBox="1"/>
          <p:nvPr/>
        </p:nvSpPr>
        <p:spPr>
          <a:xfrm>
            <a:off x="6524259" y="2952624"/>
            <a:ext cx="1951175" cy="1977464"/>
          </a:xfrm>
          <a:prstGeom prst="rect">
            <a:avLst/>
          </a:prstGeom>
          <a:noFill/>
          <a:effectLst/>
        </p:spPr>
        <p:txBody>
          <a:bodyPr wrap="none" rtlCol="0">
            <a:spAutoFit/>
          </a:bodyPr>
          <a:lstStyle/>
          <a:p>
            <a:r>
              <a:rPr lang="en-US" altLang="zh-CN" sz="2000" b="1" dirty="0">
                <a:solidFill>
                  <a:srgbClr val="70797C"/>
                </a:solidFill>
                <a:latin typeface="Agency FB" panose="020B0503020202020204" pitchFamily="34" charset="0"/>
                <a:ea typeface="方正姚体" panose="02010601030101010101" pitchFamily="2" charset="-122"/>
              </a:rPr>
              <a:t>     </a:t>
            </a:r>
            <a:r>
              <a:rPr lang="en-US" altLang="zh-CN" sz="1600" b="1" dirty="0">
                <a:solidFill>
                  <a:srgbClr val="FEFEFE"/>
                </a:solidFill>
                <a:latin typeface="方正姚体" panose="02010601030101010101" pitchFamily="2" charset="-122"/>
                <a:ea typeface="方正姚体" panose="02010601030101010101" pitchFamily="2" charset="-122"/>
              </a:rPr>
              <a:t>MORE  THEN </a:t>
            </a:r>
          </a:p>
          <a:p>
            <a:r>
              <a:rPr lang="en-US" altLang="zh-CN" sz="1600" b="1" dirty="0">
                <a:solidFill>
                  <a:srgbClr val="FEFEFE"/>
                </a:solidFill>
                <a:latin typeface="方正姚体" panose="02010601030101010101" pitchFamily="2" charset="-122"/>
                <a:ea typeface="方正姚体" panose="02010601030101010101" pitchFamily="2" charset="-122"/>
              </a:rPr>
              <a:t>      TEMPLATE</a:t>
            </a:r>
          </a:p>
          <a:p>
            <a:endParaRPr lang="en-US" altLang="zh-CN" sz="1050" b="1"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Click here to add  you to the  </a:t>
            </a:r>
          </a:p>
          <a:p>
            <a:r>
              <a:rPr lang="en-US" altLang="zh-CN" sz="1200" dirty="0">
                <a:solidFill>
                  <a:srgbClr val="FEFEFE"/>
                </a:solidFill>
                <a:latin typeface="方正姚体" panose="02010601030101010101" pitchFamily="2" charset="-122"/>
                <a:ea typeface="方正姚体" panose="02010601030101010101" pitchFamily="2" charset="-122"/>
              </a:rPr>
              <a:t>center  of the  narrative </a:t>
            </a:r>
          </a:p>
          <a:p>
            <a:r>
              <a:rPr lang="en-US" altLang="zh-CN" sz="1200" dirty="0">
                <a:solidFill>
                  <a:srgbClr val="FEFEFE"/>
                </a:solidFill>
                <a:latin typeface="方正姚体" panose="02010601030101010101" pitchFamily="2" charset="-122"/>
                <a:ea typeface="方正姚体" panose="02010601030101010101" pitchFamily="2" charset="-122"/>
              </a:rPr>
              <a:t>thought Click here  to add </a:t>
            </a:r>
          </a:p>
          <a:p>
            <a:r>
              <a:rPr lang="en-US" altLang="zh-CN" sz="1200" dirty="0">
                <a:solidFill>
                  <a:srgbClr val="FEFEFE"/>
                </a:solidFill>
                <a:latin typeface="方正姚体" panose="02010601030101010101" pitchFamily="2" charset="-122"/>
                <a:ea typeface="方正姚体" panose="02010601030101010101" pitchFamily="2" charset="-122"/>
              </a:rPr>
              <a:t>you to the  center  of the </a:t>
            </a:r>
          </a:p>
          <a:p>
            <a:r>
              <a:rPr lang="en-US" altLang="zh-CN" sz="1200" dirty="0">
                <a:solidFill>
                  <a:srgbClr val="FEFEFE"/>
                </a:solidFill>
                <a:latin typeface="方正姚体" panose="02010601030101010101" pitchFamily="2" charset="-122"/>
                <a:ea typeface="方正姚体" panose="02010601030101010101" pitchFamily="2" charset="-122"/>
              </a:rPr>
              <a:t>narrative thought</a:t>
            </a:r>
          </a:p>
          <a:p>
            <a:endParaRPr lang="en-US" altLang="zh-CN" sz="1600" dirty="0">
              <a:solidFill>
                <a:srgbClr val="FEFEFE"/>
              </a:solidFill>
              <a:latin typeface="方正姚体" panose="02010601030101010101" pitchFamily="2" charset="-122"/>
              <a:ea typeface="方正姚体" panose="02010601030101010101" pitchFamily="2" charset="-122"/>
            </a:endParaRPr>
          </a:p>
        </p:txBody>
      </p:sp>
      <p:sp>
        <p:nvSpPr>
          <p:cNvPr id="17" name="文本框 56"/>
          <p:cNvSpPr txBox="1"/>
          <p:nvPr/>
        </p:nvSpPr>
        <p:spPr>
          <a:xfrm>
            <a:off x="9152836" y="2960235"/>
            <a:ext cx="1951175" cy="1977464"/>
          </a:xfrm>
          <a:prstGeom prst="rect">
            <a:avLst/>
          </a:prstGeom>
          <a:noFill/>
          <a:effectLst/>
        </p:spPr>
        <p:txBody>
          <a:bodyPr wrap="none" rtlCol="0">
            <a:spAutoFit/>
          </a:bodyPr>
          <a:lstStyle/>
          <a:p>
            <a:r>
              <a:rPr lang="en-US" altLang="zh-CN" sz="2000" b="1" dirty="0">
                <a:solidFill>
                  <a:srgbClr val="70797C"/>
                </a:solidFill>
                <a:latin typeface="Agency FB" panose="020B0503020202020204" pitchFamily="34" charset="0"/>
                <a:ea typeface="方正姚体" panose="02010601030101010101" pitchFamily="2" charset="-122"/>
              </a:rPr>
              <a:t>     </a:t>
            </a:r>
            <a:r>
              <a:rPr lang="en-US" altLang="zh-CN" sz="1600" b="1" dirty="0">
                <a:solidFill>
                  <a:srgbClr val="FEFEFE"/>
                </a:solidFill>
                <a:latin typeface="方正姚体" panose="02010601030101010101" pitchFamily="2" charset="-122"/>
                <a:ea typeface="方正姚体" panose="02010601030101010101" pitchFamily="2" charset="-122"/>
              </a:rPr>
              <a:t>MORE  THEN </a:t>
            </a:r>
          </a:p>
          <a:p>
            <a:r>
              <a:rPr lang="en-US" altLang="zh-CN" sz="1600" b="1" dirty="0">
                <a:solidFill>
                  <a:srgbClr val="FEFEFE"/>
                </a:solidFill>
                <a:latin typeface="方正姚体" panose="02010601030101010101" pitchFamily="2" charset="-122"/>
                <a:ea typeface="方正姚体" panose="02010601030101010101" pitchFamily="2" charset="-122"/>
              </a:rPr>
              <a:t>      TEMPLATE</a:t>
            </a:r>
          </a:p>
          <a:p>
            <a:endParaRPr lang="en-US" altLang="zh-CN" sz="1050" b="1"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Click here to add  you to the  </a:t>
            </a:r>
          </a:p>
          <a:p>
            <a:r>
              <a:rPr lang="en-US" altLang="zh-CN" sz="1200" dirty="0">
                <a:solidFill>
                  <a:srgbClr val="FEFEFE"/>
                </a:solidFill>
                <a:latin typeface="方正姚体" panose="02010601030101010101" pitchFamily="2" charset="-122"/>
                <a:ea typeface="方正姚体" panose="02010601030101010101" pitchFamily="2" charset="-122"/>
              </a:rPr>
              <a:t>center  of the  narrative </a:t>
            </a:r>
          </a:p>
          <a:p>
            <a:r>
              <a:rPr lang="en-US" altLang="zh-CN" sz="1200" dirty="0">
                <a:solidFill>
                  <a:srgbClr val="FEFEFE"/>
                </a:solidFill>
                <a:latin typeface="方正姚体" panose="02010601030101010101" pitchFamily="2" charset="-122"/>
                <a:ea typeface="方正姚体" panose="02010601030101010101" pitchFamily="2" charset="-122"/>
              </a:rPr>
              <a:t>thought Click here  to add </a:t>
            </a:r>
          </a:p>
          <a:p>
            <a:r>
              <a:rPr lang="en-US" altLang="zh-CN" sz="1200" dirty="0">
                <a:solidFill>
                  <a:srgbClr val="FEFEFE"/>
                </a:solidFill>
                <a:latin typeface="方正姚体" panose="02010601030101010101" pitchFamily="2" charset="-122"/>
                <a:ea typeface="方正姚体" panose="02010601030101010101" pitchFamily="2" charset="-122"/>
              </a:rPr>
              <a:t>you to the  center  of the </a:t>
            </a:r>
          </a:p>
          <a:p>
            <a:r>
              <a:rPr lang="en-US" altLang="zh-CN" sz="1200" dirty="0">
                <a:solidFill>
                  <a:srgbClr val="FEFEFE"/>
                </a:solidFill>
                <a:latin typeface="方正姚体" panose="02010601030101010101" pitchFamily="2" charset="-122"/>
                <a:ea typeface="方正姚体" panose="02010601030101010101" pitchFamily="2" charset="-122"/>
              </a:rPr>
              <a:t>narrative thought</a:t>
            </a:r>
          </a:p>
          <a:p>
            <a:endParaRPr lang="en-US" altLang="zh-CN" sz="1600" dirty="0">
              <a:solidFill>
                <a:srgbClr val="FEFEFE"/>
              </a:solidFill>
              <a:latin typeface="方正姚体" panose="02010601030101010101" pitchFamily="2" charset="-122"/>
              <a:ea typeface="方正姚体" panose="02010601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anim calcmode="lin" valueType="num">
                                      <p:cBhvr>
                                        <p:cTn id="66" dur="250" fill="hold"/>
                                        <p:tgtEl>
                                          <p:spTgt spid="15"/>
                                        </p:tgtEl>
                                        <p:attrNameLst>
                                          <p:attrName>ppt_x</p:attrName>
                                        </p:attrNameLst>
                                      </p:cBhvr>
                                      <p:tavLst>
                                        <p:tav tm="0">
                                          <p:val>
                                            <p:strVal val="#ppt_x"/>
                                          </p:val>
                                        </p:tav>
                                        <p:tav tm="100000">
                                          <p:val>
                                            <p:strVal val="#ppt_x"/>
                                          </p:val>
                                        </p:tav>
                                      </p:tavLst>
                                    </p:anim>
                                    <p:anim calcmode="lin" valueType="num">
                                      <p:cBhvr>
                                        <p:cTn id="67" dur="25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50"/>
                                        <p:tgtEl>
                                          <p:spTgt spid="16"/>
                                        </p:tgtEl>
                                      </p:cBhvr>
                                    </p:animEffect>
                                    <p:anim calcmode="lin" valueType="num">
                                      <p:cBhvr>
                                        <p:cTn id="72" dur="250" fill="hold"/>
                                        <p:tgtEl>
                                          <p:spTgt spid="16"/>
                                        </p:tgtEl>
                                        <p:attrNameLst>
                                          <p:attrName>ppt_x</p:attrName>
                                        </p:attrNameLst>
                                      </p:cBhvr>
                                      <p:tavLst>
                                        <p:tav tm="0">
                                          <p:val>
                                            <p:strVal val="#ppt_x"/>
                                          </p:val>
                                        </p:tav>
                                        <p:tav tm="100000">
                                          <p:val>
                                            <p:strVal val="#ppt_x"/>
                                          </p:val>
                                        </p:tav>
                                      </p:tavLst>
                                    </p:anim>
                                    <p:anim calcmode="lin" valueType="num">
                                      <p:cBhvr>
                                        <p:cTn id="73" dur="25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50"/>
                                        <p:tgtEl>
                                          <p:spTgt spid="17"/>
                                        </p:tgtEl>
                                      </p:cBhvr>
                                    </p:animEffect>
                                    <p:anim calcmode="lin" valueType="num">
                                      <p:cBhvr>
                                        <p:cTn id="78" dur="250" fill="hold"/>
                                        <p:tgtEl>
                                          <p:spTgt spid="17"/>
                                        </p:tgtEl>
                                        <p:attrNameLst>
                                          <p:attrName>ppt_x</p:attrName>
                                        </p:attrNameLst>
                                      </p:cBhvr>
                                      <p:tavLst>
                                        <p:tav tm="0">
                                          <p:val>
                                            <p:strVal val="#ppt_x"/>
                                          </p:val>
                                        </p:tav>
                                        <p:tav tm="100000">
                                          <p:val>
                                            <p:strVal val="#ppt_x"/>
                                          </p:val>
                                        </p:tav>
                                      </p:tavLst>
                                    </p:anim>
                                    <p:anim calcmode="lin" valueType="num">
                                      <p:cBhvr>
                                        <p:cTn id="79"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2700000">
            <a:off x="756186" y="1959808"/>
            <a:ext cx="2713630" cy="2850166"/>
            <a:chOff x="0" y="986971"/>
            <a:chExt cx="4615543" cy="4847774"/>
          </a:xfrm>
        </p:grpSpPr>
        <p:sp>
          <p:nvSpPr>
            <p:cNvPr id="30" name="矩形 2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rot="2700000">
            <a:off x="1680822" y="1299176"/>
            <a:ext cx="3799246" cy="3990406"/>
            <a:chOff x="0" y="986971"/>
            <a:chExt cx="4615543" cy="4847774"/>
          </a:xfrm>
        </p:grpSpPr>
        <p:sp>
          <p:nvSpPr>
            <p:cNvPr id="34" name="矩形 33"/>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00000">
            <a:off x="4445388" y="1323797"/>
            <a:ext cx="1409610" cy="1480534"/>
            <a:chOff x="0" y="986971"/>
            <a:chExt cx="4615543" cy="4847774"/>
          </a:xfrm>
        </p:grpSpPr>
        <p:sp>
          <p:nvSpPr>
            <p:cNvPr id="37" name="矩形 36"/>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rot="2700000">
            <a:off x="4526822" y="5309795"/>
            <a:ext cx="712090" cy="747916"/>
            <a:chOff x="0" y="986971"/>
            <a:chExt cx="4615543" cy="4847774"/>
          </a:xfrm>
        </p:grpSpPr>
        <p:sp>
          <p:nvSpPr>
            <p:cNvPr id="40" name="矩形 3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Rectangle 18"/>
          <p:cNvSpPr>
            <a:spLocks noChangeArrowheads="1"/>
          </p:cNvSpPr>
          <p:nvPr/>
        </p:nvSpPr>
        <p:spPr bwMode="auto">
          <a:xfrm>
            <a:off x="2842710" y="2142916"/>
            <a:ext cx="830997" cy="218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zh-CN" altLang="en-US" sz="5400" b="1" dirty="0">
                <a:solidFill>
                  <a:schemeClr val="bg1"/>
                </a:solidFill>
                <a:latin typeface="华文中宋" panose="02010600040101010101" pitchFamily="2" charset="-122"/>
                <a:ea typeface="华文中宋" panose="02010600040101010101" pitchFamily="2" charset="-122"/>
                <a:cs typeface="宋体" panose="02010600030101010101" pitchFamily="2" charset="-122"/>
              </a:rPr>
              <a:t>目 录</a:t>
            </a:r>
            <a:endParaRPr lang="en-US" altLang="zh-CN" sz="5400" b="1" dirty="0">
              <a:solidFill>
                <a:schemeClr val="bg1"/>
              </a:solidFill>
              <a:latin typeface="华文中宋" panose="02010600040101010101" pitchFamily="2" charset="-122"/>
              <a:ea typeface="华文中宋" panose="02010600040101010101" pitchFamily="2" charset="-122"/>
              <a:cs typeface="宋体" panose="02010600030101010101" pitchFamily="2" charset="-122"/>
            </a:endParaRPr>
          </a:p>
        </p:txBody>
      </p:sp>
      <p:sp>
        <p:nvSpPr>
          <p:cNvPr id="44" name="Rectangle 18"/>
          <p:cNvSpPr>
            <a:spLocks noChangeArrowheads="1"/>
          </p:cNvSpPr>
          <p:nvPr/>
        </p:nvSpPr>
        <p:spPr bwMode="auto">
          <a:xfrm>
            <a:off x="3793826" y="2450259"/>
            <a:ext cx="184666" cy="174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200" dirty="0">
                <a:solidFill>
                  <a:schemeClr val="bg1"/>
                </a:solidFill>
                <a:latin typeface="+mn-ea"/>
                <a:cs typeface="宋体" panose="02010600030101010101" pitchFamily="2" charset="-122"/>
              </a:rPr>
              <a:t>CONTENTS</a:t>
            </a:r>
          </a:p>
        </p:txBody>
      </p:sp>
      <p:sp>
        <p:nvSpPr>
          <p:cNvPr id="50" name="Line 21"/>
          <p:cNvSpPr>
            <a:spLocks noChangeShapeType="1"/>
          </p:cNvSpPr>
          <p:nvPr/>
        </p:nvSpPr>
        <p:spPr bwMode="auto">
          <a:xfrm>
            <a:off x="3673706" y="2406718"/>
            <a:ext cx="0" cy="1748177"/>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bg1"/>
              </a:solidFill>
              <a:latin typeface="Arial" panose="020B0604020202020204" pitchFamily="34" charset="0"/>
            </a:endParaRPr>
          </a:p>
        </p:txBody>
      </p:sp>
      <p:grpSp>
        <p:nvGrpSpPr>
          <p:cNvPr id="54" name="组合 53"/>
          <p:cNvGrpSpPr/>
          <p:nvPr/>
        </p:nvGrpSpPr>
        <p:grpSpPr>
          <a:xfrm>
            <a:off x="7521170" y="1713916"/>
            <a:ext cx="4432320" cy="3637898"/>
            <a:chOff x="6429563" y="2186763"/>
            <a:chExt cx="3551068" cy="2914599"/>
          </a:xfrm>
        </p:grpSpPr>
        <p:sp>
          <p:nvSpPr>
            <p:cNvPr id="55" name="Rectangle 39"/>
            <p:cNvSpPr>
              <a:spLocks noChangeArrowheads="1"/>
            </p:cNvSpPr>
            <p:nvPr/>
          </p:nvSpPr>
          <p:spPr bwMode="auto">
            <a:xfrm>
              <a:off x="6918195" y="2186763"/>
              <a:ext cx="3024336" cy="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01</a:t>
              </a:r>
            </a:p>
          </p:txBody>
        </p:sp>
        <p:sp>
          <p:nvSpPr>
            <p:cNvPr id="56" name="Rectangle 39"/>
            <p:cNvSpPr>
              <a:spLocks noChangeArrowheads="1"/>
            </p:cNvSpPr>
            <p:nvPr/>
          </p:nvSpPr>
          <p:spPr bwMode="auto">
            <a:xfrm>
              <a:off x="6956295" y="2484896"/>
              <a:ext cx="3024336" cy="1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57" name="组合 56"/>
            <p:cNvGrpSpPr/>
            <p:nvPr/>
          </p:nvGrpSpPr>
          <p:grpSpPr>
            <a:xfrm>
              <a:off x="6429563" y="2237293"/>
              <a:ext cx="257184" cy="257184"/>
              <a:chOff x="4923349" y="1378653"/>
              <a:chExt cx="305414" cy="305414"/>
            </a:xfrm>
            <a:solidFill>
              <a:srgbClr val="E94E60"/>
            </a:solidFill>
          </p:grpSpPr>
          <p:sp>
            <p:nvSpPr>
              <p:cNvPr id="73" name="椭圆 72"/>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74" name="椭圆 73"/>
              <p:cNvSpPr/>
              <p:nvPr/>
            </p:nvSpPr>
            <p:spPr>
              <a:xfrm>
                <a:off x="5008132" y="1463436"/>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94E60"/>
                  </a:solidFill>
                  <a:latin typeface="微软雅黑" panose="020B0503020204020204" pitchFamily="34" charset="-122"/>
                  <a:ea typeface="微软雅黑" panose="020B0503020204020204" pitchFamily="34" charset="-122"/>
                </a:endParaRPr>
              </a:p>
            </p:txBody>
          </p:sp>
        </p:grpSp>
        <p:sp>
          <p:nvSpPr>
            <p:cNvPr id="58" name="Rectangle 39"/>
            <p:cNvSpPr>
              <a:spLocks noChangeArrowheads="1"/>
            </p:cNvSpPr>
            <p:nvPr/>
          </p:nvSpPr>
          <p:spPr bwMode="auto">
            <a:xfrm>
              <a:off x="6918195" y="3015178"/>
              <a:ext cx="3024336" cy="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02</a:t>
              </a:r>
            </a:p>
          </p:txBody>
        </p:sp>
        <p:sp>
          <p:nvSpPr>
            <p:cNvPr id="59" name="Rectangle 39"/>
            <p:cNvSpPr>
              <a:spLocks noChangeArrowheads="1"/>
            </p:cNvSpPr>
            <p:nvPr/>
          </p:nvSpPr>
          <p:spPr bwMode="auto">
            <a:xfrm>
              <a:off x="6956295" y="3313308"/>
              <a:ext cx="3024336" cy="1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60" name="组合 59"/>
            <p:cNvGrpSpPr/>
            <p:nvPr/>
          </p:nvGrpSpPr>
          <p:grpSpPr>
            <a:xfrm>
              <a:off x="6429563" y="3065708"/>
              <a:ext cx="257184" cy="257184"/>
              <a:chOff x="4923349" y="1378653"/>
              <a:chExt cx="305414" cy="305414"/>
            </a:xfrm>
            <a:solidFill>
              <a:srgbClr val="E94E60"/>
            </a:solidFill>
          </p:grpSpPr>
          <p:sp>
            <p:nvSpPr>
              <p:cNvPr id="71" name="椭圆 70"/>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72" name="椭圆 71"/>
              <p:cNvSpPr/>
              <p:nvPr/>
            </p:nvSpPr>
            <p:spPr>
              <a:xfrm>
                <a:off x="5008132" y="1463434"/>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sp>
          <p:nvSpPr>
            <p:cNvPr id="61" name="Rectangle 39"/>
            <p:cNvSpPr>
              <a:spLocks noChangeArrowheads="1"/>
            </p:cNvSpPr>
            <p:nvPr/>
          </p:nvSpPr>
          <p:spPr bwMode="auto">
            <a:xfrm>
              <a:off x="6918195" y="3845356"/>
              <a:ext cx="3024336" cy="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03</a:t>
              </a:r>
            </a:p>
          </p:txBody>
        </p:sp>
        <p:sp>
          <p:nvSpPr>
            <p:cNvPr id="62" name="Rectangle 39"/>
            <p:cNvSpPr>
              <a:spLocks noChangeArrowheads="1"/>
            </p:cNvSpPr>
            <p:nvPr/>
          </p:nvSpPr>
          <p:spPr bwMode="auto">
            <a:xfrm>
              <a:off x="6956295" y="4143488"/>
              <a:ext cx="3024336" cy="1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63" name="组合 62"/>
            <p:cNvGrpSpPr/>
            <p:nvPr/>
          </p:nvGrpSpPr>
          <p:grpSpPr>
            <a:xfrm>
              <a:off x="6429563" y="3895886"/>
              <a:ext cx="257184" cy="257184"/>
              <a:chOff x="4923349" y="1378653"/>
              <a:chExt cx="305414" cy="305414"/>
            </a:xfrm>
            <a:solidFill>
              <a:srgbClr val="E94E60"/>
            </a:solidFill>
          </p:grpSpPr>
          <p:sp>
            <p:nvSpPr>
              <p:cNvPr id="69" name="椭圆 68"/>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70" name="椭圆 69"/>
              <p:cNvSpPr/>
              <p:nvPr/>
            </p:nvSpPr>
            <p:spPr>
              <a:xfrm>
                <a:off x="5008132" y="1463433"/>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sp>
          <p:nvSpPr>
            <p:cNvPr id="64" name="Rectangle 39"/>
            <p:cNvSpPr>
              <a:spLocks noChangeArrowheads="1"/>
            </p:cNvSpPr>
            <p:nvPr/>
          </p:nvSpPr>
          <p:spPr bwMode="auto">
            <a:xfrm>
              <a:off x="6918195" y="4673771"/>
              <a:ext cx="3024336" cy="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04</a:t>
              </a:r>
            </a:p>
          </p:txBody>
        </p:sp>
        <p:sp>
          <p:nvSpPr>
            <p:cNvPr id="65" name="Rectangle 39"/>
            <p:cNvSpPr>
              <a:spLocks noChangeArrowheads="1"/>
            </p:cNvSpPr>
            <p:nvPr/>
          </p:nvSpPr>
          <p:spPr bwMode="auto">
            <a:xfrm>
              <a:off x="6956295" y="4971906"/>
              <a:ext cx="3024336" cy="1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write your great  title here</a:t>
              </a:r>
            </a:p>
          </p:txBody>
        </p:sp>
        <p:grpSp>
          <p:nvGrpSpPr>
            <p:cNvPr id="66" name="组合 65"/>
            <p:cNvGrpSpPr/>
            <p:nvPr/>
          </p:nvGrpSpPr>
          <p:grpSpPr>
            <a:xfrm>
              <a:off x="6429563" y="4724301"/>
              <a:ext cx="257184" cy="257184"/>
              <a:chOff x="4923349" y="1378653"/>
              <a:chExt cx="305414" cy="305414"/>
            </a:xfrm>
            <a:solidFill>
              <a:srgbClr val="E94E60"/>
            </a:solidFill>
          </p:grpSpPr>
          <p:sp>
            <p:nvSpPr>
              <p:cNvPr id="67" name="椭圆 66"/>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68" name="椭圆 67"/>
              <p:cNvSpPr/>
              <p:nvPr/>
            </p:nvSpPr>
            <p:spPr>
              <a:xfrm>
                <a:off x="5008132" y="1463434"/>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250" fill="hold"/>
                                        <p:tgtEl>
                                          <p:spTgt spid="29"/>
                                        </p:tgtEl>
                                        <p:attrNameLst>
                                          <p:attrName>ppt_w</p:attrName>
                                        </p:attrNameLst>
                                      </p:cBhvr>
                                      <p:tavLst>
                                        <p:tav tm="0">
                                          <p:val>
                                            <p:fltVal val="0"/>
                                          </p:val>
                                        </p:tav>
                                        <p:tav tm="100000">
                                          <p:val>
                                            <p:strVal val="#ppt_w"/>
                                          </p:val>
                                        </p:tav>
                                      </p:tavLst>
                                    </p:anim>
                                    <p:anim calcmode="lin" valueType="num">
                                      <p:cBhvr>
                                        <p:cTn id="8" dur="1250" fill="hold"/>
                                        <p:tgtEl>
                                          <p:spTgt spid="29"/>
                                        </p:tgtEl>
                                        <p:attrNameLst>
                                          <p:attrName>ppt_h</p:attrName>
                                        </p:attrNameLst>
                                      </p:cBhvr>
                                      <p:tavLst>
                                        <p:tav tm="0">
                                          <p:val>
                                            <p:fltVal val="0"/>
                                          </p:val>
                                        </p:tav>
                                        <p:tav tm="100000">
                                          <p:val>
                                            <p:strVal val="#ppt_h"/>
                                          </p:val>
                                        </p:tav>
                                      </p:tavLst>
                                    </p:anim>
                                    <p:animEffect transition="in" filter="fade">
                                      <p:cBhvr>
                                        <p:cTn id="9" dur="1250"/>
                                        <p:tgtEl>
                                          <p:spTgt spid="29"/>
                                        </p:tgtEl>
                                      </p:cBhvr>
                                    </p:animEffect>
                                  </p:childTnLst>
                                </p:cTn>
                              </p:par>
                              <p:par>
                                <p:cTn id="10" presetID="53" presetClass="entr" presetSubtype="16" fill="hold" nodeType="withEffect">
                                  <p:stCondLst>
                                    <p:cond delay="25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250" fill="hold"/>
                                        <p:tgtEl>
                                          <p:spTgt spid="36"/>
                                        </p:tgtEl>
                                        <p:attrNameLst>
                                          <p:attrName>ppt_w</p:attrName>
                                        </p:attrNameLst>
                                      </p:cBhvr>
                                      <p:tavLst>
                                        <p:tav tm="0">
                                          <p:val>
                                            <p:fltVal val="0"/>
                                          </p:val>
                                        </p:tav>
                                        <p:tav tm="100000">
                                          <p:val>
                                            <p:strVal val="#ppt_w"/>
                                          </p:val>
                                        </p:tav>
                                      </p:tavLst>
                                    </p:anim>
                                    <p:anim calcmode="lin" valueType="num">
                                      <p:cBhvr>
                                        <p:cTn id="13" dur="1250" fill="hold"/>
                                        <p:tgtEl>
                                          <p:spTgt spid="36"/>
                                        </p:tgtEl>
                                        <p:attrNameLst>
                                          <p:attrName>ppt_h</p:attrName>
                                        </p:attrNameLst>
                                      </p:cBhvr>
                                      <p:tavLst>
                                        <p:tav tm="0">
                                          <p:val>
                                            <p:fltVal val="0"/>
                                          </p:val>
                                        </p:tav>
                                        <p:tav tm="100000">
                                          <p:val>
                                            <p:strVal val="#ppt_h"/>
                                          </p:val>
                                        </p:tav>
                                      </p:tavLst>
                                    </p:anim>
                                    <p:animEffect transition="in" filter="fade">
                                      <p:cBhvr>
                                        <p:cTn id="14" dur="1250"/>
                                        <p:tgtEl>
                                          <p:spTgt spid="36"/>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250" fill="hold"/>
                                        <p:tgtEl>
                                          <p:spTgt spid="39"/>
                                        </p:tgtEl>
                                        <p:attrNameLst>
                                          <p:attrName>ppt_w</p:attrName>
                                        </p:attrNameLst>
                                      </p:cBhvr>
                                      <p:tavLst>
                                        <p:tav tm="0">
                                          <p:val>
                                            <p:fltVal val="0"/>
                                          </p:val>
                                        </p:tav>
                                        <p:tav tm="100000">
                                          <p:val>
                                            <p:strVal val="#ppt_w"/>
                                          </p:val>
                                        </p:tav>
                                      </p:tavLst>
                                    </p:anim>
                                    <p:anim calcmode="lin" valueType="num">
                                      <p:cBhvr>
                                        <p:cTn id="18" dur="1250" fill="hold"/>
                                        <p:tgtEl>
                                          <p:spTgt spid="39"/>
                                        </p:tgtEl>
                                        <p:attrNameLst>
                                          <p:attrName>ppt_h</p:attrName>
                                        </p:attrNameLst>
                                      </p:cBhvr>
                                      <p:tavLst>
                                        <p:tav tm="0">
                                          <p:val>
                                            <p:fltVal val="0"/>
                                          </p:val>
                                        </p:tav>
                                        <p:tav tm="100000">
                                          <p:val>
                                            <p:strVal val="#ppt_h"/>
                                          </p:val>
                                        </p:tav>
                                      </p:tavLst>
                                    </p:anim>
                                    <p:animEffect transition="in" filter="fade">
                                      <p:cBhvr>
                                        <p:cTn id="19" dur="1250"/>
                                        <p:tgtEl>
                                          <p:spTgt spid="39"/>
                                        </p:tgtEl>
                                      </p:cBhvr>
                                    </p:animEffect>
                                  </p:childTnLst>
                                </p:cTn>
                              </p:par>
                              <p:par>
                                <p:cTn id="20" presetID="53" presetClass="entr" presetSubtype="16" fill="hold" nodeType="withEffect">
                                  <p:stCondLst>
                                    <p:cond delay="50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500" fill="hold"/>
                                        <p:tgtEl>
                                          <p:spTgt spid="33"/>
                                        </p:tgtEl>
                                        <p:attrNameLst>
                                          <p:attrName>ppt_w</p:attrName>
                                        </p:attrNameLst>
                                      </p:cBhvr>
                                      <p:tavLst>
                                        <p:tav tm="0">
                                          <p:val>
                                            <p:fltVal val="0"/>
                                          </p:val>
                                        </p:tav>
                                        <p:tav tm="100000">
                                          <p:val>
                                            <p:strVal val="#ppt_w"/>
                                          </p:val>
                                        </p:tav>
                                      </p:tavLst>
                                    </p:anim>
                                    <p:anim calcmode="lin" valueType="num">
                                      <p:cBhvr>
                                        <p:cTn id="23" dur="1500" fill="hold"/>
                                        <p:tgtEl>
                                          <p:spTgt spid="33"/>
                                        </p:tgtEl>
                                        <p:attrNameLst>
                                          <p:attrName>ppt_h</p:attrName>
                                        </p:attrNameLst>
                                      </p:cBhvr>
                                      <p:tavLst>
                                        <p:tav tm="0">
                                          <p:val>
                                            <p:fltVal val="0"/>
                                          </p:val>
                                        </p:tav>
                                        <p:tav tm="100000">
                                          <p:val>
                                            <p:strVal val="#ppt_h"/>
                                          </p:val>
                                        </p:tav>
                                      </p:tavLst>
                                    </p:anim>
                                    <p:animEffect transition="in" filter="fade">
                                      <p:cBhvr>
                                        <p:cTn id="24" dur="1500"/>
                                        <p:tgtEl>
                                          <p:spTgt spid="33"/>
                                        </p:tgtEl>
                                      </p:cBhvr>
                                    </p:animEffect>
                                  </p:childTnLst>
                                </p:cTn>
                              </p:par>
                              <p:par>
                                <p:cTn id="25" presetID="47" presetClass="entr" presetSubtype="0" fill="hold" grpId="0" nodeType="withEffect">
                                  <p:stCondLst>
                                    <p:cond delay="7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50"/>
                                        <p:tgtEl>
                                          <p:spTgt spid="43"/>
                                        </p:tgtEl>
                                      </p:cBhvr>
                                    </p:animEffect>
                                    <p:anim calcmode="lin" valueType="num">
                                      <p:cBhvr>
                                        <p:cTn id="28" dur="750" fill="hold"/>
                                        <p:tgtEl>
                                          <p:spTgt spid="43"/>
                                        </p:tgtEl>
                                        <p:attrNameLst>
                                          <p:attrName>ppt_x</p:attrName>
                                        </p:attrNameLst>
                                      </p:cBhvr>
                                      <p:tavLst>
                                        <p:tav tm="0">
                                          <p:val>
                                            <p:strVal val="#ppt_x"/>
                                          </p:val>
                                        </p:tav>
                                        <p:tav tm="100000">
                                          <p:val>
                                            <p:strVal val="#ppt_x"/>
                                          </p:val>
                                        </p:tav>
                                      </p:tavLst>
                                    </p:anim>
                                    <p:anim calcmode="lin" valueType="num">
                                      <p:cBhvr>
                                        <p:cTn id="29" dur="750" fill="hold"/>
                                        <p:tgtEl>
                                          <p:spTgt spid="4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70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750"/>
                                        <p:tgtEl>
                                          <p:spTgt spid="44"/>
                                        </p:tgtEl>
                                      </p:cBhvr>
                                    </p:animEffect>
                                    <p:anim calcmode="lin" valueType="num">
                                      <p:cBhvr>
                                        <p:cTn id="33" dur="750" fill="hold"/>
                                        <p:tgtEl>
                                          <p:spTgt spid="44"/>
                                        </p:tgtEl>
                                        <p:attrNameLst>
                                          <p:attrName>ppt_x</p:attrName>
                                        </p:attrNameLst>
                                      </p:cBhvr>
                                      <p:tavLst>
                                        <p:tav tm="0">
                                          <p:val>
                                            <p:strVal val="#ppt_x"/>
                                          </p:val>
                                        </p:tav>
                                        <p:tav tm="100000">
                                          <p:val>
                                            <p:strVal val="#ppt_x"/>
                                          </p:val>
                                        </p:tav>
                                      </p:tavLst>
                                    </p:anim>
                                    <p:anim calcmode="lin" valueType="num">
                                      <p:cBhvr>
                                        <p:cTn id="34" dur="750" fill="hold"/>
                                        <p:tgtEl>
                                          <p:spTgt spid="44"/>
                                        </p:tgtEl>
                                        <p:attrNameLst>
                                          <p:attrName>ppt_y</p:attrName>
                                        </p:attrNameLst>
                                      </p:cBhvr>
                                      <p:tavLst>
                                        <p:tav tm="0">
                                          <p:val>
                                            <p:strVal val="#ppt_y-.1"/>
                                          </p:val>
                                        </p:tav>
                                        <p:tav tm="100000">
                                          <p:val>
                                            <p:strVal val="#ppt_y"/>
                                          </p:val>
                                        </p:tav>
                                      </p:tavLst>
                                    </p:anim>
                                  </p:childTnLst>
                                </p:cTn>
                              </p:par>
                              <p:par>
                                <p:cTn id="35" presetID="16" presetClass="entr" presetSubtype="42" fill="hold" grpId="0" nodeType="withEffect">
                                  <p:stCondLst>
                                    <p:cond delay="1000"/>
                                  </p:stCondLst>
                                  <p:childTnLst>
                                    <p:set>
                                      <p:cBhvr>
                                        <p:cTn id="36" dur="1" fill="hold">
                                          <p:stCondLst>
                                            <p:cond delay="0"/>
                                          </p:stCondLst>
                                        </p:cTn>
                                        <p:tgtEl>
                                          <p:spTgt spid="50"/>
                                        </p:tgtEl>
                                        <p:attrNameLst>
                                          <p:attrName>style.visibility</p:attrName>
                                        </p:attrNameLst>
                                      </p:cBhvr>
                                      <p:to>
                                        <p:strVal val="visible"/>
                                      </p:to>
                                    </p:set>
                                    <p:animEffect transition="in" filter="barn(outHorizontal)">
                                      <p:cBhvr>
                                        <p:cTn id="37" dur="750"/>
                                        <p:tgtEl>
                                          <p:spTgt spid="50"/>
                                        </p:tgtEl>
                                      </p:cBhvr>
                                    </p:animEffect>
                                  </p:childTnLst>
                                </p:cTn>
                              </p:par>
                            </p:childTnLst>
                          </p:cTn>
                        </p:par>
                        <p:par>
                          <p:cTn id="38" fill="hold">
                            <p:stCondLst>
                              <p:cond delay="1500"/>
                            </p:stCondLst>
                            <p:childTnLst>
                              <p:par>
                                <p:cTn id="39" presetID="42" presetClass="entr" presetSubtype="0"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1000"/>
                                        <p:tgtEl>
                                          <p:spTgt spid="54"/>
                                        </p:tgtEl>
                                      </p:cBhvr>
                                    </p:animEffect>
                                    <p:anim calcmode="lin" valueType="num">
                                      <p:cBhvr>
                                        <p:cTn id="42" dur="1000" fill="hold"/>
                                        <p:tgtEl>
                                          <p:spTgt spid="54"/>
                                        </p:tgtEl>
                                        <p:attrNameLst>
                                          <p:attrName>ppt_x</p:attrName>
                                        </p:attrNameLst>
                                      </p:cBhvr>
                                      <p:tavLst>
                                        <p:tav tm="0">
                                          <p:val>
                                            <p:strVal val="#ppt_x"/>
                                          </p:val>
                                        </p:tav>
                                        <p:tav tm="100000">
                                          <p:val>
                                            <p:strVal val="#ppt_x"/>
                                          </p:val>
                                        </p:tav>
                                      </p:tavLst>
                                    </p:anim>
                                    <p:anim calcmode="lin" valueType="num">
                                      <p:cBhvr>
                                        <p:cTn id="4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矩形 69"/>
          <p:cNvSpPr>
            <a:spLocks noChangeArrowheads="1"/>
          </p:cNvSpPr>
          <p:nvPr/>
        </p:nvSpPr>
        <p:spPr bwMode="auto">
          <a:xfrm>
            <a:off x="3545047" y="4099727"/>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70"/>
          <p:cNvSpPr>
            <a:spLocks noChangeArrowheads="1"/>
          </p:cNvSpPr>
          <p:nvPr/>
        </p:nvSpPr>
        <p:spPr bwMode="auto">
          <a:xfrm>
            <a:off x="2504007" y="5140462"/>
            <a:ext cx="7219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65000"/>
                  </a:schemeClr>
                </a:solidFill>
                <a:latin typeface="微软雅黑" panose="020B0503020204020204" pitchFamily="34" charset="-122"/>
                <a:ea typeface="微软雅黑" panose="020B0503020204020204" pitchFamily="34" charset="-122"/>
              </a:rPr>
              <a:t>在此处添加文字，在此处在此处添加文字在此处添加文字</a:t>
            </a: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04</a:t>
            </a:r>
            <a:endParaRPr lang="zh-CN"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 calcmode="lin" valueType="num">
                                      <p:cBhvr>
                                        <p:cTn id="35" dur="750" fill="hold"/>
                                        <p:tgtEl>
                                          <p:spTgt spid="34"/>
                                        </p:tgtEl>
                                        <p:attrNameLst>
                                          <p:attrName>style.rotation</p:attrName>
                                        </p:attrNameLst>
                                      </p:cBhvr>
                                      <p:tavLst>
                                        <p:tav tm="0">
                                          <p:val>
                                            <p:fltVal val="90"/>
                                          </p:val>
                                        </p:tav>
                                        <p:tav tm="100000">
                                          <p:val>
                                            <p:fltVal val="0"/>
                                          </p:val>
                                        </p:tav>
                                      </p:tavLst>
                                    </p:anim>
                                    <p:animEffect transition="in" filter="fade">
                                      <p:cBhvr>
                                        <p:cTn id="3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6" name="1"/>
          <p:cNvSpPr>
            <a:spLocks noChangeArrowheads="1"/>
          </p:cNvSpPr>
          <p:nvPr/>
        </p:nvSpPr>
        <p:spPr bwMode="auto">
          <a:xfrm>
            <a:off x="840717" y="3163456"/>
            <a:ext cx="2474023" cy="185320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7" name="4"/>
          <p:cNvSpPr>
            <a:spLocks noChangeArrowheads="1"/>
          </p:cNvSpPr>
          <p:nvPr/>
        </p:nvSpPr>
        <p:spPr bwMode="auto">
          <a:xfrm>
            <a:off x="3528017" y="3163456"/>
            <a:ext cx="2474023" cy="185320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9" name="7"/>
          <p:cNvSpPr>
            <a:spLocks noChangeArrowheads="1"/>
          </p:cNvSpPr>
          <p:nvPr/>
        </p:nvSpPr>
        <p:spPr bwMode="auto">
          <a:xfrm>
            <a:off x="8900264" y="3163456"/>
            <a:ext cx="2471654" cy="185320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10" name="品 9"/>
          <p:cNvSpPr>
            <a:spLocks noChangeArrowheads="1"/>
          </p:cNvSpPr>
          <p:nvPr/>
        </p:nvSpPr>
        <p:spPr bwMode="auto">
          <a:xfrm>
            <a:off x="6212949" y="3163456"/>
            <a:ext cx="2474023" cy="1853202"/>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11" name="TextBox 15"/>
          <p:cNvSpPr txBox="1">
            <a:spLocks noChangeArrowheads="1"/>
          </p:cNvSpPr>
          <p:nvPr/>
        </p:nvSpPr>
        <p:spPr bwMode="auto">
          <a:xfrm>
            <a:off x="3270884" y="5199763"/>
            <a:ext cx="5725324" cy="55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r>
              <a:rPr lang="zh-CN" altLang="en-US" sz="2400" b="1" dirty="0">
                <a:solidFill>
                  <a:schemeClr val="bg1">
                    <a:lumMod val="50000"/>
                  </a:schemeClr>
                </a:solidFill>
                <a:latin typeface="微软雅黑" panose="020B0503020204020204" pitchFamily="34" charset="-122"/>
              </a:rPr>
              <a:t>注明内容重要或说明情况</a:t>
            </a:r>
          </a:p>
        </p:txBody>
      </p:sp>
      <p:sp>
        <p:nvSpPr>
          <p:cNvPr id="12" name="10"/>
          <p:cNvSpPr/>
          <p:nvPr/>
        </p:nvSpPr>
        <p:spPr bwMode="auto">
          <a:xfrm>
            <a:off x="1081242" y="1835345"/>
            <a:ext cx="2042727" cy="1634657"/>
          </a:xfrm>
          <a:prstGeom prst="rect">
            <a:avLst/>
          </a:prstGeom>
          <a:solidFill>
            <a:srgbClr val="D5493A">
              <a:alpha val="85000"/>
            </a:srgbClr>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3" name="11"/>
          <p:cNvSpPr/>
          <p:nvPr/>
        </p:nvSpPr>
        <p:spPr bwMode="auto">
          <a:xfrm>
            <a:off x="3768548" y="1835345"/>
            <a:ext cx="2042727" cy="1634657"/>
          </a:xfrm>
          <a:prstGeom prst="rect">
            <a:avLst/>
          </a:prstGeom>
          <a:solidFill>
            <a:srgbClr val="D5493A">
              <a:alpha val="85000"/>
            </a:srgbClr>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4" name="12"/>
          <p:cNvSpPr/>
          <p:nvPr/>
        </p:nvSpPr>
        <p:spPr bwMode="auto">
          <a:xfrm>
            <a:off x="9138410" y="1835345"/>
            <a:ext cx="2042727" cy="1634657"/>
          </a:xfrm>
          <a:prstGeom prst="rect">
            <a:avLst/>
          </a:prstGeom>
          <a:solidFill>
            <a:srgbClr val="D5493A">
              <a:alpha val="85000"/>
            </a:srgbClr>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5" name="13"/>
          <p:cNvSpPr/>
          <p:nvPr/>
        </p:nvSpPr>
        <p:spPr bwMode="auto">
          <a:xfrm>
            <a:off x="6453480" y="1835345"/>
            <a:ext cx="2042727" cy="1634657"/>
          </a:xfrm>
          <a:prstGeom prst="rect">
            <a:avLst/>
          </a:prstGeom>
          <a:solidFill>
            <a:srgbClr val="D5493A">
              <a:alpha val="85000"/>
            </a:srgbClr>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6" name="47"/>
          <p:cNvSpPr>
            <a:spLocks noChangeArrowheads="1"/>
          </p:cNvSpPr>
          <p:nvPr/>
        </p:nvSpPr>
        <p:spPr bwMode="auto">
          <a:xfrm>
            <a:off x="840717" y="5818798"/>
            <a:ext cx="10608794" cy="52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Font typeface="Arial" panose="020B0604020202020204" pitchFamily="34" charset="0"/>
              <a:buNone/>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31" name="出品 2"/>
          <p:cNvSpPr>
            <a:spLocks noChangeArrowheads="1"/>
          </p:cNvSpPr>
          <p:nvPr>
            <p:custDataLst>
              <p:tags r:id="rId1"/>
            </p:custDataLst>
          </p:nvPr>
        </p:nvSpPr>
        <p:spPr bwMode="auto">
          <a:xfrm>
            <a:off x="3981450" y="2173288"/>
            <a:ext cx="4371975" cy="4037012"/>
          </a:xfrm>
          <a:prstGeom prst="rect">
            <a:avLst/>
          </a:prstGeom>
          <a:solidFill>
            <a:srgbClr val="D5493A"/>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 name="0907出品 9"/>
          <p:cNvSpPr>
            <a:spLocks noChangeArrowheads="1"/>
          </p:cNvSpPr>
          <p:nvPr>
            <p:custDataLst>
              <p:tags r:id="rId2"/>
            </p:custDataLst>
          </p:nvPr>
        </p:nvSpPr>
        <p:spPr bwMode="auto">
          <a:xfrm>
            <a:off x="2487613" y="2801938"/>
            <a:ext cx="1493837" cy="677862"/>
          </a:xfrm>
          <a:prstGeom prst="rect">
            <a:avLst/>
          </a:prstGeom>
          <a:solidFill>
            <a:srgbClr val="D5493A"/>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33" name="品 10"/>
          <p:cNvSpPr>
            <a:spLocks noChangeArrowheads="1"/>
          </p:cNvSpPr>
          <p:nvPr>
            <p:custDataLst>
              <p:tags r:id="rId3"/>
            </p:custDataLst>
          </p:nvPr>
        </p:nvSpPr>
        <p:spPr bwMode="auto">
          <a:xfrm>
            <a:off x="1231900" y="3495675"/>
            <a:ext cx="2749550" cy="774700"/>
          </a:xfrm>
          <a:prstGeom prst="rect">
            <a:avLst/>
          </a:prstGeom>
          <a:solidFill>
            <a:schemeClr val="tx2">
              <a:lumMod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34" name="07出品 11"/>
          <p:cNvSpPr>
            <a:spLocks noChangeArrowheads="1"/>
          </p:cNvSpPr>
          <p:nvPr>
            <p:custDataLst>
              <p:tags r:id="rId4"/>
            </p:custDataLst>
          </p:nvPr>
        </p:nvSpPr>
        <p:spPr bwMode="auto">
          <a:xfrm>
            <a:off x="355600" y="4287838"/>
            <a:ext cx="3625850" cy="696912"/>
          </a:xfrm>
          <a:prstGeom prst="rect">
            <a:avLst/>
          </a:prstGeom>
          <a:solidFill>
            <a:srgbClr val="D5493A"/>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 name="出品 12"/>
          <p:cNvSpPr>
            <a:spLocks noChangeArrowheads="1"/>
          </p:cNvSpPr>
          <p:nvPr>
            <p:custDataLst>
              <p:tags r:id="rId5"/>
            </p:custDataLst>
          </p:nvPr>
        </p:nvSpPr>
        <p:spPr bwMode="auto">
          <a:xfrm>
            <a:off x="1525588" y="5002213"/>
            <a:ext cx="2455862" cy="715962"/>
          </a:xfrm>
          <a:prstGeom prst="rect">
            <a:avLst/>
          </a:prstGeom>
          <a:solidFill>
            <a:schemeClr val="tx2">
              <a:lumMod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36" name="5"/>
          <p:cNvSpPr>
            <a:spLocks noChangeArrowheads="1"/>
          </p:cNvSpPr>
          <p:nvPr>
            <p:custDataLst>
              <p:tags r:id="rId6"/>
            </p:custDataLst>
          </p:nvPr>
        </p:nvSpPr>
        <p:spPr bwMode="auto">
          <a:xfrm>
            <a:off x="8353425" y="2801938"/>
            <a:ext cx="1920875" cy="728662"/>
          </a:xfrm>
          <a:prstGeom prst="rect">
            <a:avLst/>
          </a:prstGeom>
          <a:solidFill>
            <a:srgbClr val="D5493A"/>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37" name="6"/>
          <p:cNvSpPr>
            <a:spLocks noChangeArrowheads="1"/>
          </p:cNvSpPr>
          <p:nvPr>
            <p:custDataLst>
              <p:tags r:id="rId7"/>
            </p:custDataLst>
          </p:nvPr>
        </p:nvSpPr>
        <p:spPr bwMode="auto">
          <a:xfrm>
            <a:off x="8353425" y="3541713"/>
            <a:ext cx="3482975" cy="774700"/>
          </a:xfrm>
          <a:prstGeom prst="rect">
            <a:avLst/>
          </a:prstGeom>
          <a:solidFill>
            <a:schemeClr val="tx2">
              <a:lumMod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 name="7"/>
          <p:cNvSpPr>
            <a:spLocks noChangeArrowheads="1"/>
          </p:cNvSpPr>
          <p:nvPr>
            <p:custDataLst>
              <p:tags r:id="rId8"/>
            </p:custDataLst>
          </p:nvPr>
        </p:nvSpPr>
        <p:spPr bwMode="auto">
          <a:xfrm>
            <a:off x="8353425" y="4329113"/>
            <a:ext cx="2355850" cy="660400"/>
          </a:xfrm>
          <a:prstGeom prst="rect">
            <a:avLst/>
          </a:prstGeom>
          <a:solidFill>
            <a:srgbClr val="D5493A"/>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39" name="品 8"/>
          <p:cNvSpPr>
            <a:spLocks noChangeArrowheads="1"/>
          </p:cNvSpPr>
          <p:nvPr>
            <p:custDataLst>
              <p:tags r:id="rId9"/>
            </p:custDataLst>
          </p:nvPr>
        </p:nvSpPr>
        <p:spPr bwMode="auto">
          <a:xfrm>
            <a:off x="8353425" y="5002213"/>
            <a:ext cx="2840038" cy="715962"/>
          </a:xfrm>
          <a:prstGeom prst="rect">
            <a:avLst/>
          </a:prstGeom>
          <a:solidFill>
            <a:schemeClr val="tx2">
              <a:lumMod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 name="品 1"/>
          <p:cNvSpPr>
            <a:spLocks noChangeArrowheads="1"/>
          </p:cNvSpPr>
          <p:nvPr>
            <p:custDataLst>
              <p:tags r:id="rId10"/>
            </p:custDataLst>
          </p:nvPr>
        </p:nvSpPr>
        <p:spPr bwMode="auto">
          <a:xfrm>
            <a:off x="5934075" y="2520950"/>
            <a:ext cx="18859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dirty="0">
                <a:solidFill>
                  <a:schemeClr val="bg1"/>
                </a:solidFill>
                <a:latin typeface="Franklin Gothic Book" pitchFamily="2" charset="0"/>
                <a:ea typeface="微软雅黑" panose="020B0503020204020204" pitchFamily="34" charset="-122"/>
                <a:sym typeface="Franklin Gothic Book" pitchFamily="2" charset="0"/>
              </a:rPr>
              <a:t>点击添加文字说明</a:t>
            </a:r>
          </a:p>
          <a:p>
            <a:pPr algn="ctr" eaLnBrk="1" hangingPunct="1">
              <a:lnSpc>
                <a:spcPct val="150000"/>
              </a:lnSpc>
              <a:spcBef>
                <a:spcPct val="0"/>
              </a:spcBef>
              <a:buFont typeface="Arial" panose="020B0604020202020204" pitchFamily="34" charset="0"/>
              <a:buNone/>
            </a:pPr>
            <a:r>
              <a:rPr lang="zh-CN" altLang="en-US" sz="1600" dirty="0">
                <a:solidFill>
                  <a:schemeClr val="bg1"/>
                </a:solidFill>
                <a:latin typeface="Franklin Gothic Book" pitchFamily="2" charset="0"/>
                <a:ea typeface="微软雅黑" panose="020B0503020204020204" pitchFamily="34" charset="-122"/>
                <a:sym typeface="Franklin Gothic Book" pitchFamily="2" charset="0"/>
              </a:rPr>
              <a:t>点击添加文字说明</a:t>
            </a:r>
          </a:p>
          <a:p>
            <a:pPr algn="ctr" eaLnBrk="1" hangingPunct="1">
              <a:lnSpc>
                <a:spcPct val="150000"/>
              </a:lnSpc>
              <a:spcBef>
                <a:spcPct val="0"/>
              </a:spcBef>
              <a:buFont typeface="Arial" panose="020B0604020202020204" pitchFamily="34" charset="0"/>
              <a:buNone/>
            </a:pPr>
            <a:r>
              <a:rPr lang="zh-CN" altLang="en-US" sz="1600" dirty="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en-US" altLang="zh-CN" sz="1600" dirty="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dirty="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800" dirty="0">
              <a:solidFill>
                <a:schemeClr val="bg1"/>
              </a:solidFill>
              <a:latin typeface="Arial" panose="020B0604020202020204" pitchFamily="34" charset="0"/>
            </a:endParaRPr>
          </a:p>
        </p:txBody>
      </p:sp>
      <p:sp>
        <p:nvSpPr>
          <p:cNvPr id="41" name="品 1"/>
          <p:cNvSpPr>
            <a:spLocks noChangeArrowheads="1"/>
          </p:cNvSpPr>
          <p:nvPr>
            <p:custDataLst>
              <p:tags r:id="rId11"/>
            </p:custDataLst>
          </p:nvPr>
        </p:nvSpPr>
        <p:spPr bwMode="auto">
          <a:xfrm>
            <a:off x="4486275" y="4422775"/>
            <a:ext cx="18843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a:solidFill>
                  <a:schemeClr val="bg1"/>
                </a:solidFill>
                <a:latin typeface="Franklin Gothic Book" pitchFamily="2" charset="0"/>
                <a:ea typeface="微软雅黑" panose="020B0503020204020204" pitchFamily="34" charset="-122"/>
                <a:sym typeface="Franklin Gothic Book" pitchFamily="2" charset="0"/>
              </a:rPr>
              <a:t>点击添加文字说明</a:t>
            </a:r>
          </a:p>
          <a:p>
            <a:pPr algn="ctr" eaLnBrk="1" hangingPunct="1">
              <a:lnSpc>
                <a:spcPct val="150000"/>
              </a:lnSpc>
              <a:spcBef>
                <a:spcPct val="0"/>
              </a:spcBef>
              <a:buFont typeface="Arial" panose="020B0604020202020204" pitchFamily="34" charset="0"/>
              <a:buNone/>
            </a:pPr>
            <a:r>
              <a:rPr lang="zh-CN" altLang="en-US" sz="1600">
                <a:solidFill>
                  <a:schemeClr val="bg1"/>
                </a:solidFill>
                <a:latin typeface="Franklin Gothic Book" pitchFamily="2" charset="0"/>
                <a:ea typeface="微软雅黑" panose="020B0503020204020204" pitchFamily="34" charset="-122"/>
                <a:sym typeface="Franklin Gothic Book" pitchFamily="2" charset="0"/>
              </a:rPr>
              <a:t>点击添加文字说明</a:t>
            </a:r>
          </a:p>
          <a:p>
            <a:pPr algn="ctr" eaLnBrk="1" hangingPunct="1">
              <a:lnSpc>
                <a:spcPct val="150000"/>
              </a:lnSpc>
              <a:spcBef>
                <a:spcPct val="0"/>
              </a:spcBef>
              <a:buFont typeface="Arial" panose="020B0604020202020204" pitchFamily="34" charset="0"/>
              <a:buNone/>
            </a:pPr>
            <a:r>
              <a:rPr lang="zh-CN" altLang="en-US" sz="16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en-US" altLang="zh-CN" sz="16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800">
              <a:solidFill>
                <a:schemeClr val="bg1"/>
              </a:solidFill>
              <a:latin typeface="Arial" panose="020B0604020202020204" pitchFamily="34" charset="0"/>
            </a:endParaRPr>
          </a:p>
        </p:txBody>
      </p:sp>
      <p:sp>
        <p:nvSpPr>
          <p:cNvPr id="42" name="品 27"/>
          <p:cNvSpPr>
            <a:spLocks noChangeArrowheads="1"/>
          </p:cNvSpPr>
          <p:nvPr>
            <p:custDataLst>
              <p:tags r:id="rId12"/>
            </p:custDataLst>
          </p:nvPr>
        </p:nvSpPr>
        <p:spPr bwMode="auto">
          <a:xfrm>
            <a:off x="2663825" y="2955925"/>
            <a:ext cx="1141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3" name="PA_28"/>
          <p:cNvSpPr>
            <a:spLocks noChangeArrowheads="1"/>
          </p:cNvSpPr>
          <p:nvPr>
            <p:custDataLst>
              <p:tags r:id="rId13"/>
            </p:custDataLst>
          </p:nvPr>
        </p:nvSpPr>
        <p:spPr bwMode="auto">
          <a:xfrm>
            <a:off x="2211388" y="5219700"/>
            <a:ext cx="1141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4" name="29"/>
          <p:cNvSpPr>
            <a:spLocks noChangeArrowheads="1"/>
          </p:cNvSpPr>
          <p:nvPr>
            <p:custDataLst>
              <p:tags r:id="rId14"/>
            </p:custDataLst>
          </p:nvPr>
        </p:nvSpPr>
        <p:spPr bwMode="auto">
          <a:xfrm>
            <a:off x="2003425" y="3732213"/>
            <a:ext cx="1141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5" name="30"/>
          <p:cNvSpPr>
            <a:spLocks noChangeArrowheads="1"/>
          </p:cNvSpPr>
          <p:nvPr>
            <p:custDataLst>
              <p:tags r:id="rId15"/>
            </p:custDataLst>
          </p:nvPr>
        </p:nvSpPr>
        <p:spPr bwMode="auto">
          <a:xfrm>
            <a:off x="1657350" y="4468813"/>
            <a:ext cx="1141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6" name="31"/>
          <p:cNvSpPr>
            <a:spLocks noChangeArrowheads="1"/>
          </p:cNvSpPr>
          <p:nvPr>
            <p:custDataLst>
              <p:tags r:id="rId16"/>
            </p:custDataLst>
          </p:nvPr>
        </p:nvSpPr>
        <p:spPr bwMode="auto">
          <a:xfrm>
            <a:off x="9136063" y="5187950"/>
            <a:ext cx="1141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7" name="32"/>
          <p:cNvSpPr>
            <a:spLocks noChangeArrowheads="1"/>
          </p:cNvSpPr>
          <p:nvPr>
            <p:custDataLst>
              <p:tags r:id="rId17"/>
            </p:custDataLst>
          </p:nvPr>
        </p:nvSpPr>
        <p:spPr bwMode="auto">
          <a:xfrm>
            <a:off x="8853488" y="4489450"/>
            <a:ext cx="1141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8" name="品 33"/>
          <p:cNvSpPr>
            <a:spLocks noChangeArrowheads="1"/>
          </p:cNvSpPr>
          <p:nvPr>
            <p:custDataLst>
              <p:tags r:id="rId18"/>
            </p:custDataLst>
          </p:nvPr>
        </p:nvSpPr>
        <p:spPr bwMode="auto">
          <a:xfrm>
            <a:off x="9520238" y="3716338"/>
            <a:ext cx="1141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9" name="34"/>
          <p:cNvSpPr>
            <a:spLocks noChangeArrowheads="1"/>
          </p:cNvSpPr>
          <p:nvPr>
            <p:custDataLst>
              <p:tags r:id="rId19"/>
            </p:custDataLst>
          </p:nvPr>
        </p:nvSpPr>
        <p:spPr bwMode="auto">
          <a:xfrm>
            <a:off x="8766175" y="2986088"/>
            <a:ext cx="1141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50" name="PA_KSO_Shape"/>
          <p:cNvSpPr>
            <a:spLocks noChangeArrowheads="1"/>
          </p:cNvSpPr>
          <p:nvPr>
            <p:custDataLst>
              <p:tags r:id="rId20"/>
            </p:custDataLst>
          </p:nvPr>
        </p:nvSpPr>
        <p:spPr bwMode="auto">
          <a:xfrm>
            <a:off x="4835525" y="2606675"/>
            <a:ext cx="522288" cy="1293813"/>
          </a:xfrm>
          <a:custGeom>
            <a:avLst/>
            <a:gdLst>
              <a:gd name="T0" fmla="*/ 65657 w 771525"/>
              <a:gd name="T1" fmla="*/ 163693 h 1912713"/>
              <a:gd name="T2" fmla="*/ 287908 w 771525"/>
              <a:gd name="T3" fmla="*/ 163693 h 1912713"/>
              <a:gd name="T4" fmla="*/ 353566 w 771525"/>
              <a:gd name="T5" fmla="*/ 229248 h 1912713"/>
              <a:gd name="T6" fmla="*/ 353566 w 771525"/>
              <a:gd name="T7" fmla="*/ 301851 h 1912713"/>
              <a:gd name="T8" fmla="*/ 353566 w 771525"/>
              <a:gd name="T9" fmla="*/ 367257 h 1912713"/>
              <a:gd name="T10" fmla="*/ 353566 w 771525"/>
              <a:gd name="T11" fmla="*/ 465499 h 1912713"/>
              <a:gd name="T12" fmla="*/ 319737 w 771525"/>
              <a:gd name="T13" fmla="*/ 499275 h 1912713"/>
              <a:gd name="T14" fmla="*/ 285908 w 771525"/>
              <a:gd name="T15" fmla="*/ 465499 h 1912713"/>
              <a:gd name="T16" fmla="*/ 285908 w 771525"/>
              <a:gd name="T17" fmla="*/ 301851 h 1912713"/>
              <a:gd name="T18" fmla="*/ 285908 w 771525"/>
              <a:gd name="T19" fmla="*/ 301848 h 1912713"/>
              <a:gd name="T20" fmla="*/ 285908 w 771525"/>
              <a:gd name="T21" fmla="*/ 261516 h 1912713"/>
              <a:gd name="T22" fmla="*/ 273359 w 771525"/>
              <a:gd name="T23" fmla="*/ 248986 h 1912713"/>
              <a:gd name="T24" fmla="*/ 260810 w 771525"/>
              <a:gd name="T25" fmla="*/ 261516 h 1912713"/>
              <a:gd name="T26" fmla="*/ 260810 w 771525"/>
              <a:gd name="T27" fmla="*/ 432813 h 1912713"/>
              <a:gd name="T28" fmla="*/ 260809 w 771525"/>
              <a:gd name="T29" fmla="*/ 432813 h 1912713"/>
              <a:gd name="T30" fmla="*/ 260809 w 771525"/>
              <a:gd name="T31" fmla="*/ 534663 h 1912713"/>
              <a:gd name="T32" fmla="*/ 260809 w 771525"/>
              <a:gd name="T33" fmla="*/ 536637 h 1912713"/>
              <a:gd name="T34" fmla="*/ 260809 w 771525"/>
              <a:gd name="T35" fmla="*/ 839216 h 1912713"/>
              <a:gd name="T36" fmla="*/ 224798 w 771525"/>
              <a:gd name="T37" fmla="*/ 875171 h 1912713"/>
              <a:gd name="T38" fmla="*/ 188787 w 771525"/>
              <a:gd name="T39" fmla="*/ 839216 h 1912713"/>
              <a:gd name="T40" fmla="*/ 188787 w 771525"/>
              <a:gd name="T41" fmla="*/ 564603 h 1912713"/>
              <a:gd name="T42" fmla="*/ 188787 w 771525"/>
              <a:gd name="T43" fmla="*/ 537649 h 1912713"/>
              <a:gd name="T44" fmla="*/ 176237 w 771525"/>
              <a:gd name="T45" fmla="*/ 525119 h 1912713"/>
              <a:gd name="T46" fmla="*/ 163688 w 771525"/>
              <a:gd name="T47" fmla="*/ 537648 h 1912713"/>
              <a:gd name="T48" fmla="*/ 163688 w 771525"/>
              <a:gd name="T49" fmla="*/ 839761 h 1912713"/>
              <a:gd name="T50" fmla="*/ 128221 w 771525"/>
              <a:gd name="T51" fmla="*/ 875172 h 1912713"/>
              <a:gd name="T52" fmla="*/ 128222 w 771525"/>
              <a:gd name="T53" fmla="*/ 875171 h 1912713"/>
              <a:gd name="T54" fmla="*/ 92756 w 771525"/>
              <a:gd name="T55" fmla="*/ 839761 h 1912713"/>
              <a:gd name="T56" fmla="*/ 92756 w 771525"/>
              <a:gd name="T57" fmla="*/ 534119 h 1912713"/>
              <a:gd name="T58" fmla="*/ 92757 w 771525"/>
              <a:gd name="T59" fmla="*/ 534116 h 1912713"/>
              <a:gd name="T60" fmla="*/ 92757 w 771525"/>
              <a:gd name="T61" fmla="*/ 432813 h 1912713"/>
              <a:gd name="T62" fmla="*/ 92756 w 771525"/>
              <a:gd name="T63" fmla="*/ 432813 h 1912713"/>
              <a:gd name="T64" fmla="*/ 92756 w 771525"/>
              <a:gd name="T65" fmla="*/ 261516 h 1912713"/>
              <a:gd name="T66" fmla="*/ 80207 w 771525"/>
              <a:gd name="T67" fmla="*/ 248986 h 1912713"/>
              <a:gd name="T68" fmla="*/ 67658 w 771525"/>
              <a:gd name="T69" fmla="*/ 261516 h 1912713"/>
              <a:gd name="T70" fmla="*/ 67658 w 771525"/>
              <a:gd name="T71" fmla="*/ 301851 h 1912713"/>
              <a:gd name="T72" fmla="*/ 67658 w 771525"/>
              <a:gd name="T73" fmla="*/ 432813 h 1912713"/>
              <a:gd name="T74" fmla="*/ 67658 w 771525"/>
              <a:gd name="T75" fmla="*/ 465499 h 1912713"/>
              <a:gd name="T76" fmla="*/ 33829 w 771525"/>
              <a:gd name="T77" fmla="*/ 499275 h 1912713"/>
              <a:gd name="T78" fmla="*/ 0 w 771525"/>
              <a:gd name="T79" fmla="*/ 465499 h 1912713"/>
              <a:gd name="T80" fmla="*/ 0 w 771525"/>
              <a:gd name="T81" fmla="*/ 367257 h 1912713"/>
              <a:gd name="T82" fmla="*/ 0 w 771525"/>
              <a:gd name="T83" fmla="*/ 301851 h 1912713"/>
              <a:gd name="T84" fmla="*/ 0 w 771525"/>
              <a:gd name="T85" fmla="*/ 229248 h 1912713"/>
              <a:gd name="T86" fmla="*/ 65657 w 771525"/>
              <a:gd name="T87" fmla="*/ 163693 h 1912713"/>
              <a:gd name="T88" fmla="*/ 175822 w 771525"/>
              <a:gd name="T89" fmla="*/ 0 h 1912713"/>
              <a:gd name="T90" fmla="*/ 247976 w 771525"/>
              <a:gd name="T91" fmla="*/ 72041 h 1912713"/>
              <a:gd name="T92" fmla="*/ 175822 w 771525"/>
              <a:gd name="T93" fmla="*/ 144081 h 1912713"/>
              <a:gd name="T94" fmla="*/ 103670 w 771525"/>
              <a:gd name="T95" fmla="*/ 72041 h 1912713"/>
              <a:gd name="T96" fmla="*/ 175822 w 771525"/>
              <a:gd name="T97" fmla="*/ 0 h 19127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1525"/>
              <a:gd name="T148" fmla="*/ 0 h 1912713"/>
              <a:gd name="T149" fmla="*/ 771525 w 771525"/>
              <a:gd name="T150" fmla="*/ 1912713 h 19127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chemeClr val="bg1"/>
          </a:solidFill>
          <a:ln>
            <a:noFill/>
          </a:ln>
        </p:spPr>
        <p:txBody>
          <a:bodyPr anchor="ctr"/>
          <a:lstStyle/>
          <a:p>
            <a:endParaRPr lang="zh-CN" altLang="en-US"/>
          </a:p>
        </p:txBody>
      </p:sp>
      <p:sp>
        <p:nvSpPr>
          <p:cNvPr id="51" name="PA_KSO_Shape"/>
          <p:cNvSpPr>
            <a:spLocks noChangeArrowheads="1"/>
          </p:cNvSpPr>
          <p:nvPr>
            <p:custDataLst>
              <p:tags r:id="rId21"/>
            </p:custDataLst>
          </p:nvPr>
        </p:nvSpPr>
        <p:spPr bwMode="auto">
          <a:xfrm>
            <a:off x="6767513" y="4540250"/>
            <a:ext cx="668337" cy="1295400"/>
          </a:xfrm>
          <a:custGeom>
            <a:avLst/>
            <a:gdLst>
              <a:gd name="T0" fmla="*/ 131640 w 987290"/>
              <a:gd name="T1" fmla="*/ 164094 h 1912712"/>
              <a:gd name="T2" fmla="*/ 318958 w 987290"/>
              <a:gd name="T3" fmla="*/ 164094 h 1912712"/>
              <a:gd name="T4" fmla="*/ 376364 w 987290"/>
              <a:gd name="T5" fmla="*/ 200467 h 1912712"/>
              <a:gd name="T6" fmla="*/ 383608 w 987290"/>
              <a:gd name="T7" fmla="*/ 212992 h 1912712"/>
              <a:gd name="T8" fmla="*/ 451291 w 987290"/>
              <a:gd name="T9" fmla="*/ 458971 h 1912712"/>
              <a:gd name="T10" fmla="*/ 429372 w 987290"/>
              <a:gd name="T11" fmla="*/ 497588 h 1912712"/>
              <a:gd name="T12" fmla="*/ 429373 w 987290"/>
              <a:gd name="T13" fmla="*/ 497589 h 1912712"/>
              <a:gd name="T14" fmla="*/ 391724 w 987290"/>
              <a:gd name="T15" fmla="*/ 477496 h 1912712"/>
              <a:gd name="T16" fmla="*/ 332718 w 987290"/>
              <a:gd name="T17" fmla="*/ 263051 h 1912712"/>
              <a:gd name="T18" fmla="*/ 313561 w 987290"/>
              <a:gd name="T19" fmla="*/ 252157 h 1912712"/>
              <a:gd name="T20" fmla="*/ 302677 w 987290"/>
              <a:gd name="T21" fmla="*/ 271332 h 1912712"/>
              <a:gd name="T22" fmla="*/ 390606 w 987290"/>
              <a:gd name="T23" fmla="*/ 590892 h 1912712"/>
              <a:gd name="T24" fmla="*/ 395526 w 987290"/>
              <a:gd name="T25" fmla="*/ 613000 h 1912712"/>
              <a:gd name="T26" fmla="*/ 311505 w 987290"/>
              <a:gd name="T27" fmla="*/ 613000 h 1912712"/>
              <a:gd name="T28" fmla="*/ 311505 w 987290"/>
              <a:gd name="T29" fmla="*/ 841277 h 1912712"/>
              <a:gd name="T30" fmla="*/ 275495 w 987290"/>
              <a:gd name="T31" fmla="*/ 877320 h 1912712"/>
              <a:gd name="T32" fmla="*/ 239485 w 987290"/>
              <a:gd name="T33" fmla="*/ 841277 h 1912712"/>
              <a:gd name="T34" fmla="*/ 239485 w 987290"/>
              <a:gd name="T35" fmla="*/ 613000 h 1912712"/>
              <a:gd name="T36" fmla="*/ 214388 w 987290"/>
              <a:gd name="T37" fmla="*/ 613000 h 1912712"/>
              <a:gd name="T38" fmla="*/ 214387 w 987290"/>
              <a:gd name="T39" fmla="*/ 841823 h 1912712"/>
              <a:gd name="T40" fmla="*/ 178923 w 987290"/>
              <a:gd name="T41" fmla="*/ 877320 h 1912712"/>
              <a:gd name="T42" fmla="*/ 178924 w 987290"/>
              <a:gd name="T43" fmla="*/ 877320 h 1912712"/>
              <a:gd name="T44" fmla="*/ 143459 w 987290"/>
              <a:gd name="T45" fmla="*/ 841823 h 1912712"/>
              <a:gd name="T46" fmla="*/ 143459 w 987290"/>
              <a:gd name="T47" fmla="*/ 613000 h 1912712"/>
              <a:gd name="T48" fmla="*/ 56223 w 987290"/>
              <a:gd name="T49" fmla="*/ 613000 h 1912712"/>
              <a:gd name="T50" fmla="*/ 150235 w 987290"/>
              <a:gd name="T51" fmla="*/ 271332 h 1912712"/>
              <a:gd name="T52" fmla="*/ 139351 w 987290"/>
              <a:gd name="T53" fmla="*/ 252157 h 1912712"/>
              <a:gd name="T54" fmla="*/ 120194 w 987290"/>
              <a:gd name="T55" fmla="*/ 263051 h 1912712"/>
              <a:gd name="T56" fmla="*/ 80846 w 987290"/>
              <a:gd name="T57" fmla="*/ 406054 h 1912712"/>
              <a:gd name="T58" fmla="*/ 80798 w 987290"/>
              <a:gd name="T59" fmla="*/ 405997 h 1912712"/>
              <a:gd name="T60" fmla="*/ 61633 w 987290"/>
              <a:gd name="T61" fmla="*/ 475650 h 1912712"/>
              <a:gd name="T62" fmla="*/ 23052 w 987290"/>
              <a:gd name="T63" fmla="*/ 497589 h 1912712"/>
              <a:gd name="T64" fmla="*/ 23053 w 987290"/>
              <a:gd name="T65" fmla="*/ 497589 h 1912712"/>
              <a:gd name="T66" fmla="*/ 1134 w 987290"/>
              <a:gd name="T67" fmla="*/ 458972 h 1912712"/>
              <a:gd name="T68" fmla="*/ 68816 w 987290"/>
              <a:gd name="T69" fmla="*/ 212992 h 1912712"/>
              <a:gd name="T70" fmla="*/ 71198 w 987290"/>
              <a:gd name="T71" fmla="*/ 208276 h 1912712"/>
              <a:gd name="T72" fmla="*/ 131640 w 987290"/>
              <a:gd name="T73" fmla="*/ 164094 h 1912712"/>
              <a:gd name="T74" fmla="*/ 226521 w 987290"/>
              <a:gd name="T75" fmla="*/ 0 h 1912712"/>
              <a:gd name="T76" fmla="*/ 298672 w 987290"/>
              <a:gd name="T77" fmla="*/ 72217 h 1912712"/>
              <a:gd name="T78" fmla="*/ 226521 w 987290"/>
              <a:gd name="T79" fmla="*/ 144435 h 1912712"/>
              <a:gd name="T80" fmla="*/ 154372 w 987290"/>
              <a:gd name="T81" fmla="*/ 72217 h 1912712"/>
              <a:gd name="T82" fmla="*/ 226521 w 987290"/>
              <a:gd name="T83" fmla="*/ 0 h 19127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7290"/>
              <a:gd name="T127" fmla="*/ 0 h 1912712"/>
              <a:gd name="T128" fmla="*/ 987290 w 987290"/>
              <a:gd name="T129" fmla="*/ 1912712 h 19127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chemeClr val="bg1"/>
          </a:solidFill>
          <a:ln>
            <a:noFill/>
          </a:ln>
        </p:spPr>
        <p:txBody>
          <a:bodyPr anchor="ctr"/>
          <a:lstStyle/>
          <a:p>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8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14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160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18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22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24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26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arn(inVertical)">
                                      <p:cBhvr>
                                        <p:cTn id="52" dur="500"/>
                                        <p:tgtEl>
                                          <p:spTgt spid="45"/>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40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8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grpId="0" nodeType="withEffect">
                                  <p:stCondLst>
                                    <p:cond delay="120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autoUpdateAnimBg="0"/>
      <p:bldP spid="34" grpId="0" animBg="1" autoUpdateAnimBg="0"/>
      <p:bldP spid="35" grpId="0" animBg="1" autoUpdateAnimBg="0"/>
      <p:bldP spid="36" grpId="0" animBg="1"/>
      <p:bldP spid="37" grpId="0" animBg="1"/>
      <p:bldP spid="38" grpId="0" animBg="1"/>
      <p:bldP spid="39" grpId="0" animBg="1"/>
      <p:bldP spid="40" grpId="0"/>
      <p:bldP spid="41" grpId="0"/>
      <p:bldP spid="42" grpId="0" animBg="1" autoUpdateAnimBg="0"/>
      <p:bldP spid="43" grpId="0" animBg="1" autoUpdateAnimBg="0"/>
      <p:bldP spid="44" grpId="0"/>
      <p:bldP spid="45" grpId="0"/>
      <p:bldP spid="46" grpId="0"/>
      <p:bldP spid="47" grpId="0" animBg="1" autoUpdateAnimBg="0"/>
      <p:bldP spid="48" grpId="0" animBg="1" autoUpdateAnimBg="0"/>
      <p:bldP spid="49" grpId="0" animBg="1" autoUpdateAnimBg="0"/>
      <p:bldP spid="50" grpId="0" animBg="1"/>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5" name="9"/>
          <p:cNvSpPr>
            <a:spLocks noChangeArrowheads="1"/>
          </p:cNvSpPr>
          <p:nvPr/>
        </p:nvSpPr>
        <p:spPr bwMode="auto">
          <a:xfrm>
            <a:off x="7395517" y="1320379"/>
            <a:ext cx="4003675" cy="5337211"/>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6" name="品 1"/>
          <p:cNvGrpSpPr/>
          <p:nvPr>
            <p:custDataLst>
              <p:tags r:id="rId1"/>
            </p:custDataLst>
          </p:nvPr>
        </p:nvGrpSpPr>
        <p:grpSpPr bwMode="auto">
          <a:xfrm>
            <a:off x="891799" y="1320379"/>
            <a:ext cx="6356350" cy="3081337"/>
            <a:chOff x="0" y="0"/>
            <a:chExt cx="12192000" cy="630377"/>
          </a:xfrm>
          <a:solidFill>
            <a:srgbClr val="01B0F1"/>
          </a:solidFill>
        </p:grpSpPr>
        <p:sp>
          <p:nvSpPr>
            <p:cNvPr id="7" name="品 2"/>
            <p:cNvSpPr>
              <a:spLocks noChangeArrowheads="1"/>
            </p:cNvSpPr>
            <p:nvPr/>
          </p:nvSpPr>
          <p:spPr bwMode="auto">
            <a:xfrm>
              <a:off x="0" y="28562"/>
              <a:ext cx="12192000" cy="601815"/>
            </a:xfrm>
            <a:prstGeom prst="rect">
              <a:avLst/>
            </a:prstGeom>
            <a:solidFill>
              <a:srgbClr val="D5493A"/>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 name="出品 3"/>
            <p:cNvSpPr>
              <a:spLocks noChangeArrowheads="1"/>
            </p:cNvSpPr>
            <p:nvPr/>
          </p:nvSpPr>
          <p:spPr bwMode="auto">
            <a:xfrm>
              <a:off x="0" y="0"/>
              <a:ext cx="12192000" cy="28562"/>
            </a:xfrm>
            <a:prstGeom prst="rect">
              <a:avLst/>
            </a:prstGeom>
            <a:solidFill>
              <a:srgbClr val="D5493A"/>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 name="15"/>
          <p:cNvSpPr>
            <a:spLocks noChangeArrowheads="1"/>
          </p:cNvSpPr>
          <p:nvPr>
            <p:custDataLst>
              <p:tags r:id="rId2"/>
            </p:custDataLst>
          </p:nvPr>
        </p:nvSpPr>
        <p:spPr bwMode="auto">
          <a:xfrm>
            <a:off x="1012449" y="2661816"/>
            <a:ext cx="58372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1" name="9"/>
          <p:cNvSpPr>
            <a:spLocks noChangeArrowheads="1"/>
          </p:cNvSpPr>
          <p:nvPr/>
        </p:nvSpPr>
        <p:spPr bwMode="auto">
          <a:xfrm>
            <a:off x="902950" y="4515204"/>
            <a:ext cx="6356350" cy="2112187"/>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 name="12"/>
          <p:cNvSpPr>
            <a:spLocks noChangeArrowheads="1"/>
          </p:cNvSpPr>
          <p:nvPr>
            <p:custDataLst>
              <p:tags r:id="rId3"/>
            </p:custDataLst>
          </p:nvPr>
        </p:nvSpPr>
        <p:spPr bwMode="auto">
          <a:xfrm>
            <a:off x="1012449" y="1893466"/>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000000"/>
              </a:solidFill>
              <a:sym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autoUpdateAnimBg="0"/>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5" name="矩形 9"/>
          <p:cNvSpPr>
            <a:spLocks noChangeArrowheads="1"/>
          </p:cNvSpPr>
          <p:nvPr/>
        </p:nvSpPr>
        <p:spPr bwMode="auto">
          <a:xfrm>
            <a:off x="1378627" y="5385516"/>
            <a:ext cx="9689306"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您的内容打在这里，或者通过复制您的文本后，在此框中选择粘贴，并选择只保留文字。文字。</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您的内容打在这里，或者通过复制您的文本后，在此框中选择粘贴，并选择只保留文字。文字。</a:t>
            </a:r>
          </a:p>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您的内容打在这里，或者通过复制您的文本后，在此框中选择粘贴，并选择只保留文字。文字。</a:t>
            </a:r>
          </a:p>
          <a:p>
            <a:pPr algn="just">
              <a:lnSpc>
                <a:spcPct val="13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矩形 16"/>
          <p:cNvSpPr>
            <a:spLocks noChangeArrowheads="1"/>
          </p:cNvSpPr>
          <p:nvPr/>
        </p:nvSpPr>
        <p:spPr bwMode="auto">
          <a:xfrm>
            <a:off x="1033463" y="3041997"/>
            <a:ext cx="3021012" cy="1956448"/>
          </a:xfrm>
          <a:prstGeom prst="rect">
            <a:avLst/>
          </a:prstGeom>
          <a:noFill/>
          <a:ln w="19050">
            <a:solidFill>
              <a:srgbClr val="D5493A"/>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7" name="圆角矩形 17"/>
          <p:cNvSpPr>
            <a:spLocks noChangeArrowheads="1"/>
          </p:cNvSpPr>
          <p:nvPr/>
        </p:nvSpPr>
        <p:spPr bwMode="auto">
          <a:xfrm>
            <a:off x="1909253" y="1685537"/>
            <a:ext cx="1269432" cy="1269015"/>
          </a:xfrm>
          <a:prstGeom prst="roundRect">
            <a:avLst>
              <a:gd name="adj" fmla="val 16667"/>
            </a:avLst>
          </a:prstGeom>
          <a:solidFill>
            <a:srgbClr val="D5493A"/>
          </a:solidFill>
          <a:ln>
            <a:noFill/>
          </a:ln>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9" name="文本框 13"/>
          <p:cNvSpPr txBox="1">
            <a:spLocks noChangeArrowheads="1"/>
          </p:cNvSpPr>
          <p:nvPr/>
        </p:nvSpPr>
        <p:spPr bwMode="auto">
          <a:xfrm>
            <a:off x="1408510" y="3323210"/>
            <a:ext cx="227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10" name="文本框 14"/>
          <p:cNvSpPr txBox="1">
            <a:spLocks noChangeArrowheads="1"/>
          </p:cNvSpPr>
          <p:nvPr/>
        </p:nvSpPr>
        <p:spPr bwMode="auto">
          <a:xfrm>
            <a:off x="1437902" y="3856296"/>
            <a:ext cx="2241523"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 name="Freeform 394"/>
          <p:cNvSpPr>
            <a:spLocks noEditPoints="1"/>
          </p:cNvSpPr>
          <p:nvPr/>
        </p:nvSpPr>
        <p:spPr bwMode="auto">
          <a:xfrm>
            <a:off x="2293144" y="2039564"/>
            <a:ext cx="501647" cy="434830"/>
          </a:xfrm>
          <a:custGeom>
            <a:avLst/>
            <a:gdLst>
              <a:gd name="T0" fmla="*/ 2147483647 w 183"/>
              <a:gd name="T1" fmla="*/ 2147483647 h 159"/>
              <a:gd name="T2" fmla="*/ 2147483647 w 183"/>
              <a:gd name="T3" fmla="*/ 2147483647 h 159"/>
              <a:gd name="T4" fmla="*/ 2147483647 w 183"/>
              <a:gd name="T5" fmla="*/ 2147483647 h 159"/>
              <a:gd name="T6" fmla="*/ 2147483647 w 183"/>
              <a:gd name="T7" fmla="*/ 2147483647 h 159"/>
              <a:gd name="T8" fmla="*/ 2147483647 w 183"/>
              <a:gd name="T9" fmla="*/ 2147483647 h 159"/>
              <a:gd name="T10" fmla="*/ 2147483647 w 183"/>
              <a:gd name="T11" fmla="*/ 2147483647 h 159"/>
              <a:gd name="T12" fmla="*/ 2147483647 w 183"/>
              <a:gd name="T13" fmla="*/ 2147483647 h 159"/>
              <a:gd name="T14" fmla="*/ 2147483647 w 183"/>
              <a:gd name="T15" fmla="*/ 2147483647 h 159"/>
              <a:gd name="T16" fmla="*/ 2147483647 w 183"/>
              <a:gd name="T17" fmla="*/ 2147483647 h 159"/>
              <a:gd name="T18" fmla="*/ 2147483647 w 183"/>
              <a:gd name="T19" fmla="*/ 2147483647 h 159"/>
              <a:gd name="T20" fmla="*/ 2147483647 w 183"/>
              <a:gd name="T21" fmla="*/ 2147483647 h 159"/>
              <a:gd name="T22" fmla="*/ 2147483647 w 183"/>
              <a:gd name="T23" fmla="*/ 2147483647 h 159"/>
              <a:gd name="T24" fmla="*/ 2147483647 w 183"/>
              <a:gd name="T25" fmla="*/ 2147483647 h 159"/>
              <a:gd name="T26" fmla="*/ 2147483647 w 183"/>
              <a:gd name="T27" fmla="*/ 2147483647 h 159"/>
              <a:gd name="T28" fmla="*/ 2147483647 w 183"/>
              <a:gd name="T29" fmla="*/ 2147483647 h 159"/>
              <a:gd name="T30" fmla="*/ 2147483647 w 183"/>
              <a:gd name="T31" fmla="*/ 2147483647 h 159"/>
              <a:gd name="T32" fmla="*/ 2147483647 w 183"/>
              <a:gd name="T33" fmla="*/ 2147483647 h 159"/>
              <a:gd name="T34" fmla="*/ 2147483647 w 183"/>
              <a:gd name="T35" fmla="*/ 2147483647 h 159"/>
              <a:gd name="T36" fmla="*/ 2147483647 w 183"/>
              <a:gd name="T37" fmla="*/ 2147483647 h 159"/>
              <a:gd name="T38" fmla="*/ 2147483647 w 183"/>
              <a:gd name="T39" fmla="*/ 2147483647 h 159"/>
              <a:gd name="T40" fmla="*/ 2147483647 w 183"/>
              <a:gd name="T41" fmla="*/ 2147483647 h 159"/>
              <a:gd name="T42" fmla="*/ 2147483647 w 183"/>
              <a:gd name="T43" fmla="*/ 2147483647 h 159"/>
              <a:gd name="T44" fmla="*/ 2147483647 w 183"/>
              <a:gd name="T45" fmla="*/ 2147483647 h 159"/>
              <a:gd name="T46" fmla="*/ 2147483647 w 183"/>
              <a:gd name="T47" fmla="*/ 2147483647 h 159"/>
              <a:gd name="T48" fmla="*/ 2147483647 w 183"/>
              <a:gd name="T49" fmla="*/ 2147483647 h 159"/>
              <a:gd name="T50" fmla="*/ 2147483647 w 183"/>
              <a:gd name="T51" fmla="*/ 2147483647 h 159"/>
              <a:gd name="T52" fmla="*/ 2147483647 w 183"/>
              <a:gd name="T53" fmla="*/ 2147483647 h 159"/>
              <a:gd name="T54" fmla="*/ 2147483647 w 183"/>
              <a:gd name="T55" fmla="*/ 0 h 159"/>
              <a:gd name="T56" fmla="*/ 2147483647 w 183"/>
              <a:gd name="T57" fmla="*/ 2147483647 h 159"/>
              <a:gd name="T58" fmla="*/ 2147483647 w 183"/>
              <a:gd name="T59" fmla="*/ 2147483647 h 159"/>
              <a:gd name="T60" fmla="*/ 0 w 183"/>
              <a:gd name="T61" fmla="*/ 2147483647 h 159"/>
              <a:gd name="T62" fmla="*/ 0 w 183"/>
              <a:gd name="T63" fmla="*/ 2147483647 h 159"/>
              <a:gd name="T64" fmla="*/ 2147483647 w 183"/>
              <a:gd name="T65" fmla="*/ 2147483647 h 159"/>
              <a:gd name="T66" fmla="*/ 2147483647 w 183"/>
              <a:gd name="T67" fmla="*/ 2147483647 h 159"/>
              <a:gd name="T68" fmla="*/ 2147483647 w 183"/>
              <a:gd name="T69" fmla="*/ 2147483647 h 159"/>
              <a:gd name="T70" fmla="*/ 2147483647 w 183"/>
              <a:gd name="T71" fmla="*/ 2147483647 h 159"/>
              <a:gd name="T72" fmla="*/ 2147483647 w 183"/>
              <a:gd name="T73" fmla="*/ 2147483647 h 159"/>
              <a:gd name="T74" fmla="*/ 2147483647 w 183"/>
              <a:gd name="T75" fmla="*/ 2147483647 h 159"/>
              <a:gd name="T76" fmla="*/ 2147483647 w 183"/>
              <a:gd name="T77" fmla="*/ 0 h 159"/>
              <a:gd name="T78" fmla="*/ 2147483647 w 183"/>
              <a:gd name="T79" fmla="*/ 0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3" h="159">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sz="2000">
              <a:solidFill>
                <a:schemeClr val="bg1">
                  <a:lumMod val="50000"/>
                </a:schemeClr>
              </a:solidFill>
            </a:endParaRPr>
          </a:p>
        </p:txBody>
      </p:sp>
      <p:sp>
        <p:nvSpPr>
          <p:cNvPr id="12" name="矩形 23"/>
          <p:cNvSpPr>
            <a:spLocks noChangeArrowheads="1"/>
          </p:cNvSpPr>
          <p:nvPr/>
        </p:nvSpPr>
        <p:spPr bwMode="auto">
          <a:xfrm>
            <a:off x="4633913" y="3041997"/>
            <a:ext cx="3021012" cy="1956448"/>
          </a:xfrm>
          <a:prstGeom prst="rect">
            <a:avLst/>
          </a:prstGeom>
          <a:noFill/>
          <a:ln w="19050">
            <a:solidFill>
              <a:srgbClr val="D5493A"/>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13" name="圆角矩形 24"/>
          <p:cNvSpPr>
            <a:spLocks noChangeArrowheads="1"/>
          </p:cNvSpPr>
          <p:nvPr/>
        </p:nvSpPr>
        <p:spPr bwMode="auto">
          <a:xfrm>
            <a:off x="5509703" y="1669771"/>
            <a:ext cx="1269432" cy="1269015"/>
          </a:xfrm>
          <a:prstGeom prst="roundRect">
            <a:avLst>
              <a:gd name="adj" fmla="val 16667"/>
            </a:avLst>
          </a:prstGeom>
          <a:solidFill>
            <a:srgbClr val="D5493A"/>
          </a:solidFill>
          <a:ln>
            <a:noFill/>
          </a:ln>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14" name="文本框 20"/>
          <p:cNvSpPr txBox="1">
            <a:spLocks noChangeArrowheads="1"/>
          </p:cNvSpPr>
          <p:nvPr/>
        </p:nvSpPr>
        <p:spPr bwMode="auto">
          <a:xfrm>
            <a:off x="5008960" y="3323210"/>
            <a:ext cx="227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15" name="文本框 21"/>
          <p:cNvSpPr txBox="1">
            <a:spLocks noChangeArrowheads="1"/>
          </p:cNvSpPr>
          <p:nvPr/>
        </p:nvSpPr>
        <p:spPr bwMode="auto">
          <a:xfrm>
            <a:off x="5073201" y="3887063"/>
            <a:ext cx="2241523"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6" name="Freeform 15"/>
          <p:cNvSpPr>
            <a:spLocks noEditPoints="1"/>
          </p:cNvSpPr>
          <p:nvPr/>
        </p:nvSpPr>
        <p:spPr bwMode="auto">
          <a:xfrm>
            <a:off x="5948363" y="2039564"/>
            <a:ext cx="392110" cy="466569"/>
          </a:xfrm>
          <a:custGeom>
            <a:avLst/>
            <a:gdLst>
              <a:gd name="T0" fmla="*/ 2147483647 w 671"/>
              <a:gd name="T1" fmla="*/ 2147483647 h 798"/>
              <a:gd name="T2" fmla="*/ 2147483647 w 671"/>
              <a:gd name="T3" fmla="*/ 2147483647 h 798"/>
              <a:gd name="T4" fmla="*/ 2147483647 w 671"/>
              <a:gd name="T5" fmla="*/ 2147483647 h 798"/>
              <a:gd name="T6" fmla="*/ 2147483647 w 671"/>
              <a:gd name="T7" fmla="*/ 2147483647 h 798"/>
              <a:gd name="T8" fmla="*/ 2147483647 w 671"/>
              <a:gd name="T9" fmla="*/ 2147483647 h 798"/>
              <a:gd name="T10" fmla="*/ 2147483647 w 671"/>
              <a:gd name="T11" fmla="*/ 2147483647 h 798"/>
              <a:gd name="T12" fmla="*/ 2147483647 w 671"/>
              <a:gd name="T13" fmla="*/ 2147483647 h 798"/>
              <a:gd name="T14" fmla="*/ 2147483647 w 671"/>
              <a:gd name="T15" fmla="*/ 2147483647 h 798"/>
              <a:gd name="T16" fmla="*/ 2147483647 w 671"/>
              <a:gd name="T17" fmla="*/ 2147483647 h 798"/>
              <a:gd name="T18" fmla="*/ 2147483647 w 671"/>
              <a:gd name="T19" fmla="*/ 2147483647 h 798"/>
              <a:gd name="T20" fmla="*/ 2147483647 w 671"/>
              <a:gd name="T21" fmla="*/ 2147483647 h 798"/>
              <a:gd name="T22" fmla="*/ 2147483647 w 671"/>
              <a:gd name="T23" fmla="*/ 2147483647 h 798"/>
              <a:gd name="T24" fmla="*/ 2147483647 w 671"/>
              <a:gd name="T25" fmla="*/ 2147483647 h 798"/>
              <a:gd name="T26" fmla="*/ 2147483647 w 671"/>
              <a:gd name="T27" fmla="*/ 2147483647 h 798"/>
              <a:gd name="T28" fmla="*/ 2147483647 w 671"/>
              <a:gd name="T29" fmla="*/ 2147483647 h 798"/>
              <a:gd name="T30" fmla="*/ 2147483647 w 671"/>
              <a:gd name="T31" fmla="*/ 2147483647 h 798"/>
              <a:gd name="T32" fmla="*/ 2147483647 w 671"/>
              <a:gd name="T33" fmla="*/ 2147483647 h 798"/>
              <a:gd name="T34" fmla="*/ 2147483647 w 671"/>
              <a:gd name="T35" fmla="*/ 2147483647 h 798"/>
              <a:gd name="T36" fmla="*/ 2147483647 w 671"/>
              <a:gd name="T37" fmla="*/ 2147483647 h 798"/>
              <a:gd name="T38" fmla="*/ 2147483647 w 671"/>
              <a:gd name="T39" fmla="*/ 2147483647 h 798"/>
              <a:gd name="T40" fmla="*/ 2147483647 w 671"/>
              <a:gd name="T41" fmla="*/ 2147483647 h 798"/>
              <a:gd name="T42" fmla="*/ 2147483647 w 671"/>
              <a:gd name="T43" fmla="*/ 2147483647 h 798"/>
              <a:gd name="T44" fmla="*/ 2147483647 w 671"/>
              <a:gd name="T45" fmla="*/ 2147483647 h 798"/>
              <a:gd name="T46" fmla="*/ 2147483647 w 671"/>
              <a:gd name="T47" fmla="*/ 2147483647 h 798"/>
              <a:gd name="T48" fmla="*/ 2147483647 w 671"/>
              <a:gd name="T49" fmla="*/ 2147483647 h 798"/>
              <a:gd name="T50" fmla="*/ 2147483647 w 671"/>
              <a:gd name="T51" fmla="*/ 2147483647 h 798"/>
              <a:gd name="T52" fmla="*/ 2147483647 w 671"/>
              <a:gd name="T53" fmla="*/ 2147483647 h 798"/>
              <a:gd name="T54" fmla="*/ 2147483647 w 671"/>
              <a:gd name="T55" fmla="*/ 2147483647 h 798"/>
              <a:gd name="T56" fmla="*/ 2147483647 w 671"/>
              <a:gd name="T57" fmla="*/ 2147483647 h 798"/>
              <a:gd name="T58" fmla="*/ 0 w 671"/>
              <a:gd name="T59" fmla="*/ 2147483647 h 798"/>
              <a:gd name="T60" fmla="*/ 0 w 671"/>
              <a:gd name="T61" fmla="*/ 2147483647 h 798"/>
              <a:gd name="T62" fmla="*/ 2147483647 w 671"/>
              <a:gd name="T63" fmla="*/ 2147483647 h 798"/>
              <a:gd name="T64" fmla="*/ 2147483647 w 671"/>
              <a:gd name="T65" fmla="*/ 2147483647 h 798"/>
              <a:gd name="T66" fmla="*/ 2147483647 w 671"/>
              <a:gd name="T67" fmla="*/ 2147483647 h 798"/>
              <a:gd name="T68" fmla="*/ 2147483647 w 671"/>
              <a:gd name="T69" fmla="*/ 2147483647 h 798"/>
              <a:gd name="T70" fmla="*/ 2147483647 w 671"/>
              <a:gd name="T71" fmla="*/ 2147483647 h 798"/>
              <a:gd name="T72" fmla="*/ 2147483647 w 671"/>
              <a:gd name="T73" fmla="*/ 2147483647 h 798"/>
              <a:gd name="T74" fmla="*/ 2147483647 w 671"/>
              <a:gd name="T75" fmla="*/ 2147483647 h 798"/>
              <a:gd name="T76" fmla="*/ 2147483647 w 671"/>
              <a:gd name="T77" fmla="*/ 2147483647 h 798"/>
              <a:gd name="T78" fmla="*/ 2147483647 w 671"/>
              <a:gd name="T79" fmla="*/ 2147483647 h 798"/>
              <a:gd name="T80" fmla="*/ 2147483647 w 671"/>
              <a:gd name="T81" fmla="*/ 2147483647 h 798"/>
              <a:gd name="T82" fmla="*/ 2147483647 w 671"/>
              <a:gd name="T83" fmla="*/ 2147483647 h 798"/>
              <a:gd name="T84" fmla="*/ 2147483647 w 671"/>
              <a:gd name="T85" fmla="*/ 2147483647 h 798"/>
              <a:gd name="T86" fmla="*/ 2147483647 w 671"/>
              <a:gd name="T87" fmla="*/ 2147483647 h 798"/>
              <a:gd name="T88" fmla="*/ 2147483647 w 671"/>
              <a:gd name="T89" fmla="*/ 2147483647 h 798"/>
              <a:gd name="T90" fmla="*/ 2147483647 w 671"/>
              <a:gd name="T91" fmla="*/ 2147483647 h 798"/>
              <a:gd name="T92" fmla="*/ 2147483647 w 671"/>
              <a:gd name="T93" fmla="*/ 2147483647 h 798"/>
              <a:gd name="T94" fmla="*/ 2147483647 w 671"/>
              <a:gd name="T95" fmla="*/ 2147483647 h 798"/>
              <a:gd name="T96" fmla="*/ 2147483647 w 671"/>
              <a:gd name="T97" fmla="*/ 2147483647 h 798"/>
              <a:gd name="T98" fmla="*/ 2147483647 w 671"/>
              <a:gd name="T99" fmla="*/ 2147483647 h 798"/>
              <a:gd name="T100" fmla="*/ 2147483647 w 671"/>
              <a:gd name="T101" fmla="*/ 2147483647 h 798"/>
              <a:gd name="T102" fmla="*/ 2147483647 w 671"/>
              <a:gd name="T103" fmla="*/ 2147483647 h 798"/>
              <a:gd name="T104" fmla="*/ 2147483647 w 671"/>
              <a:gd name="T105" fmla="*/ 2147483647 h 7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1" h="798">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lumMod val="50000"/>
                </a:schemeClr>
              </a:solidFill>
            </a:endParaRPr>
          </a:p>
        </p:txBody>
      </p:sp>
      <p:sp>
        <p:nvSpPr>
          <p:cNvPr id="17" name="矩形 26"/>
          <p:cNvSpPr>
            <a:spLocks noChangeArrowheads="1"/>
          </p:cNvSpPr>
          <p:nvPr/>
        </p:nvSpPr>
        <p:spPr bwMode="auto">
          <a:xfrm>
            <a:off x="8232775" y="3041997"/>
            <a:ext cx="3021013" cy="1956448"/>
          </a:xfrm>
          <a:prstGeom prst="rect">
            <a:avLst/>
          </a:prstGeom>
          <a:noFill/>
          <a:ln w="19050">
            <a:solidFill>
              <a:srgbClr val="D5493A"/>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18" name="圆角矩形 27"/>
          <p:cNvSpPr>
            <a:spLocks noChangeArrowheads="1"/>
          </p:cNvSpPr>
          <p:nvPr/>
        </p:nvSpPr>
        <p:spPr bwMode="auto">
          <a:xfrm>
            <a:off x="9108566" y="1622473"/>
            <a:ext cx="1269433" cy="1269015"/>
          </a:xfrm>
          <a:prstGeom prst="roundRect">
            <a:avLst>
              <a:gd name="adj" fmla="val 16667"/>
            </a:avLst>
          </a:prstGeom>
          <a:solidFill>
            <a:srgbClr val="D5493A"/>
          </a:solidFill>
          <a:ln>
            <a:noFill/>
          </a:ln>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19" name="文本框 28"/>
          <p:cNvSpPr txBox="1">
            <a:spLocks noChangeArrowheads="1"/>
          </p:cNvSpPr>
          <p:nvPr/>
        </p:nvSpPr>
        <p:spPr bwMode="auto">
          <a:xfrm>
            <a:off x="8607823" y="3331885"/>
            <a:ext cx="22709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20" name="文本框 29"/>
          <p:cNvSpPr txBox="1">
            <a:spLocks noChangeArrowheads="1"/>
          </p:cNvSpPr>
          <p:nvPr/>
        </p:nvSpPr>
        <p:spPr bwMode="auto">
          <a:xfrm>
            <a:off x="8637216" y="3887064"/>
            <a:ext cx="2241524"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pic>
        <p:nvPicPr>
          <p:cNvPr id="21" name="组合 19"/>
          <p:cNvPicPr>
            <a:picLocks noChangeAspect="1" noChangeArrowheads="1"/>
          </p:cNvPicPr>
          <p:nvPr/>
        </p:nvPicPr>
        <p:blipFill>
          <a:blip r:embed="rId3" cstate="email"/>
          <a:srcRect/>
          <a:stretch>
            <a:fillRect/>
          </a:stretch>
        </p:blipFill>
        <p:spPr bwMode="auto">
          <a:xfrm>
            <a:off x="9473240" y="2001343"/>
            <a:ext cx="512061" cy="51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0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20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42"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0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20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0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anim calcmode="lin" valueType="num">
                                      <p:cBhvr>
                                        <p:cTn id="82" dur="1000" fill="hold"/>
                                        <p:tgtEl>
                                          <p:spTgt spid="15"/>
                                        </p:tgtEl>
                                        <p:attrNameLst>
                                          <p:attrName>ppt_x</p:attrName>
                                        </p:attrNameLst>
                                      </p:cBhvr>
                                      <p:tavLst>
                                        <p:tav tm="0">
                                          <p:val>
                                            <p:strVal val="#ppt_x"/>
                                          </p:val>
                                        </p:tav>
                                        <p:tav tm="100000">
                                          <p:val>
                                            <p:strVal val="#ppt_x"/>
                                          </p:val>
                                        </p:tav>
                                      </p:tavLst>
                                    </p:anim>
                                    <p:anim calcmode="lin" valueType="num">
                                      <p:cBhvr>
                                        <p:cTn id="83" dur="1000" fill="hold"/>
                                        <p:tgtEl>
                                          <p:spTgt spid="15"/>
                                        </p:tgtEl>
                                        <p:attrNameLst>
                                          <p:attrName>ppt_y</p:attrName>
                                        </p:attrNameLst>
                                      </p:cBhvr>
                                      <p:tavLst>
                                        <p:tav tm="0">
                                          <p:val>
                                            <p:strVal val="#ppt_y+.1"/>
                                          </p:val>
                                        </p:tav>
                                        <p:tav tm="100000">
                                          <p:val>
                                            <p:strVal val="#ppt_y"/>
                                          </p:val>
                                        </p:tav>
                                      </p:tavLst>
                                    </p:anim>
                                  </p:childTnLst>
                                </p:cTn>
                              </p:par>
                            </p:childTnLst>
                          </p:cTn>
                        </p:par>
                        <p:par>
                          <p:cTn id="84" fill="hold">
                            <p:stCondLst>
                              <p:cond delay="1500"/>
                            </p:stCondLst>
                            <p:childTnLst>
                              <p:par>
                                <p:cTn id="85" presetID="42" presetClass="entr" presetSubtype="0"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1000"/>
                                        <p:tgtEl>
                                          <p:spTgt spid="5"/>
                                        </p:tgtEl>
                                      </p:cBhvr>
                                    </p:animEffect>
                                    <p:anim calcmode="lin" valueType="num">
                                      <p:cBhvr>
                                        <p:cTn id="88" dur="1000" fill="hold"/>
                                        <p:tgtEl>
                                          <p:spTgt spid="5"/>
                                        </p:tgtEl>
                                        <p:attrNameLst>
                                          <p:attrName>ppt_x</p:attrName>
                                        </p:attrNameLst>
                                      </p:cBhvr>
                                      <p:tavLst>
                                        <p:tav tm="0">
                                          <p:val>
                                            <p:strVal val="#ppt_x"/>
                                          </p:val>
                                        </p:tav>
                                        <p:tav tm="100000">
                                          <p:val>
                                            <p:strVal val="#ppt_x"/>
                                          </p:val>
                                        </p:tav>
                                      </p:tavLst>
                                    </p:anim>
                                    <p:anim calcmode="lin" valueType="num">
                                      <p:cBhvr>
                                        <p:cTn id="8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P spid="10" grpId="0"/>
      <p:bldP spid="11" grpId="0" animBg="1"/>
      <p:bldP spid="12" grpId="0" animBg="1"/>
      <p:bldP spid="13" grpId="0" animBg="1"/>
      <p:bldP spid="14" grpId="0"/>
      <p:bldP spid="15" grpId="0"/>
      <p:bldP spid="16" grpId="0" animBg="1"/>
      <p:bldP spid="17" grpId="0" animBg="1"/>
      <p:bldP spid="18" grpId="0" animBg="1"/>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5" name="对角圆角矩形 43"/>
          <p:cNvSpPr/>
          <p:nvPr/>
        </p:nvSpPr>
        <p:spPr>
          <a:xfrm>
            <a:off x="731583" y="2816745"/>
            <a:ext cx="3501782" cy="1770206"/>
          </a:xfrm>
          <a:prstGeom prst="round2DiagRect">
            <a:avLst/>
          </a:prstGeom>
          <a:blipFill dpi="0" rotWithShape="0">
            <a:blip r:embed="rId3" cstate="email">
              <a:grayscl/>
            </a:blip>
            <a:srcRect/>
            <a:stretch>
              <a:fillRect/>
            </a:stretch>
          </a:bli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6" name="对角圆角矩形 44"/>
          <p:cNvSpPr/>
          <p:nvPr/>
        </p:nvSpPr>
        <p:spPr>
          <a:xfrm>
            <a:off x="4365269" y="2816745"/>
            <a:ext cx="3501782" cy="1770206"/>
          </a:xfrm>
          <a:prstGeom prst="round2DiagRect">
            <a:avLst/>
          </a:prstGeom>
          <a:blipFill dpi="0" rotWithShape="0">
            <a:blip r:embed="rId4" cstate="email">
              <a:grayscl/>
            </a:blip>
            <a:srcRect/>
            <a:stretch>
              <a:fillRect/>
            </a:stretch>
          </a:bli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7" name="对角圆角矩形 45"/>
          <p:cNvSpPr/>
          <p:nvPr/>
        </p:nvSpPr>
        <p:spPr>
          <a:xfrm>
            <a:off x="7984679" y="2816745"/>
            <a:ext cx="3501782" cy="1770206"/>
          </a:xfrm>
          <a:prstGeom prst="round2DiagRect">
            <a:avLst/>
          </a:prstGeom>
          <a:blipFill dpi="0" rotWithShape="0">
            <a:blip r:embed="rId5" cstate="email">
              <a:grayscl/>
            </a:blip>
            <a:srcRect/>
            <a:stretch>
              <a:fillRect/>
            </a:stretch>
          </a:bli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9" name="矩形 8"/>
          <p:cNvSpPr/>
          <p:nvPr/>
        </p:nvSpPr>
        <p:spPr>
          <a:xfrm>
            <a:off x="1792706" y="2092742"/>
            <a:ext cx="1580254" cy="473872"/>
          </a:xfrm>
          <a:prstGeom prst="rect">
            <a:avLst/>
          </a:prstGeom>
          <a:solidFill>
            <a:srgbClr val="D5493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latin typeface="Avant GardeBook" pitchFamily="50" charset="0"/>
                <a:ea typeface="微软雅黑" panose="020B0503020204020204" pitchFamily="34" charset="-122"/>
              </a:rPr>
              <a:t>添加标题</a:t>
            </a:r>
          </a:p>
        </p:txBody>
      </p:sp>
      <p:sp>
        <p:nvSpPr>
          <p:cNvPr id="10" name="矩形 9"/>
          <p:cNvSpPr/>
          <p:nvPr/>
        </p:nvSpPr>
        <p:spPr>
          <a:xfrm>
            <a:off x="5426392" y="2092742"/>
            <a:ext cx="1580254" cy="473872"/>
          </a:xfrm>
          <a:prstGeom prst="rect">
            <a:avLst/>
          </a:prstGeom>
          <a:solidFill>
            <a:srgbClr val="D5493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latin typeface="Avant GardeBook" pitchFamily="50" charset="0"/>
                <a:ea typeface="微软雅黑" panose="020B0503020204020204" pitchFamily="34" charset="-122"/>
              </a:rPr>
              <a:t>添加标题</a:t>
            </a:r>
          </a:p>
        </p:txBody>
      </p:sp>
      <p:sp>
        <p:nvSpPr>
          <p:cNvPr id="11" name="矩形 10"/>
          <p:cNvSpPr/>
          <p:nvPr/>
        </p:nvSpPr>
        <p:spPr>
          <a:xfrm>
            <a:off x="9060316" y="2092742"/>
            <a:ext cx="1580254" cy="473872"/>
          </a:xfrm>
          <a:prstGeom prst="rect">
            <a:avLst/>
          </a:prstGeom>
          <a:solidFill>
            <a:srgbClr val="D5493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chemeClr val="bg1"/>
                </a:solidFill>
                <a:latin typeface="Avant GardeBook" pitchFamily="50" charset="0"/>
                <a:ea typeface="微软雅黑" panose="020B0503020204020204" pitchFamily="34" charset="-122"/>
              </a:rPr>
              <a:t>添加标题</a:t>
            </a:r>
          </a:p>
        </p:txBody>
      </p:sp>
      <p:sp>
        <p:nvSpPr>
          <p:cNvPr id="12" name="TextBox 49"/>
          <p:cNvSpPr txBox="1"/>
          <p:nvPr/>
        </p:nvSpPr>
        <p:spPr>
          <a:xfrm>
            <a:off x="770117" y="4854851"/>
            <a:ext cx="3327054" cy="1021433"/>
          </a:xfrm>
          <a:prstGeom prst="rect">
            <a:avLst/>
          </a:prstGeom>
          <a:noFill/>
        </p:spPr>
        <p:txBody>
          <a:bodyPr wrap="square" rtlCol="0">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您的内容打在这里，或者通过复制您的文本后，在此框中选择粘贴，并选择只保留文字。文字。</a:t>
            </a:r>
          </a:p>
        </p:txBody>
      </p:sp>
      <p:sp>
        <p:nvSpPr>
          <p:cNvPr id="13" name="TextBox 50"/>
          <p:cNvSpPr txBox="1"/>
          <p:nvPr/>
        </p:nvSpPr>
        <p:spPr>
          <a:xfrm>
            <a:off x="4495002" y="4884014"/>
            <a:ext cx="3228202" cy="1021433"/>
          </a:xfrm>
          <a:prstGeom prst="rect">
            <a:avLst/>
          </a:prstGeom>
          <a:noFill/>
        </p:spPr>
        <p:txBody>
          <a:bodyPr wrap="square" rtlCol="0">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TextBox 51"/>
          <p:cNvSpPr txBox="1"/>
          <p:nvPr/>
        </p:nvSpPr>
        <p:spPr>
          <a:xfrm>
            <a:off x="8129818" y="4884013"/>
            <a:ext cx="3211504" cy="1021433"/>
          </a:xfrm>
          <a:prstGeom prst="rect">
            <a:avLst/>
          </a:prstGeom>
          <a:noFill/>
        </p:spPr>
        <p:txBody>
          <a:bodyPr wrap="square" rtlCol="0">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down)">
                                      <p:cBhvr>
                                        <p:cTn id="25" dur="500"/>
                                        <p:tgtEl>
                                          <p:spTgt spid="9"/>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down)">
                                      <p:cBhvr>
                                        <p:cTn id="29" dur="500"/>
                                        <p:tgtEl>
                                          <p:spTgt spid="10"/>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p:tgtEl>
                                          <p:spTgt spid="11"/>
                                        </p:tgtEl>
                                        <p:attrNameLst>
                                          <p:attrName>ppt_y</p:attrName>
                                        </p:attrNameLst>
                                      </p:cBhvr>
                                      <p:tavLst>
                                        <p:tav tm="0">
                                          <p:val>
                                            <p:strVal val="#ppt_y-#ppt_h*1.125000"/>
                                          </p:val>
                                        </p:tav>
                                        <p:tav tm="100000">
                                          <p:val>
                                            <p:strVal val="#ppt_y"/>
                                          </p:val>
                                        </p:tav>
                                      </p:tavLst>
                                    </p:anim>
                                    <p:animEffect transition="in" filter="wipe(down)">
                                      <p:cBhvr>
                                        <p:cTn id="33" dur="500"/>
                                        <p:tgtEl>
                                          <p:spTgt spid="11"/>
                                        </p:tgtEl>
                                      </p:cBhvr>
                                    </p:animEffect>
                                  </p:childTnLst>
                                </p:cTn>
                              </p:par>
                            </p:childTnLst>
                          </p:cTn>
                        </p:par>
                        <p:par>
                          <p:cTn id="34" fill="hold">
                            <p:stCondLst>
                              <p:cond delay="1500"/>
                            </p:stCondLst>
                            <p:childTnLst>
                              <p:par>
                                <p:cTn id="35" presetID="1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down)">
                                      <p:cBhvr>
                                        <p:cTn id="38" dur="500"/>
                                        <p:tgtEl>
                                          <p:spTgt spid="12"/>
                                        </p:tgtEl>
                                      </p:cBhvr>
                                    </p:animEffect>
                                  </p:childTnLst>
                                </p:cTn>
                              </p:par>
                            </p:childTnLst>
                          </p:cTn>
                        </p:par>
                        <p:par>
                          <p:cTn id="39" fill="hold">
                            <p:stCondLst>
                              <p:cond delay="2000"/>
                            </p:stCondLst>
                            <p:childTnLst>
                              <p:par>
                                <p:cTn id="40" presetID="12" presetClass="entr" presetSubtype="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down)">
                                      <p:cBhvr>
                                        <p:cTn id="43" dur="500"/>
                                        <p:tgtEl>
                                          <p:spTgt spid="13"/>
                                        </p:tgtEl>
                                      </p:cBhvr>
                                    </p:animEffect>
                                  </p:childTnLst>
                                </p:cTn>
                              </p:par>
                            </p:childTnLst>
                          </p:cTn>
                        </p:par>
                        <p:par>
                          <p:cTn id="44" fill="hold">
                            <p:stCondLst>
                              <p:cond delay="2500"/>
                            </p:stCondLst>
                            <p:childTnLst>
                              <p:par>
                                <p:cTn id="45" presetID="12" presetClass="entr" presetSubtype="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p:tgtEl>
                                          <p:spTgt spid="14"/>
                                        </p:tgtEl>
                                        <p:attrNameLst>
                                          <p:attrName>ppt_y</p:attrName>
                                        </p:attrNameLst>
                                      </p:cBhvr>
                                      <p:tavLst>
                                        <p:tav tm="0">
                                          <p:val>
                                            <p:strVal val="#ppt_y-#ppt_h*1.125000"/>
                                          </p:val>
                                        </p:tav>
                                        <p:tav tm="100000">
                                          <p:val>
                                            <p:strVal val="#ppt_y"/>
                                          </p:val>
                                        </p:tav>
                                      </p:tavLst>
                                    </p:anim>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2700000">
            <a:off x="681829" y="1864125"/>
            <a:ext cx="2862343" cy="3006362"/>
            <a:chOff x="0" y="986971"/>
            <a:chExt cx="4615543" cy="4847774"/>
          </a:xfrm>
        </p:grpSpPr>
        <p:sp>
          <p:nvSpPr>
            <p:cNvPr id="30" name="矩形 2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rot="2700000">
            <a:off x="1998748" y="1264908"/>
            <a:ext cx="4007454" cy="4209090"/>
            <a:chOff x="0" y="986971"/>
            <a:chExt cx="4615543" cy="4847774"/>
          </a:xfrm>
        </p:grpSpPr>
        <p:sp>
          <p:nvSpPr>
            <p:cNvPr id="33" name="矩形 32"/>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0" y="1320801"/>
              <a:ext cx="4180114" cy="4180114"/>
            </a:xfrm>
            <a:prstGeom prst="rect">
              <a:avLst/>
            </a:prstGeom>
            <a:blipFill dpi="0" rotWithShape="0">
              <a:blip r:embed="rId7" cstate="email"/>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2700000">
            <a:off x="5182811" y="1190047"/>
            <a:ext cx="1486859" cy="1561670"/>
            <a:chOff x="0" y="986971"/>
            <a:chExt cx="4615543" cy="4847774"/>
          </a:xfrm>
        </p:grpSpPr>
        <p:sp>
          <p:nvSpPr>
            <p:cNvPr id="43" name="矩形 42"/>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2700000">
            <a:off x="4879379" y="5449963"/>
            <a:ext cx="751113" cy="788905"/>
            <a:chOff x="0" y="986971"/>
            <a:chExt cx="4615543" cy="4847774"/>
          </a:xfrm>
        </p:grpSpPr>
        <p:sp>
          <p:nvSpPr>
            <p:cNvPr id="46" name="矩形 4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18"/>
          <p:cNvSpPr txBox="1"/>
          <p:nvPr/>
        </p:nvSpPr>
        <p:spPr>
          <a:xfrm>
            <a:off x="7457943" y="5061147"/>
            <a:ext cx="1955985" cy="400110"/>
          </a:xfrm>
          <a:prstGeom prst="rect">
            <a:avLst/>
          </a:prstGeom>
          <a:noFill/>
        </p:spPr>
        <p:txBody>
          <a:bodyPr wrap="none" rtlCol="0">
            <a:spAutoFit/>
          </a:bodyPr>
          <a:lstStyle/>
          <a:p>
            <a:r>
              <a:rPr lang="zh-CN" altLang="en-US" sz="200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演讲人：</a:t>
            </a:r>
            <a:r>
              <a:rPr lang="en-US" altLang="zh-CN" sz="200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xiazaii</a:t>
            </a:r>
            <a:endParaRPr lang="zh-CN" altLang="en-US" sz="2000"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18"/>
          <p:cNvSpPr>
            <a:spLocks noChangeArrowheads="1"/>
          </p:cNvSpPr>
          <p:nvPr>
            <p:custDataLst>
              <p:tags r:id="rId1"/>
            </p:custDataLst>
          </p:nvPr>
        </p:nvSpPr>
        <p:spPr bwMode="auto">
          <a:xfrm>
            <a:off x="7434676" y="2868365"/>
            <a:ext cx="5054976" cy="73866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fontAlgn="base">
              <a:spcBef>
                <a:spcPct val="0"/>
              </a:spcBef>
              <a:spcAft>
                <a:spcPct val="0"/>
              </a:spcAft>
            </a:pPr>
            <a:r>
              <a:rPr lang="zh-CN" altLang="en-US" sz="4800" dirty="0">
                <a:solidFill>
                  <a:srgbClr val="D5493A"/>
                </a:solidFill>
                <a:latin typeface="方正正大黑简体" pitchFamily="2" charset="-122"/>
                <a:ea typeface="方正正大黑简体" pitchFamily="2" charset="-122"/>
                <a:cs typeface="宋体" panose="02010600030101010101" pitchFamily="2" charset="-122"/>
              </a:rPr>
              <a:t>谢谢您的观看</a:t>
            </a:r>
            <a:r>
              <a:rPr lang="en-US" altLang="zh-CN" sz="4800" dirty="0">
                <a:solidFill>
                  <a:srgbClr val="D5493A"/>
                </a:solidFill>
                <a:latin typeface="方正正大黑简体" pitchFamily="2" charset="-122"/>
                <a:ea typeface="方正正大黑简体" pitchFamily="2" charset="-122"/>
                <a:cs typeface="宋体" panose="02010600030101010101" pitchFamily="2" charset="-122"/>
              </a:rPr>
              <a:t>!</a:t>
            </a:r>
          </a:p>
        </p:txBody>
      </p:sp>
      <p:sp>
        <p:nvSpPr>
          <p:cNvPr id="50" name="20"/>
          <p:cNvSpPr>
            <a:spLocks noChangeArrowheads="1"/>
          </p:cNvSpPr>
          <p:nvPr>
            <p:custDataLst>
              <p:tags r:id="rId2"/>
            </p:custDataLst>
          </p:nvPr>
        </p:nvSpPr>
        <p:spPr bwMode="auto">
          <a:xfrm>
            <a:off x="7478687" y="3872129"/>
            <a:ext cx="423928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1050" dirty="0">
                <a:solidFill>
                  <a:schemeClr val="bg1">
                    <a:lumMod val="65000"/>
                  </a:schemeClr>
                </a:solidFill>
                <a:cs typeface="Arial" panose="020B0604020202020204" pitchFamily="34" charset="0"/>
              </a:rPr>
              <a:t>We have many PowerPoint </a:t>
            </a:r>
            <a:r>
              <a:rPr lang="zh-CN" altLang="en-US" sz="1050" dirty="0">
                <a:solidFill>
                  <a:schemeClr val="bg1">
                    <a:lumMod val="65000"/>
                  </a:schemeClr>
                </a:solidFill>
                <a:cs typeface="Arial" panose="020B0604020202020204" pitchFamily="34" charset="0"/>
              </a:rPr>
              <a:t>templates</a:t>
            </a:r>
            <a:r>
              <a:rPr lang="en-US" altLang="zh-CN" sz="1050" dirty="0">
                <a:solidFill>
                  <a:schemeClr val="bg1">
                    <a:lumMod val="65000"/>
                  </a:schemeClr>
                </a:solidFill>
                <a:cs typeface="Arial" panose="020B0604020202020204" pitchFamily="34" charset="0"/>
              </a:rPr>
              <a:t> that has been specifically designed to help anyone that is stepping into the world of the very first time.</a:t>
            </a:r>
            <a:endParaRPr lang="zh-CN" altLang="en-US" sz="1050" dirty="0">
              <a:solidFill>
                <a:schemeClr val="bg1">
                  <a:lumMod val="65000"/>
                </a:schemeClr>
              </a:solidFill>
              <a:cs typeface="Arial" panose="020B0604020202020204" pitchFamily="34" charset="0"/>
            </a:endParaRPr>
          </a:p>
        </p:txBody>
      </p:sp>
      <p:sp>
        <p:nvSpPr>
          <p:cNvPr id="51" name="PA_Line 21"/>
          <p:cNvSpPr>
            <a:spLocks noChangeShapeType="1"/>
          </p:cNvSpPr>
          <p:nvPr>
            <p:custDataLst>
              <p:tags r:id="rId3"/>
            </p:custDataLst>
          </p:nvPr>
        </p:nvSpPr>
        <p:spPr bwMode="auto">
          <a:xfrm>
            <a:off x="7478688" y="3672336"/>
            <a:ext cx="4355400" cy="0"/>
          </a:xfrm>
          <a:prstGeom prst="line">
            <a:avLst/>
          </a:prstGeom>
          <a:noFill/>
          <a:ln w="6350">
            <a:solidFill>
              <a:srgbClr val="D5493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rgbClr val="E94E60"/>
              </a:solidFill>
              <a:latin typeface="Arial" panose="020B0604020202020204" pitchFamily="34" charset="0"/>
            </a:endParaRPr>
          </a:p>
        </p:txBody>
      </p:sp>
      <p:sp>
        <p:nvSpPr>
          <p:cNvPr id="52" name="18"/>
          <p:cNvSpPr>
            <a:spLocks noChangeArrowheads="1"/>
          </p:cNvSpPr>
          <p:nvPr>
            <p:custDataLst>
              <p:tags r:id="rId4"/>
            </p:custDataLst>
          </p:nvPr>
        </p:nvSpPr>
        <p:spPr bwMode="auto">
          <a:xfrm>
            <a:off x="7553284" y="1456396"/>
            <a:ext cx="2075100"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fontAlgn="base">
              <a:spcBef>
                <a:spcPct val="0"/>
              </a:spcBef>
              <a:spcAft>
                <a:spcPct val="0"/>
              </a:spcAft>
            </a:pPr>
            <a:r>
              <a:rPr lang="en-US" altLang="zh-CN" sz="3200" dirty="0">
                <a:solidFill>
                  <a:srgbClr val="D5493A"/>
                </a:solidFill>
                <a:latin typeface="方正正大黑简体" pitchFamily="2" charset="-122"/>
                <a:ea typeface="方正正大黑简体" pitchFamily="2" charset="-122"/>
                <a:cs typeface="宋体" panose="02010600030101010101" pitchFamily="2" charset="-122"/>
              </a:rPr>
              <a:t>LOGO</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250" fill="hold"/>
                                        <p:tgtEl>
                                          <p:spTgt spid="29"/>
                                        </p:tgtEl>
                                        <p:attrNameLst>
                                          <p:attrName>ppt_w</p:attrName>
                                        </p:attrNameLst>
                                      </p:cBhvr>
                                      <p:tavLst>
                                        <p:tav tm="0">
                                          <p:val>
                                            <p:fltVal val="0"/>
                                          </p:val>
                                        </p:tav>
                                        <p:tav tm="100000">
                                          <p:val>
                                            <p:strVal val="#ppt_w"/>
                                          </p:val>
                                        </p:tav>
                                      </p:tavLst>
                                    </p:anim>
                                    <p:anim calcmode="lin" valueType="num">
                                      <p:cBhvr>
                                        <p:cTn id="8" dur="1250" fill="hold"/>
                                        <p:tgtEl>
                                          <p:spTgt spid="29"/>
                                        </p:tgtEl>
                                        <p:attrNameLst>
                                          <p:attrName>ppt_h</p:attrName>
                                        </p:attrNameLst>
                                      </p:cBhvr>
                                      <p:tavLst>
                                        <p:tav tm="0">
                                          <p:val>
                                            <p:fltVal val="0"/>
                                          </p:val>
                                        </p:tav>
                                        <p:tav tm="100000">
                                          <p:val>
                                            <p:strVal val="#ppt_h"/>
                                          </p:val>
                                        </p:tav>
                                      </p:tavLst>
                                    </p:anim>
                                    <p:animEffect transition="in" filter="fade">
                                      <p:cBhvr>
                                        <p:cTn id="9" dur="1250"/>
                                        <p:tgtEl>
                                          <p:spTgt spid="29"/>
                                        </p:tgtEl>
                                      </p:cBhvr>
                                    </p:animEffect>
                                  </p:childTnLst>
                                </p:cTn>
                              </p:par>
                              <p:par>
                                <p:cTn id="10" presetID="53" presetClass="entr" presetSubtype="16" fill="hold" nodeType="withEffect">
                                  <p:stCondLst>
                                    <p:cond delay="250"/>
                                  </p:stCondLst>
                                  <p:childTnLst>
                                    <p:set>
                                      <p:cBhvr>
                                        <p:cTn id="11" dur="1" fill="hold">
                                          <p:stCondLst>
                                            <p:cond delay="0"/>
                                          </p:stCondLst>
                                        </p:cTn>
                                        <p:tgtEl>
                                          <p:spTgt spid="42"/>
                                        </p:tgtEl>
                                        <p:attrNameLst>
                                          <p:attrName>style.visibility</p:attrName>
                                        </p:attrNameLst>
                                      </p:cBhvr>
                                      <p:to>
                                        <p:strVal val="visible"/>
                                      </p:to>
                                    </p:set>
                                    <p:anim calcmode="lin" valueType="num">
                                      <p:cBhvr>
                                        <p:cTn id="12" dur="1250" fill="hold"/>
                                        <p:tgtEl>
                                          <p:spTgt spid="42"/>
                                        </p:tgtEl>
                                        <p:attrNameLst>
                                          <p:attrName>ppt_w</p:attrName>
                                        </p:attrNameLst>
                                      </p:cBhvr>
                                      <p:tavLst>
                                        <p:tav tm="0">
                                          <p:val>
                                            <p:fltVal val="0"/>
                                          </p:val>
                                        </p:tav>
                                        <p:tav tm="100000">
                                          <p:val>
                                            <p:strVal val="#ppt_w"/>
                                          </p:val>
                                        </p:tav>
                                      </p:tavLst>
                                    </p:anim>
                                    <p:anim calcmode="lin" valueType="num">
                                      <p:cBhvr>
                                        <p:cTn id="13" dur="1250" fill="hold"/>
                                        <p:tgtEl>
                                          <p:spTgt spid="42"/>
                                        </p:tgtEl>
                                        <p:attrNameLst>
                                          <p:attrName>ppt_h</p:attrName>
                                        </p:attrNameLst>
                                      </p:cBhvr>
                                      <p:tavLst>
                                        <p:tav tm="0">
                                          <p:val>
                                            <p:fltVal val="0"/>
                                          </p:val>
                                        </p:tav>
                                        <p:tav tm="100000">
                                          <p:val>
                                            <p:strVal val="#ppt_h"/>
                                          </p:val>
                                        </p:tav>
                                      </p:tavLst>
                                    </p:anim>
                                    <p:animEffect transition="in" filter="fade">
                                      <p:cBhvr>
                                        <p:cTn id="14" dur="1250"/>
                                        <p:tgtEl>
                                          <p:spTgt spid="42"/>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250" fill="hold"/>
                                        <p:tgtEl>
                                          <p:spTgt spid="45"/>
                                        </p:tgtEl>
                                        <p:attrNameLst>
                                          <p:attrName>ppt_w</p:attrName>
                                        </p:attrNameLst>
                                      </p:cBhvr>
                                      <p:tavLst>
                                        <p:tav tm="0">
                                          <p:val>
                                            <p:fltVal val="0"/>
                                          </p:val>
                                        </p:tav>
                                        <p:tav tm="100000">
                                          <p:val>
                                            <p:strVal val="#ppt_w"/>
                                          </p:val>
                                        </p:tav>
                                      </p:tavLst>
                                    </p:anim>
                                    <p:anim calcmode="lin" valueType="num">
                                      <p:cBhvr>
                                        <p:cTn id="18" dur="1250" fill="hold"/>
                                        <p:tgtEl>
                                          <p:spTgt spid="45"/>
                                        </p:tgtEl>
                                        <p:attrNameLst>
                                          <p:attrName>ppt_h</p:attrName>
                                        </p:attrNameLst>
                                      </p:cBhvr>
                                      <p:tavLst>
                                        <p:tav tm="0">
                                          <p:val>
                                            <p:fltVal val="0"/>
                                          </p:val>
                                        </p:tav>
                                        <p:tav tm="100000">
                                          <p:val>
                                            <p:strVal val="#ppt_h"/>
                                          </p:val>
                                        </p:tav>
                                      </p:tavLst>
                                    </p:anim>
                                    <p:animEffect transition="in" filter="fade">
                                      <p:cBhvr>
                                        <p:cTn id="19" dur="1250"/>
                                        <p:tgtEl>
                                          <p:spTgt spid="45"/>
                                        </p:tgtEl>
                                      </p:cBhvr>
                                    </p:animEffect>
                                  </p:childTnLst>
                                </p:cTn>
                              </p:par>
                              <p:par>
                                <p:cTn id="20" presetID="53" presetClass="entr" presetSubtype="16" fill="hold" nodeType="withEffect">
                                  <p:stCondLst>
                                    <p:cond delay="50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500" fill="hold"/>
                                        <p:tgtEl>
                                          <p:spTgt spid="32"/>
                                        </p:tgtEl>
                                        <p:attrNameLst>
                                          <p:attrName>ppt_w</p:attrName>
                                        </p:attrNameLst>
                                      </p:cBhvr>
                                      <p:tavLst>
                                        <p:tav tm="0">
                                          <p:val>
                                            <p:fltVal val="0"/>
                                          </p:val>
                                        </p:tav>
                                        <p:tav tm="100000">
                                          <p:val>
                                            <p:strVal val="#ppt_w"/>
                                          </p:val>
                                        </p:tav>
                                      </p:tavLst>
                                    </p:anim>
                                    <p:anim calcmode="lin" valueType="num">
                                      <p:cBhvr>
                                        <p:cTn id="23" dur="1500" fill="hold"/>
                                        <p:tgtEl>
                                          <p:spTgt spid="32"/>
                                        </p:tgtEl>
                                        <p:attrNameLst>
                                          <p:attrName>ppt_h</p:attrName>
                                        </p:attrNameLst>
                                      </p:cBhvr>
                                      <p:tavLst>
                                        <p:tav tm="0">
                                          <p:val>
                                            <p:fltVal val="0"/>
                                          </p:val>
                                        </p:tav>
                                        <p:tav tm="100000">
                                          <p:val>
                                            <p:strVal val="#ppt_h"/>
                                          </p:val>
                                        </p:tav>
                                      </p:tavLst>
                                    </p:anim>
                                    <p:animEffect transition="in" filter="fade">
                                      <p:cBhvr>
                                        <p:cTn id="24" dur="1500"/>
                                        <p:tgtEl>
                                          <p:spTgt spid="32"/>
                                        </p:tgtEl>
                                      </p:cBhvr>
                                    </p:animEffect>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9"/>
                                        </p:tgtEl>
                                        <p:attrNameLst>
                                          <p:attrName>style.visibility</p:attrName>
                                        </p:attrNameLst>
                                      </p:cBhvr>
                                      <p:to>
                                        <p:strVal val="visible"/>
                                      </p:to>
                                    </p:set>
                                    <p:anim calcmode="lin" valueType="num">
                                      <p:cBhvr>
                                        <p:cTn id="28" dur="75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29" dur="750" fill="hold"/>
                                        <p:tgtEl>
                                          <p:spTgt spid="49"/>
                                        </p:tgtEl>
                                        <p:attrNameLst>
                                          <p:attrName>ppt_y</p:attrName>
                                        </p:attrNameLst>
                                      </p:cBhvr>
                                      <p:tavLst>
                                        <p:tav tm="0">
                                          <p:val>
                                            <p:strVal val="#ppt_y"/>
                                          </p:val>
                                        </p:tav>
                                        <p:tav tm="100000">
                                          <p:val>
                                            <p:strVal val="#ppt_y"/>
                                          </p:val>
                                        </p:tav>
                                      </p:tavLst>
                                    </p:anim>
                                    <p:anim calcmode="lin" valueType="num">
                                      <p:cBhvr>
                                        <p:cTn id="30" dur="75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31" dur="75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750" tmFilter="0,0; .5, 1; 1, 1"/>
                                        <p:tgtEl>
                                          <p:spTgt spid="49"/>
                                        </p:tgtEl>
                                      </p:cBhvr>
                                    </p:animEffect>
                                  </p:childTnLst>
                                </p:cTn>
                              </p:par>
                              <p:par>
                                <p:cTn id="33" presetID="42" presetClass="entr" presetSubtype="0" fill="hold" grpId="0" nodeType="withEffect">
                                  <p:stCondLst>
                                    <p:cond delay="21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50"/>
                                        <p:tgtEl>
                                          <p:spTgt spid="50"/>
                                        </p:tgtEl>
                                      </p:cBhvr>
                                    </p:animEffect>
                                    <p:anim calcmode="lin" valueType="num">
                                      <p:cBhvr>
                                        <p:cTn id="36" dur="750" fill="hold"/>
                                        <p:tgtEl>
                                          <p:spTgt spid="50"/>
                                        </p:tgtEl>
                                        <p:attrNameLst>
                                          <p:attrName>ppt_x</p:attrName>
                                        </p:attrNameLst>
                                      </p:cBhvr>
                                      <p:tavLst>
                                        <p:tav tm="0">
                                          <p:val>
                                            <p:strVal val="#ppt_x"/>
                                          </p:val>
                                        </p:tav>
                                        <p:tav tm="100000">
                                          <p:val>
                                            <p:strVal val="#ppt_x"/>
                                          </p:val>
                                        </p:tav>
                                      </p:tavLst>
                                    </p:anim>
                                    <p:anim calcmode="lin" valueType="num">
                                      <p:cBhvr>
                                        <p:cTn id="37" dur="750" fill="hold"/>
                                        <p:tgtEl>
                                          <p:spTgt spid="50"/>
                                        </p:tgtEl>
                                        <p:attrNameLst>
                                          <p:attrName>ppt_y</p:attrName>
                                        </p:attrNameLst>
                                      </p:cBhvr>
                                      <p:tavLst>
                                        <p:tav tm="0">
                                          <p:val>
                                            <p:strVal val="#ppt_y+.1"/>
                                          </p:val>
                                        </p:tav>
                                        <p:tav tm="100000">
                                          <p:val>
                                            <p:strVal val="#ppt_y"/>
                                          </p:val>
                                        </p:tav>
                                      </p:tavLst>
                                    </p:anim>
                                  </p:childTnLst>
                                </p:cTn>
                              </p:par>
                              <p:par>
                                <p:cTn id="38" presetID="22" presetClass="entr" presetSubtype="8" fill="hold" grpId="0" nodeType="withEffect">
                                  <p:stCondLst>
                                    <p:cond delay="160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750"/>
                                        <p:tgtEl>
                                          <p:spTgt spid="51"/>
                                        </p:tgtEl>
                                      </p:cBhvr>
                                    </p:animEffect>
                                  </p:childTnLst>
                                </p:cTn>
                              </p:par>
                            </p:childTnLst>
                          </p:cTn>
                        </p:par>
                        <p:par>
                          <p:cTn id="41" fill="hold">
                            <p:stCondLst>
                              <p:cond delay="4350"/>
                            </p:stCondLst>
                            <p:childTnLst>
                              <p:par>
                                <p:cTn id="42" presetID="41" presetClass="entr" presetSubtype="0" fill="hold" grpId="0" nodeType="afterEffect">
                                  <p:stCondLst>
                                    <p:cond delay="0"/>
                                  </p:stCondLst>
                                  <p:iterate type="lt">
                                    <p:tmPct val="8000"/>
                                  </p:iterate>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8"/>
                                        </p:tgtEl>
                                        <p:attrNameLst>
                                          <p:attrName>ppt_y</p:attrName>
                                        </p:attrNameLst>
                                      </p:cBhvr>
                                      <p:tavLst>
                                        <p:tav tm="0">
                                          <p:val>
                                            <p:strVal val="#ppt_y"/>
                                          </p:val>
                                        </p:tav>
                                        <p:tav tm="100000">
                                          <p:val>
                                            <p:strVal val="#ppt_y"/>
                                          </p:val>
                                        </p:tav>
                                      </p:tavLst>
                                    </p:anim>
                                    <p:anim calcmode="lin" valueType="num">
                                      <p:cBhvr>
                                        <p:cTn id="46"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8"/>
                                        </p:tgtEl>
                                      </p:cBhvr>
                                    </p:animEffect>
                                  </p:childTnLst>
                                </p:cTn>
                              </p:par>
                              <p:par>
                                <p:cTn id="49" presetID="41" presetClass="entr" presetSubtype="0" fill="hold" grpId="0" nodeType="withEffect">
                                  <p:stCondLst>
                                    <p:cond delay="500"/>
                                  </p:stCondLst>
                                  <p:iterate type="lt">
                                    <p:tmPct val="10000"/>
                                  </p:iterate>
                                  <p:childTnLst>
                                    <p:set>
                                      <p:cBhvr>
                                        <p:cTn id="50" dur="1" fill="hold">
                                          <p:stCondLst>
                                            <p:cond delay="0"/>
                                          </p:stCondLst>
                                        </p:cTn>
                                        <p:tgtEl>
                                          <p:spTgt spid="52"/>
                                        </p:tgtEl>
                                        <p:attrNameLst>
                                          <p:attrName>style.visibility</p:attrName>
                                        </p:attrNameLst>
                                      </p:cBhvr>
                                      <p:to>
                                        <p:strVal val="visible"/>
                                      </p:to>
                                    </p:set>
                                    <p:anim calcmode="lin" valueType="num">
                                      <p:cBhvr>
                                        <p:cTn id="51" dur="75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52" dur="750" fill="hold"/>
                                        <p:tgtEl>
                                          <p:spTgt spid="52"/>
                                        </p:tgtEl>
                                        <p:attrNameLst>
                                          <p:attrName>ppt_y</p:attrName>
                                        </p:attrNameLst>
                                      </p:cBhvr>
                                      <p:tavLst>
                                        <p:tav tm="0">
                                          <p:val>
                                            <p:strVal val="#ppt_y"/>
                                          </p:val>
                                        </p:tav>
                                        <p:tav tm="100000">
                                          <p:val>
                                            <p:strVal val="#ppt_y"/>
                                          </p:val>
                                        </p:tav>
                                      </p:tavLst>
                                    </p:anim>
                                    <p:anim calcmode="lin" valueType="num">
                                      <p:cBhvr>
                                        <p:cTn id="53" dur="75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54" dur="75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75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animBg="1"/>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矩形 69"/>
          <p:cNvSpPr>
            <a:spLocks noChangeArrowheads="1"/>
          </p:cNvSpPr>
          <p:nvPr/>
        </p:nvSpPr>
        <p:spPr bwMode="auto">
          <a:xfrm>
            <a:off x="3545047" y="4099727"/>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70"/>
          <p:cNvSpPr>
            <a:spLocks noChangeArrowheads="1"/>
          </p:cNvSpPr>
          <p:nvPr/>
        </p:nvSpPr>
        <p:spPr bwMode="auto">
          <a:xfrm>
            <a:off x="2504007" y="5140462"/>
            <a:ext cx="7219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65000"/>
                  </a:schemeClr>
                </a:solidFill>
                <a:latin typeface="微软雅黑" panose="020B0503020204020204" pitchFamily="34" charset="-122"/>
                <a:ea typeface="微软雅黑" panose="020B0503020204020204" pitchFamily="34" charset="-122"/>
              </a:rPr>
              <a:t>在此处添加文字，在此处在此处添加文字在此处添加文字</a:t>
            </a: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01</a:t>
            </a:r>
            <a:endParaRPr lang="zh-CN"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 calcmode="lin" valueType="num">
                                      <p:cBhvr>
                                        <p:cTn id="35" dur="750" fill="hold"/>
                                        <p:tgtEl>
                                          <p:spTgt spid="34"/>
                                        </p:tgtEl>
                                        <p:attrNameLst>
                                          <p:attrName>style.rotation</p:attrName>
                                        </p:attrNameLst>
                                      </p:cBhvr>
                                      <p:tavLst>
                                        <p:tav tm="0">
                                          <p:val>
                                            <p:fltVal val="90"/>
                                          </p:val>
                                        </p:tav>
                                        <p:tav tm="100000">
                                          <p:val>
                                            <p:fltVal val="0"/>
                                          </p:val>
                                        </p:tav>
                                      </p:tavLst>
                                    </p:anim>
                                    <p:animEffect transition="in" filter="fade">
                                      <p:cBhvr>
                                        <p:cTn id="3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5" name="Freeform 6"/>
          <p:cNvSpPr/>
          <p:nvPr/>
        </p:nvSpPr>
        <p:spPr bwMode="auto">
          <a:xfrm>
            <a:off x="567535" y="2389489"/>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vert="horz" wrap="square" lIns="91440" tIns="45720" rIns="91440" bIns="45720" numCol="1" anchor="t" anchorCtr="0" compatLnSpc="1"/>
          <a:lstStyle/>
          <a:p>
            <a:endParaRPr lang="en-US" sz="2400">
              <a:solidFill>
                <a:schemeClr val="bg1"/>
              </a:solidFill>
            </a:endParaRPr>
          </a:p>
        </p:txBody>
      </p:sp>
      <p:sp>
        <p:nvSpPr>
          <p:cNvPr id="6" name="Text Box 10"/>
          <p:cNvSpPr txBox="1">
            <a:spLocks noChangeArrowheads="1"/>
          </p:cNvSpPr>
          <p:nvPr/>
        </p:nvSpPr>
        <p:spPr bwMode="auto">
          <a:xfrm>
            <a:off x="633435" y="2292225"/>
            <a:ext cx="2456475" cy="1092607"/>
          </a:xfrm>
          <a:prstGeom prst="rect">
            <a:avLst/>
          </a:prstGeom>
          <a:noFill/>
          <a:ln w="9525">
            <a:noFill/>
            <a:miter lim="800000"/>
          </a:ln>
        </p:spPr>
        <p:txBody>
          <a:bodyPr wrap="square" lIns="45720" tIns="22860" rIns="45720" bIns="22860">
            <a:spAutoFit/>
          </a:bodyPr>
          <a:lstStyle/>
          <a:p>
            <a:pPr algn="r" defTabSz="1088390">
              <a:lnSpc>
                <a:spcPct val="200000"/>
              </a:lnSpc>
            </a:pPr>
            <a:r>
              <a:rPr lang="en-US" sz="1600" b="1" dirty="0">
                <a:solidFill>
                  <a:schemeClr val="bg1"/>
                </a:solidFill>
                <a:latin typeface="Open Sans" pitchFamily="34" charset="0"/>
                <a:ea typeface="Open Sans" pitchFamily="34" charset="0"/>
                <a:cs typeface="Open Sans" pitchFamily="34" charset="0"/>
              </a:rPr>
              <a:t>Technology</a:t>
            </a:r>
          </a:p>
          <a:p>
            <a:pPr algn="r" defTabSz="1088390"/>
            <a:r>
              <a:rPr lang="en-US" sz="1200" dirty="0" err="1">
                <a:solidFill>
                  <a:schemeClr val="bg1"/>
                </a:solidFill>
                <a:latin typeface="Open Sans" pitchFamily="34" charset="0"/>
                <a:ea typeface="Open Sans" pitchFamily="34" charset="0"/>
                <a:cs typeface="Open Sans" pitchFamily="34" charset="0"/>
              </a:rPr>
              <a:t>Mauris</a:t>
            </a:r>
            <a:r>
              <a:rPr lang="en-US" sz="1200" dirty="0">
                <a:solidFill>
                  <a:schemeClr val="bg1"/>
                </a:solidFill>
                <a:latin typeface="Open Sans" pitchFamily="34" charset="0"/>
                <a:ea typeface="Open Sans" pitchFamily="34" charset="0"/>
                <a:cs typeface="Open Sans" pitchFamily="34" charset="0"/>
              </a:rPr>
              <a:t> quam dolor, </a:t>
            </a:r>
            <a:r>
              <a:rPr lang="en-US" sz="1200" dirty="0" err="1">
                <a:solidFill>
                  <a:schemeClr val="bg1"/>
                </a:solidFill>
                <a:latin typeface="Open Sans" pitchFamily="34" charset="0"/>
                <a:ea typeface="Open Sans" pitchFamily="34" charset="0"/>
                <a:cs typeface="Open Sans" pitchFamily="34" charset="0"/>
              </a:rPr>
              <a:t>cursus</a:t>
            </a:r>
            <a:r>
              <a:rPr lang="en-US" sz="1200" dirty="0">
                <a:solidFill>
                  <a:schemeClr val="bg1"/>
                </a:solidFill>
                <a:latin typeface="Open Sans" pitchFamily="34" charset="0"/>
                <a:ea typeface="Open Sans" pitchFamily="34" charset="0"/>
                <a:cs typeface="Open Sans" pitchFamily="34" charset="0"/>
              </a:rPr>
              <a:t> at </a:t>
            </a:r>
            <a:r>
              <a:rPr lang="en-US" sz="1200" dirty="0" err="1">
                <a:solidFill>
                  <a:schemeClr val="bg1"/>
                </a:solidFill>
                <a:latin typeface="Open Sans" pitchFamily="34" charset="0"/>
                <a:ea typeface="Open Sans" pitchFamily="34" charset="0"/>
                <a:cs typeface="Open Sans" pitchFamily="34" charset="0"/>
              </a:rPr>
              <a:t>porta</a:t>
            </a:r>
            <a:r>
              <a:rPr lang="en-US" sz="1200" dirty="0">
                <a:solidFill>
                  <a:schemeClr val="bg1"/>
                </a:solidFill>
                <a:latin typeface="Open Sans" pitchFamily="34" charset="0"/>
                <a:ea typeface="Open Sans" pitchFamily="34" charset="0"/>
                <a:cs typeface="Open Sans" pitchFamily="34" charset="0"/>
              </a:rPr>
              <a:t> et,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eget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purus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Nunc</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tempor</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interdum</a:t>
            </a:r>
            <a:r>
              <a:rPr lang="en-US" sz="1200" dirty="0">
                <a:solidFill>
                  <a:schemeClr val="bg1"/>
                </a:solidFill>
                <a:latin typeface="Open Sans" pitchFamily="34" charset="0"/>
                <a:ea typeface="Open Sans" pitchFamily="34" charset="0"/>
                <a:cs typeface="Open Sans" pitchFamily="34" charset="0"/>
              </a:rPr>
              <a:t>. </a:t>
            </a:r>
          </a:p>
        </p:txBody>
      </p:sp>
      <p:sp>
        <p:nvSpPr>
          <p:cNvPr id="7" name="Freeform 6"/>
          <p:cNvSpPr/>
          <p:nvPr/>
        </p:nvSpPr>
        <p:spPr bwMode="auto">
          <a:xfrm>
            <a:off x="567535" y="4468250"/>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vert="horz" wrap="square" lIns="91440" tIns="45720" rIns="91440" bIns="45720" numCol="1" anchor="t" anchorCtr="0" compatLnSpc="1"/>
          <a:lstStyle/>
          <a:p>
            <a:endParaRPr lang="en-US" sz="2400">
              <a:solidFill>
                <a:schemeClr val="bg1"/>
              </a:solidFill>
            </a:endParaRPr>
          </a:p>
        </p:txBody>
      </p:sp>
      <p:sp>
        <p:nvSpPr>
          <p:cNvPr id="9" name="Text Box 10"/>
          <p:cNvSpPr txBox="1">
            <a:spLocks noChangeArrowheads="1"/>
          </p:cNvSpPr>
          <p:nvPr/>
        </p:nvSpPr>
        <p:spPr bwMode="auto">
          <a:xfrm>
            <a:off x="633435" y="4370986"/>
            <a:ext cx="2456475" cy="1092607"/>
          </a:xfrm>
          <a:prstGeom prst="rect">
            <a:avLst/>
          </a:prstGeom>
          <a:noFill/>
          <a:ln w="9525">
            <a:noFill/>
            <a:miter lim="800000"/>
          </a:ln>
        </p:spPr>
        <p:txBody>
          <a:bodyPr wrap="square" lIns="45720" tIns="22860" rIns="45720" bIns="22860">
            <a:spAutoFit/>
          </a:bodyPr>
          <a:lstStyle/>
          <a:p>
            <a:pPr algn="r" defTabSz="1088390">
              <a:lnSpc>
                <a:spcPct val="200000"/>
              </a:lnSpc>
            </a:pPr>
            <a:r>
              <a:rPr lang="en-US" sz="1600" b="1">
                <a:solidFill>
                  <a:schemeClr val="bg1"/>
                </a:solidFill>
                <a:latin typeface="Open Sans" pitchFamily="34" charset="0"/>
                <a:ea typeface="Open Sans" pitchFamily="34" charset="0"/>
                <a:cs typeface="Open Sans" pitchFamily="34" charset="0"/>
              </a:rPr>
              <a:t>Deadline</a:t>
            </a:r>
          </a:p>
          <a:p>
            <a:pPr algn="r" defTabSz="1088390"/>
            <a:r>
              <a:rPr lang="en-US" sz="1200">
                <a:solidFill>
                  <a:schemeClr val="bg1"/>
                </a:solidFill>
                <a:latin typeface="Open Sans" pitchFamily="34" charset="0"/>
                <a:ea typeface="Open Sans" pitchFamily="34" charset="0"/>
                <a:cs typeface="Open Sans" pitchFamily="34" charset="0"/>
              </a:rPr>
              <a:t>Mauris quam dolor, cursus at porta et, luctus eget purus. Nunc tempor luctus interdum. </a:t>
            </a:r>
          </a:p>
        </p:txBody>
      </p:sp>
      <p:sp>
        <p:nvSpPr>
          <p:cNvPr id="10" name="Freeform 6"/>
          <p:cNvSpPr/>
          <p:nvPr/>
        </p:nvSpPr>
        <p:spPr bwMode="auto">
          <a:xfrm flipH="1">
            <a:off x="8712742" y="2493427"/>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vert="horz" wrap="square" lIns="91440" tIns="45720" rIns="91440" bIns="45720" numCol="1" anchor="t" anchorCtr="0" compatLnSpc="1"/>
          <a:lstStyle/>
          <a:p>
            <a:endParaRPr lang="en-US" sz="2400">
              <a:solidFill>
                <a:schemeClr val="bg1"/>
              </a:solidFill>
            </a:endParaRPr>
          </a:p>
        </p:txBody>
      </p:sp>
      <p:sp>
        <p:nvSpPr>
          <p:cNvPr id="11" name="Text Box 10"/>
          <p:cNvSpPr txBox="1">
            <a:spLocks noChangeArrowheads="1"/>
          </p:cNvSpPr>
          <p:nvPr/>
        </p:nvSpPr>
        <p:spPr bwMode="auto">
          <a:xfrm>
            <a:off x="9077736" y="2396163"/>
            <a:ext cx="2456475" cy="1092607"/>
          </a:xfrm>
          <a:prstGeom prst="rect">
            <a:avLst/>
          </a:prstGeom>
          <a:noFill/>
          <a:ln w="9525">
            <a:noFill/>
            <a:miter lim="800000"/>
          </a:ln>
        </p:spPr>
        <p:txBody>
          <a:bodyPr wrap="square" lIns="45720" tIns="22860" rIns="45720" bIns="22860">
            <a:spAutoFit/>
          </a:bodyPr>
          <a:lstStyle/>
          <a:p>
            <a:pPr defTabSz="1088390">
              <a:lnSpc>
                <a:spcPct val="200000"/>
              </a:lnSpc>
            </a:pPr>
            <a:r>
              <a:rPr lang="en-US" sz="1600" b="1" dirty="0">
                <a:solidFill>
                  <a:schemeClr val="bg1"/>
                </a:solidFill>
                <a:latin typeface="Open Sans" pitchFamily="34" charset="0"/>
                <a:ea typeface="Open Sans" pitchFamily="34" charset="0"/>
                <a:cs typeface="Open Sans" pitchFamily="34" charset="0"/>
              </a:rPr>
              <a:t>New Idea</a:t>
            </a:r>
          </a:p>
          <a:p>
            <a:pPr defTabSz="1088390"/>
            <a:r>
              <a:rPr lang="en-US" sz="1200" dirty="0" err="1">
                <a:solidFill>
                  <a:schemeClr val="bg1"/>
                </a:solidFill>
                <a:latin typeface="Open Sans" pitchFamily="34" charset="0"/>
                <a:ea typeface="Open Sans" pitchFamily="34" charset="0"/>
                <a:cs typeface="Open Sans" pitchFamily="34" charset="0"/>
              </a:rPr>
              <a:t>Mauris</a:t>
            </a:r>
            <a:r>
              <a:rPr lang="en-US" sz="1200" dirty="0">
                <a:solidFill>
                  <a:schemeClr val="bg1"/>
                </a:solidFill>
                <a:latin typeface="Open Sans" pitchFamily="34" charset="0"/>
                <a:ea typeface="Open Sans" pitchFamily="34" charset="0"/>
                <a:cs typeface="Open Sans" pitchFamily="34" charset="0"/>
              </a:rPr>
              <a:t> quam dolor, </a:t>
            </a:r>
            <a:r>
              <a:rPr lang="en-US" sz="1200" dirty="0" err="1">
                <a:solidFill>
                  <a:schemeClr val="bg1"/>
                </a:solidFill>
                <a:latin typeface="Open Sans" pitchFamily="34" charset="0"/>
                <a:ea typeface="Open Sans" pitchFamily="34" charset="0"/>
                <a:cs typeface="Open Sans" pitchFamily="34" charset="0"/>
              </a:rPr>
              <a:t>cursus</a:t>
            </a:r>
            <a:r>
              <a:rPr lang="en-US" sz="1200" dirty="0">
                <a:solidFill>
                  <a:schemeClr val="bg1"/>
                </a:solidFill>
                <a:latin typeface="Open Sans" pitchFamily="34" charset="0"/>
                <a:ea typeface="Open Sans" pitchFamily="34" charset="0"/>
                <a:cs typeface="Open Sans" pitchFamily="34" charset="0"/>
              </a:rPr>
              <a:t> at </a:t>
            </a:r>
            <a:r>
              <a:rPr lang="en-US" sz="1200" dirty="0" err="1">
                <a:solidFill>
                  <a:schemeClr val="bg1"/>
                </a:solidFill>
                <a:latin typeface="Open Sans" pitchFamily="34" charset="0"/>
                <a:ea typeface="Open Sans" pitchFamily="34" charset="0"/>
                <a:cs typeface="Open Sans" pitchFamily="34" charset="0"/>
              </a:rPr>
              <a:t>porta</a:t>
            </a:r>
            <a:r>
              <a:rPr lang="en-US" sz="1200" dirty="0">
                <a:solidFill>
                  <a:schemeClr val="bg1"/>
                </a:solidFill>
                <a:latin typeface="Open Sans" pitchFamily="34" charset="0"/>
                <a:ea typeface="Open Sans" pitchFamily="34" charset="0"/>
                <a:cs typeface="Open Sans" pitchFamily="34" charset="0"/>
              </a:rPr>
              <a:t> et,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eget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purus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Nunc</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tempor</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interdum</a:t>
            </a:r>
            <a:r>
              <a:rPr lang="en-US" sz="1200" dirty="0">
                <a:solidFill>
                  <a:schemeClr val="bg1"/>
                </a:solidFill>
                <a:latin typeface="Open Sans" pitchFamily="34" charset="0"/>
                <a:ea typeface="Open Sans" pitchFamily="34" charset="0"/>
                <a:cs typeface="Open Sans" pitchFamily="34" charset="0"/>
              </a:rPr>
              <a:t>. </a:t>
            </a:r>
          </a:p>
        </p:txBody>
      </p:sp>
      <p:sp>
        <p:nvSpPr>
          <p:cNvPr id="12" name="Freeform 6"/>
          <p:cNvSpPr/>
          <p:nvPr/>
        </p:nvSpPr>
        <p:spPr bwMode="auto">
          <a:xfrm flipH="1">
            <a:off x="8703076" y="4534696"/>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vert="horz" wrap="square" lIns="91440" tIns="45720" rIns="91440" bIns="45720" numCol="1" anchor="t" anchorCtr="0" compatLnSpc="1"/>
          <a:lstStyle/>
          <a:p>
            <a:endParaRPr lang="en-US" sz="2400">
              <a:solidFill>
                <a:schemeClr val="bg1"/>
              </a:solidFill>
            </a:endParaRPr>
          </a:p>
        </p:txBody>
      </p:sp>
      <p:sp>
        <p:nvSpPr>
          <p:cNvPr id="13" name="Text Box 10"/>
          <p:cNvSpPr txBox="1">
            <a:spLocks noChangeArrowheads="1"/>
          </p:cNvSpPr>
          <p:nvPr/>
        </p:nvSpPr>
        <p:spPr bwMode="auto">
          <a:xfrm>
            <a:off x="9068069" y="4437432"/>
            <a:ext cx="2456475" cy="1092607"/>
          </a:xfrm>
          <a:prstGeom prst="rect">
            <a:avLst/>
          </a:prstGeom>
          <a:noFill/>
          <a:ln w="9525">
            <a:noFill/>
            <a:miter lim="800000"/>
          </a:ln>
        </p:spPr>
        <p:txBody>
          <a:bodyPr wrap="square" lIns="45720" tIns="22860" rIns="45720" bIns="22860">
            <a:spAutoFit/>
          </a:bodyPr>
          <a:lstStyle/>
          <a:p>
            <a:pPr defTabSz="1088390">
              <a:lnSpc>
                <a:spcPct val="200000"/>
              </a:lnSpc>
            </a:pPr>
            <a:r>
              <a:rPr lang="en-US" sz="1600" b="1">
                <a:solidFill>
                  <a:schemeClr val="bg1"/>
                </a:solidFill>
                <a:latin typeface="Open Sans" pitchFamily="34" charset="0"/>
                <a:ea typeface="Open Sans" pitchFamily="34" charset="0"/>
                <a:cs typeface="Open Sans" pitchFamily="34" charset="0"/>
              </a:rPr>
              <a:t>Good Capacity</a:t>
            </a:r>
          </a:p>
          <a:p>
            <a:pPr defTabSz="1088390"/>
            <a:r>
              <a:rPr lang="en-US" sz="1200">
                <a:solidFill>
                  <a:schemeClr val="bg1"/>
                </a:solidFill>
                <a:latin typeface="Open Sans" pitchFamily="34" charset="0"/>
                <a:ea typeface="Open Sans" pitchFamily="34" charset="0"/>
                <a:cs typeface="Open Sans" pitchFamily="34" charset="0"/>
              </a:rPr>
              <a:t>Mauris quam dolor, cursus at porta et, luctus eget purus. Nunc tempor luctus interdum. </a:t>
            </a:r>
          </a:p>
        </p:txBody>
      </p:sp>
      <p:sp>
        <p:nvSpPr>
          <p:cNvPr id="14" name="矩形 13"/>
          <p:cNvSpPr/>
          <p:nvPr/>
        </p:nvSpPr>
        <p:spPr>
          <a:xfrm>
            <a:off x="3561884" y="2133600"/>
            <a:ext cx="5028737" cy="364510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ransition spd="slow"/>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14:presetBounceEnd="46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6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6000">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anim calcmode="lin" valueType="num">
                                          <p:cBhvr>
                                            <p:cTn id="41" dur="500" fill="hold"/>
                                            <p:tgtEl>
                                              <p:spTgt spid="10"/>
                                            </p:tgtEl>
                                            <p:attrNameLst>
                                              <p:attrName>ppt_x</p:attrName>
                                            </p:attrNameLst>
                                          </p:cBhvr>
                                          <p:tavLst>
                                            <p:tav tm="0">
                                              <p:val>
                                                <p:strVal val="#ppt_x"/>
                                              </p:val>
                                            </p:tav>
                                            <p:tav tm="100000">
                                              <p:val>
                                                <p:strVal val="#ppt_x"/>
                                              </p:val>
                                            </p:tav>
                                          </p:tavLst>
                                        </p:anim>
                                        <p:anim calcmode="lin" valueType="num">
                                          <p:cBhvr>
                                            <p:cTn id="42" dur="5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strVal val="#ppt_x"/>
                                              </p:val>
                                            </p:tav>
                                            <p:tav tm="100000">
                                              <p:val>
                                                <p:strVal val="#ppt_x"/>
                                              </p:val>
                                            </p:tav>
                                          </p:tavLst>
                                        </p:anim>
                                        <p:anim calcmode="lin" valueType="num">
                                          <p:cBhvr>
                                            <p:cTn id="54" dur="500" fill="hold"/>
                                            <p:tgtEl>
                                              <p:spTgt spid="1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strVal val="#ppt_x"/>
                                              </p:val>
                                            </p:tav>
                                            <p:tav tm="100000">
                                              <p:val>
                                                <p:strVal val="#ppt_x"/>
                                              </p:val>
                                            </p:tav>
                                          </p:tavLst>
                                        </p:anim>
                                        <p:anim calcmode="lin" valueType="num">
                                          <p:cBhvr>
                                            <p:cTn id="6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0" grpId="0" animBg="1"/>
          <p:bldP spid="11" grpId="0"/>
          <p:bldP spid="12" grpId="0" animBg="1"/>
          <p:bldP spid="13" grpId="0"/>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anim calcmode="lin" valueType="num">
                                          <p:cBhvr>
                                            <p:cTn id="41" dur="500" fill="hold"/>
                                            <p:tgtEl>
                                              <p:spTgt spid="10"/>
                                            </p:tgtEl>
                                            <p:attrNameLst>
                                              <p:attrName>ppt_x</p:attrName>
                                            </p:attrNameLst>
                                          </p:cBhvr>
                                          <p:tavLst>
                                            <p:tav tm="0">
                                              <p:val>
                                                <p:strVal val="#ppt_x"/>
                                              </p:val>
                                            </p:tav>
                                            <p:tav tm="100000">
                                              <p:val>
                                                <p:strVal val="#ppt_x"/>
                                              </p:val>
                                            </p:tav>
                                          </p:tavLst>
                                        </p:anim>
                                        <p:anim calcmode="lin" valueType="num">
                                          <p:cBhvr>
                                            <p:cTn id="42" dur="5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strVal val="#ppt_x"/>
                                              </p:val>
                                            </p:tav>
                                            <p:tav tm="100000">
                                              <p:val>
                                                <p:strVal val="#ppt_x"/>
                                              </p:val>
                                            </p:tav>
                                          </p:tavLst>
                                        </p:anim>
                                        <p:anim calcmode="lin" valueType="num">
                                          <p:cBhvr>
                                            <p:cTn id="54" dur="500" fill="hold"/>
                                            <p:tgtEl>
                                              <p:spTgt spid="1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strVal val="#ppt_x"/>
                                              </p:val>
                                            </p:tav>
                                            <p:tav tm="100000">
                                              <p:val>
                                                <p:strVal val="#ppt_x"/>
                                              </p:val>
                                            </p:tav>
                                          </p:tavLst>
                                        </p:anim>
                                        <p:anim calcmode="lin" valueType="num">
                                          <p:cBhvr>
                                            <p:cTn id="6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0" grpId="0" animBg="1"/>
          <p:bldP spid="11" grpId="0"/>
          <p:bldP spid="12" grpId="0" animBg="1"/>
          <p:bldP spid="13" grpId="0"/>
          <p:bldP spid="1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5" name="矩形 4"/>
          <p:cNvSpPr/>
          <p:nvPr/>
        </p:nvSpPr>
        <p:spPr>
          <a:xfrm>
            <a:off x="5203161" y="1951519"/>
            <a:ext cx="6346209" cy="418706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flipH="1">
            <a:off x="1291031" y="1892196"/>
            <a:ext cx="2786907" cy="430887"/>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dirty="0">
                <a:solidFill>
                  <a:schemeClr val="bg1">
                    <a:lumMod val="50000"/>
                  </a:schemeClr>
                </a:solidFill>
              </a:rPr>
              <a:t>点击添加关键字</a:t>
            </a:r>
          </a:p>
        </p:txBody>
      </p:sp>
      <p:sp>
        <p:nvSpPr>
          <p:cNvPr id="7" name="TextBox 14"/>
          <p:cNvSpPr txBox="1"/>
          <p:nvPr/>
        </p:nvSpPr>
        <p:spPr>
          <a:xfrm>
            <a:off x="1291031" y="2344111"/>
            <a:ext cx="3220866" cy="1169551"/>
          </a:xfrm>
          <a:prstGeom prst="rect">
            <a:avLst/>
          </a:prstGeom>
          <a:noFill/>
        </p:spPr>
        <p:txBody>
          <a:bodyPr wrap="square" rtlCol="0">
            <a:spAutoFit/>
          </a:bodyPr>
          <a:lstStyle/>
          <a:p>
            <a:pPr>
              <a:lnSpc>
                <a:spcPct val="125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9" name="图表 8"/>
          <p:cNvGraphicFramePr/>
          <p:nvPr/>
        </p:nvGraphicFramePr>
        <p:xfrm>
          <a:off x="1195493" y="3487539"/>
          <a:ext cx="1733744" cy="18400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nvGraphicFramePr>
        <p:xfrm>
          <a:off x="2870837" y="3487539"/>
          <a:ext cx="1733744" cy="1840028"/>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5"/>
          <p:cNvSpPr txBox="1"/>
          <p:nvPr/>
        </p:nvSpPr>
        <p:spPr>
          <a:xfrm>
            <a:off x="2942885" y="4176721"/>
            <a:ext cx="1589649" cy="461665"/>
          </a:xfrm>
          <a:prstGeom prst="rect">
            <a:avLst/>
          </a:prstGeom>
          <a:noFill/>
        </p:spPr>
        <p:txBody>
          <a:bodyPr wrap="square" rtlCol="0">
            <a:spAutoFit/>
          </a:bodyPr>
          <a:lstStyle/>
          <a:p>
            <a:pPr algn="ctr"/>
            <a:r>
              <a:rPr lang="en-US" altLang="zh-CN" sz="2400" dirty="0">
                <a:solidFill>
                  <a:schemeClr val="bg1">
                    <a:lumMod val="50000"/>
                  </a:schemeClr>
                </a:solidFill>
                <a:latin typeface="微软雅黑" panose="020B0503020204020204" pitchFamily="34" charset="-122"/>
                <a:ea typeface="微软雅黑" panose="020B0503020204020204" pitchFamily="34" charset="-122"/>
              </a:rPr>
              <a:t>50</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21"/>
          <p:cNvSpPr txBox="1"/>
          <p:nvPr/>
        </p:nvSpPr>
        <p:spPr>
          <a:xfrm>
            <a:off x="1267541" y="4176721"/>
            <a:ext cx="1589649" cy="461665"/>
          </a:xfrm>
          <a:prstGeom prst="rect">
            <a:avLst/>
          </a:prstGeom>
          <a:noFill/>
        </p:spPr>
        <p:txBody>
          <a:bodyPr wrap="square" rtlCol="0">
            <a:spAutoFit/>
          </a:bodyPr>
          <a:lstStyle/>
          <a:p>
            <a:pPr algn="ctr"/>
            <a:r>
              <a:rPr lang="en-US" altLang="zh-CN" sz="2400" dirty="0">
                <a:solidFill>
                  <a:schemeClr val="bg1">
                    <a:lumMod val="50000"/>
                  </a:schemeClr>
                </a:solidFill>
                <a:latin typeface="微软雅黑" panose="020B0503020204020204" pitchFamily="34" charset="-122"/>
                <a:ea typeface="微软雅黑" panose="020B0503020204020204" pitchFamily="34" charset="-122"/>
              </a:rPr>
              <a:t>25</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399315" y="5478237"/>
            <a:ext cx="660348" cy="660348"/>
            <a:chOff x="641132" y="4608587"/>
            <a:chExt cx="708547" cy="708547"/>
          </a:xfrm>
        </p:grpSpPr>
        <p:sp>
          <p:nvSpPr>
            <p:cNvPr id="14" name="椭圆 13"/>
            <p:cNvSpPr/>
            <p:nvPr/>
          </p:nvSpPr>
          <p:spPr>
            <a:xfrm>
              <a:off x="641132" y="4608587"/>
              <a:ext cx="708547" cy="708547"/>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23"/>
            <p:cNvSpPr>
              <a:spLocks noEditPoints="1"/>
            </p:cNvSpPr>
            <p:nvPr/>
          </p:nvSpPr>
          <p:spPr bwMode="auto">
            <a:xfrm>
              <a:off x="750137" y="4793025"/>
              <a:ext cx="490538" cy="37147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lstStyle/>
            <a:p>
              <a:endParaRPr lang="id-ID"/>
            </a:p>
          </p:txBody>
        </p:sp>
      </p:grpSp>
      <p:sp>
        <p:nvSpPr>
          <p:cNvPr id="16" name="TextBox 14"/>
          <p:cNvSpPr txBox="1"/>
          <p:nvPr/>
        </p:nvSpPr>
        <p:spPr>
          <a:xfrm>
            <a:off x="2177293" y="5370599"/>
            <a:ext cx="2458929" cy="875624"/>
          </a:xfrm>
          <a:prstGeom prst="rect">
            <a:avLst/>
          </a:prstGeom>
          <a:noFill/>
        </p:spPr>
        <p:txBody>
          <a:bodyPr wrap="square" rtlCol="0">
            <a:spAutoFit/>
          </a:bodyPr>
          <a:lstStyle/>
          <a:p>
            <a:pPr marL="36195">
              <a:lnSpc>
                <a:spcPct val="125000"/>
              </a:lnSpc>
              <a:spcBef>
                <a:spcPct val="0"/>
              </a:spcBef>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14:presetBounceEnd="46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6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anim calcmode="lin" valueType="num">
                                          <p:cBhvr>
                                            <p:cTn id="17" dur="250" fill="hold"/>
                                            <p:tgtEl>
                                              <p:spTgt spid="6"/>
                                            </p:tgtEl>
                                            <p:attrNameLst>
                                              <p:attrName>ppt_x</p:attrName>
                                            </p:attrNameLst>
                                          </p:cBhvr>
                                          <p:tavLst>
                                            <p:tav tm="0">
                                              <p:val>
                                                <p:strVal val="#ppt_x"/>
                                              </p:val>
                                            </p:tav>
                                            <p:tav tm="100000">
                                              <p:val>
                                                <p:strVal val="#ppt_x"/>
                                              </p:val>
                                            </p:tav>
                                          </p:tavLst>
                                        </p:anim>
                                        <p:anim calcmode="lin" valueType="num">
                                          <p:cBhvr>
                                            <p:cTn id="18" dur="25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750"/>
                                            <p:tgtEl>
                                              <p:spTgt spid="9"/>
                                            </p:tgtEl>
                                          </p:cBhvr>
                                        </p:animEffect>
                                      </p:childTnLst>
                                    </p:cTn>
                                  </p:par>
                                  <p:par>
                                    <p:cTn id="29" presetID="21" presetClass="entr" presetSubtype="1"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750"/>
                                            <p:tgtEl>
                                              <p:spTgt spid="1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3500"/>
                                </p:stCondLst>
                                <p:childTnLst>
                                  <p:par>
                                    <p:cTn id="40" presetID="47"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Graphic spid="9" grpId="0">
            <p:bldAsOne/>
          </p:bldGraphic>
          <p:bldGraphic spid="10" grpId="0">
            <p:bldAsOne/>
          </p:bldGraphic>
          <p:bldP spid="11" grpId="0"/>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anim calcmode="lin" valueType="num">
                                          <p:cBhvr>
                                            <p:cTn id="17" dur="250" fill="hold"/>
                                            <p:tgtEl>
                                              <p:spTgt spid="6"/>
                                            </p:tgtEl>
                                            <p:attrNameLst>
                                              <p:attrName>ppt_x</p:attrName>
                                            </p:attrNameLst>
                                          </p:cBhvr>
                                          <p:tavLst>
                                            <p:tav tm="0">
                                              <p:val>
                                                <p:strVal val="#ppt_x"/>
                                              </p:val>
                                            </p:tav>
                                            <p:tav tm="100000">
                                              <p:val>
                                                <p:strVal val="#ppt_x"/>
                                              </p:val>
                                            </p:tav>
                                          </p:tavLst>
                                        </p:anim>
                                        <p:anim calcmode="lin" valueType="num">
                                          <p:cBhvr>
                                            <p:cTn id="18" dur="25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750"/>
                                            <p:tgtEl>
                                              <p:spTgt spid="9"/>
                                            </p:tgtEl>
                                          </p:cBhvr>
                                        </p:animEffect>
                                      </p:childTnLst>
                                    </p:cTn>
                                  </p:par>
                                  <p:par>
                                    <p:cTn id="29" presetID="21" presetClass="entr" presetSubtype="1"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750"/>
                                            <p:tgtEl>
                                              <p:spTgt spid="1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3500"/>
                                </p:stCondLst>
                                <p:childTnLst>
                                  <p:par>
                                    <p:cTn id="40" presetID="47"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Graphic spid="9" grpId="0">
            <p:bldAsOne/>
          </p:bldGraphic>
          <p:bldGraphic spid="10" grpId="0">
            <p:bldAsOne/>
          </p:bldGraphic>
          <p:bldP spid="11" grpId="0"/>
          <p:bldP spid="12" grpId="0"/>
          <p:bldP spid="1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11" name="矩形 10"/>
          <p:cNvSpPr>
            <a:spLocks noChangeArrowheads="1"/>
          </p:cNvSpPr>
          <p:nvPr/>
        </p:nvSpPr>
        <p:spPr bwMode="auto">
          <a:xfrm>
            <a:off x="762000" y="1614488"/>
            <a:ext cx="4465638" cy="21653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 name="矩形 11"/>
          <p:cNvSpPr>
            <a:spLocks noChangeArrowheads="1"/>
          </p:cNvSpPr>
          <p:nvPr/>
        </p:nvSpPr>
        <p:spPr bwMode="auto">
          <a:xfrm>
            <a:off x="762000" y="3903663"/>
            <a:ext cx="1858963" cy="21669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3" name="矩形 12"/>
          <p:cNvSpPr>
            <a:spLocks noChangeArrowheads="1"/>
          </p:cNvSpPr>
          <p:nvPr/>
        </p:nvSpPr>
        <p:spPr bwMode="auto">
          <a:xfrm>
            <a:off x="2755900" y="3903663"/>
            <a:ext cx="2471738" cy="21669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4" name="矩形 13"/>
          <p:cNvSpPr>
            <a:spLocks noChangeArrowheads="1"/>
          </p:cNvSpPr>
          <p:nvPr/>
        </p:nvSpPr>
        <p:spPr bwMode="auto">
          <a:xfrm>
            <a:off x="6129338" y="1509713"/>
            <a:ext cx="982662"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5" name="矩形 14"/>
          <p:cNvSpPr>
            <a:spLocks noChangeArrowheads="1"/>
          </p:cNvSpPr>
          <p:nvPr/>
        </p:nvSpPr>
        <p:spPr bwMode="auto">
          <a:xfrm>
            <a:off x="6129338" y="2732088"/>
            <a:ext cx="982662"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6" name="矩形 15"/>
          <p:cNvSpPr>
            <a:spLocks noChangeArrowheads="1"/>
          </p:cNvSpPr>
          <p:nvPr/>
        </p:nvSpPr>
        <p:spPr bwMode="auto">
          <a:xfrm>
            <a:off x="6129338" y="3954463"/>
            <a:ext cx="982662"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7" name="矩形 16"/>
          <p:cNvSpPr>
            <a:spLocks noChangeArrowheads="1"/>
          </p:cNvSpPr>
          <p:nvPr/>
        </p:nvSpPr>
        <p:spPr bwMode="auto">
          <a:xfrm>
            <a:off x="6129338" y="5175250"/>
            <a:ext cx="982662" cy="982663"/>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8" name="矩形 17"/>
          <p:cNvSpPr>
            <a:spLocks noChangeArrowheads="1"/>
          </p:cNvSpPr>
          <p:nvPr/>
        </p:nvSpPr>
        <p:spPr bwMode="auto">
          <a:xfrm>
            <a:off x="7383463" y="1509713"/>
            <a:ext cx="4165600"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9" name="矩形 18"/>
          <p:cNvSpPr>
            <a:spLocks noChangeArrowheads="1"/>
          </p:cNvSpPr>
          <p:nvPr/>
        </p:nvSpPr>
        <p:spPr bwMode="auto">
          <a:xfrm>
            <a:off x="7391400" y="2732088"/>
            <a:ext cx="4165600"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0" name="矩形 19"/>
          <p:cNvSpPr>
            <a:spLocks noChangeArrowheads="1"/>
          </p:cNvSpPr>
          <p:nvPr/>
        </p:nvSpPr>
        <p:spPr bwMode="auto">
          <a:xfrm>
            <a:off x="7391400" y="3954463"/>
            <a:ext cx="4165600"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1" name="矩形 20"/>
          <p:cNvSpPr>
            <a:spLocks noChangeArrowheads="1"/>
          </p:cNvSpPr>
          <p:nvPr/>
        </p:nvSpPr>
        <p:spPr bwMode="auto">
          <a:xfrm>
            <a:off x="7391400" y="5175250"/>
            <a:ext cx="4165600" cy="982663"/>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22" name="图片 21"/>
          <p:cNvPicPr>
            <a:picLocks noChangeAspect="1" noChangeArrowheads="1"/>
          </p:cNvPicPr>
          <p:nvPr/>
        </p:nvPicPr>
        <p:blipFill>
          <a:blip r:embed="rId6" cstate="email"/>
          <a:srcRect/>
          <a:stretch>
            <a:fillRect/>
          </a:stretch>
        </p:blipFill>
        <p:spPr bwMode="auto">
          <a:xfrm>
            <a:off x="6388100" y="1677988"/>
            <a:ext cx="4857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noChangeArrowheads="1"/>
          </p:cNvPicPr>
          <p:nvPr/>
        </p:nvPicPr>
        <p:blipFill>
          <a:blip r:embed="rId7" cstate="email"/>
          <a:srcRect/>
          <a:stretch>
            <a:fillRect/>
          </a:stretch>
        </p:blipFill>
        <p:spPr bwMode="auto">
          <a:xfrm>
            <a:off x="6308725" y="2901950"/>
            <a:ext cx="6238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p:cNvPicPr>
            <a:picLocks noChangeAspect="1" noChangeArrowheads="1"/>
          </p:cNvPicPr>
          <p:nvPr/>
        </p:nvPicPr>
        <p:blipFill>
          <a:blip r:embed="rId8" cstate="email"/>
          <a:srcRect/>
          <a:stretch>
            <a:fillRect/>
          </a:stretch>
        </p:blipFill>
        <p:spPr bwMode="auto">
          <a:xfrm>
            <a:off x="6326188" y="4194175"/>
            <a:ext cx="5873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noChangeArrowheads="1"/>
          </p:cNvPicPr>
          <p:nvPr/>
        </p:nvPicPr>
        <p:blipFill>
          <a:blip r:embed="rId9" cstate="email"/>
          <a:srcRect/>
          <a:stretch>
            <a:fillRect/>
          </a:stretch>
        </p:blipFill>
        <p:spPr bwMode="auto">
          <a:xfrm>
            <a:off x="6397625" y="5416550"/>
            <a:ext cx="5111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a:spLocks noChangeArrowheads="1"/>
          </p:cNvSpPr>
          <p:nvPr/>
        </p:nvSpPr>
        <p:spPr bwMode="auto">
          <a:xfrm flipH="1">
            <a:off x="7727950" y="1628775"/>
            <a:ext cx="347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Click here to add  you to the</a:t>
            </a:r>
            <a:endParaRPr lang="zh-CN" altLang="en-US" sz="20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 center of the narrative thought</a:t>
            </a:r>
            <a:endPar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26"/>
          <p:cNvSpPr>
            <a:spLocks noChangeArrowheads="1"/>
          </p:cNvSpPr>
          <p:nvPr/>
        </p:nvSpPr>
        <p:spPr bwMode="auto">
          <a:xfrm flipH="1">
            <a:off x="7727950" y="2817813"/>
            <a:ext cx="347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Click here to add  you to the</a:t>
            </a:r>
            <a:endParaRPr lang="zh-CN" altLang="en-US" sz="20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 center of the narrative thought</a:t>
            </a:r>
            <a:endPar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27"/>
          <p:cNvSpPr>
            <a:spLocks noChangeArrowheads="1"/>
          </p:cNvSpPr>
          <p:nvPr/>
        </p:nvSpPr>
        <p:spPr bwMode="auto">
          <a:xfrm flipH="1">
            <a:off x="7727950" y="4090988"/>
            <a:ext cx="347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Click here to add  you to the</a:t>
            </a:r>
            <a:endParaRPr lang="zh-CN" altLang="en-US" sz="20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 center of the narrative thought</a:t>
            </a:r>
            <a:endPar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28"/>
          <p:cNvSpPr>
            <a:spLocks noChangeArrowheads="1"/>
          </p:cNvSpPr>
          <p:nvPr/>
        </p:nvSpPr>
        <p:spPr bwMode="auto">
          <a:xfrm flipH="1">
            <a:off x="7735888" y="5313363"/>
            <a:ext cx="347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Click here to add  you to the</a:t>
            </a:r>
            <a:endParaRPr lang="zh-CN" altLang="en-US" sz="20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 center of the narrative thought</a:t>
            </a:r>
            <a:endPar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anim calcmode="lin" valueType="num">
                                      <p:cBhvr>
                                        <p:cTn id="12" dur="250" fill="hold"/>
                                        <p:tgtEl>
                                          <p:spTgt spid="11"/>
                                        </p:tgtEl>
                                        <p:attrNameLst>
                                          <p:attrName>ppt_x</p:attrName>
                                        </p:attrNameLst>
                                      </p:cBhvr>
                                      <p:tavLst>
                                        <p:tav tm="0">
                                          <p:val>
                                            <p:strVal val="#ppt_x"/>
                                          </p:val>
                                        </p:tav>
                                        <p:tav tm="100000">
                                          <p:val>
                                            <p:strVal val="#ppt_x"/>
                                          </p:val>
                                        </p:tav>
                                      </p:tavLst>
                                    </p:anim>
                                    <p:anim calcmode="lin" valueType="num">
                                      <p:cBhvr>
                                        <p:cTn id="13" dur="2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anim calcmode="lin" valueType="num">
                                      <p:cBhvr>
                                        <p:cTn id="24" dur="250" fill="hold"/>
                                        <p:tgtEl>
                                          <p:spTgt spid="13"/>
                                        </p:tgtEl>
                                        <p:attrNameLst>
                                          <p:attrName>ppt_x</p:attrName>
                                        </p:attrNameLst>
                                      </p:cBhvr>
                                      <p:tavLst>
                                        <p:tav tm="0">
                                          <p:val>
                                            <p:strVal val="#ppt_x"/>
                                          </p:val>
                                        </p:tav>
                                        <p:tav tm="100000">
                                          <p:val>
                                            <p:strVal val="#ppt_x"/>
                                          </p:val>
                                        </p:tav>
                                      </p:tavLst>
                                    </p:anim>
                                    <p:anim calcmode="lin" valueType="num">
                                      <p:cBhvr>
                                        <p:cTn id="25" dur="25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anim calcmode="lin" valueType="num">
                                      <p:cBhvr>
                                        <p:cTn id="30" dur="250" fill="hold"/>
                                        <p:tgtEl>
                                          <p:spTgt spid="14"/>
                                        </p:tgtEl>
                                        <p:attrNameLst>
                                          <p:attrName>ppt_x</p:attrName>
                                        </p:attrNameLst>
                                      </p:cBhvr>
                                      <p:tavLst>
                                        <p:tav tm="0">
                                          <p:val>
                                            <p:strVal val="#ppt_x"/>
                                          </p:val>
                                        </p:tav>
                                        <p:tav tm="100000">
                                          <p:val>
                                            <p:strVal val="#ppt_x"/>
                                          </p:val>
                                        </p:tav>
                                      </p:tavLst>
                                    </p:anim>
                                    <p:anim calcmode="lin" valueType="num">
                                      <p:cBhvr>
                                        <p:cTn id="31" dur="25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anim calcmode="lin" valueType="num">
                                      <p:cBhvr>
                                        <p:cTn id="42" dur="250" fill="hold"/>
                                        <p:tgtEl>
                                          <p:spTgt spid="16"/>
                                        </p:tgtEl>
                                        <p:attrNameLst>
                                          <p:attrName>ppt_x</p:attrName>
                                        </p:attrNameLst>
                                      </p:cBhvr>
                                      <p:tavLst>
                                        <p:tav tm="0">
                                          <p:val>
                                            <p:strVal val="#ppt_x"/>
                                          </p:val>
                                        </p:tav>
                                        <p:tav tm="100000">
                                          <p:val>
                                            <p:strVal val="#ppt_x"/>
                                          </p:val>
                                        </p:tav>
                                      </p:tavLst>
                                    </p:anim>
                                    <p:anim calcmode="lin" valueType="num">
                                      <p:cBhvr>
                                        <p:cTn id="43" dur="25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50"/>
                                        <p:tgtEl>
                                          <p:spTgt spid="18"/>
                                        </p:tgtEl>
                                      </p:cBhvr>
                                    </p:animEffect>
                                    <p:anim calcmode="lin" valueType="num">
                                      <p:cBhvr>
                                        <p:cTn id="54" dur="250" fill="hold"/>
                                        <p:tgtEl>
                                          <p:spTgt spid="18"/>
                                        </p:tgtEl>
                                        <p:attrNameLst>
                                          <p:attrName>ppt_x</p:attrName>
                                        </p:attrNameLst>
                                      </p:cBhvr>
                                      <p:tavLst>
                                        <p:tav tm="0">
                                          <p:val>
                                            <p:strVal val="#ppt_x"/>
                                          </p:val>
                                        </p:tav>
                                        <p:tav tm="100000">
                                          <p:val>
                                            <p:strVal val="#ppt_x"/>
                                          </p:val>
                                        </p:tav>
                                      </p:tavLst>
                                    </p:anim>
                                    <p:anim calcmode="lin" valueType="num">
                                      <p:cBhvr>
                                        <p:cTn id="55" dur="25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anim calcmode="lin" valueType="num">
                                      <p:cBhvr>
                                        <p:cTn id="60" dur="250" fill="hold"/>
                                        <p:tgtEl>
                                          <p:spTgt spid="19"/>
                                        </p:tgtEl>
                                        <p:attrNameLst>
                                          <p:attrName>ppt_x</p:attrName>
                                        </p:attrNameLst>
                                      </p:cBhvr>
                                      <p:tavLst>
                                        <p:tav tm="0">
                                          <p:val>
                                            <p:strVal val="#ppt_x"/>
                                          </p:val>
                                        </p:tav>
                                        <p:tav tm="100000">
                                          <p:val>
                                            <p:strVal val="#ppt_x"/>
                                          </p:val>
                                        </p:tav>
                                      </p:tavLst>
                                    </p:anim>
                                    <p:anim calcmode="lin" valueType="num">
                                      <p:cBhvr>
                                        <p:cTn id="61" dur="25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50"/>
                                        <p:tgtEl>
                                          <p:spTgt spid="20"/>
                                        </p:tgtEl>
                                      </p:cBhvr>
                                    </p:animEffect>
                                    <p:anim calcmode="lin" valueType="num">
                                      <p:cBhvr>
                                        <p:cTn id="66" dur="250" fill="hold"/>
                                        <p:tgtEl>
                                          <p:spTgt spid="20"/>
                                        </p:tgtEl>
                                        <p:attrNameLst>
                                          <p:attrName>ppt_x</p:attrName>
                                        </p:attrNameLst>
                                      </p:cBhvr>
                                      <p:tavLst>
                                        <p:tav tm="0">
                                          <p:val>
                                            <p:strVal val="#ppt_x"/>
                                          </p:val>
                                        </p:tav>
                                        <p:tav tm="100000">
                                          <p:val>
                                            <p:strVal val="#ppt_x"/>
                                          </p:val>
                                        </p:tav>
                                      </p:tavLst>
                                    </p:anim>
                                    <p:anim calcmode="lin" valueType="num">
                                      <p:cBhvr>
                                        <p:cTn id="67" dur="25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50"/>
                                        <p:tgtEl>
                                          <p:spTgt spid="21"/>
                                        </p:tgtEl>
                                      </p:cBhvr>
                                    </p:animEffect>
                                    <p:anim calcmode="lin" valueType="num">
                                      <p:cBhvr>
                                        <p:cTn id="72" dur="250" fill="hold"/>
                                        <p:tgtEl>
                                          <p:spTgt spid="21"/>
                                        </p:tgtEl>
                                        <p:attrNameLst>
                                          <p:attrName>ppt_x</p:attrName>
                                        </p:attrNameLst>
                                      </p:cBhvr>
                                      <p:tavLst>
                                        <p:tav tm="0">
                                          <p:val>
                                            <p:strVal val="#ppt_x"/>
                                          </p:val>
                                        </p:tav>
                                        <p:tav tm="100000">
                                          <p:val>
                                            <p:strVal val="#ppt_x"/>
                                          </p:val>
                                        </p:tav>
                                      </p:tavLst>
                                    </p:anim>
                                    <p:anim calcmode="lin" valueType="num">
                                      <p:cBhvr>
                                        <p:cTn id="73" dur="25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50"/>
                                        <p:tgtEl>
                                          <p:spTgt spid="23"/>
                                        </p:tgtEl>
                                      </p:cBhvr>
                                    </p:animEffect>
                                    <p:anim calcmode="lin" valueType="num">
                                      <p:cBhvr>
                                        <p:cTn id="84" dur="250" fill="hold"/>
                                        <p:tgtEl>
                                          <p:spTgt spid="23"/>
                                        </p:tgtEl>
                                        <p:attrNameLst>
                                          <p:attrName>ppt_x</p:attrName>
                                        </p:attrNameLst>
                                      </p:cBhvr>
                                      <p:tavLst>
                                        <p:tav tm="0">
                                          <p:val>
                                            <p:strVal val="#ppt_x"/>
                                          </p:val>
                                        </p:tav>
                                        <p:tav tm="100000">
                                          <p:val>
                                            <p:strVal val="#ppt_x"/>
                                          </p:val>
                                        </p:tav>
                                      </p:tavLst>
                                    </p:anim>
                                    <p:anim calcmode="lin" valueType="num">
                                      <p:cBhvr>
                                        <p:cTn id="85" dur="25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50"/>
                                        <p:tgtEl>
                                          <p:spTgt spid="24"/>
                                        </p:tgtEl>
                                      </p:cBhvr>
                                    </p:animEffect>
                                    <p:anim calcmode="lin" valueType="num">
                                      <p:cBhvr>
                                        <p:cTn id="90" dur="250" fill="hold"/>
                                        <p:tgtEl>
                                          <p:spTgt spid="24"/>
                                        </p:tgtEl>
                                        <p:attrNameLst>
                                          <p:attrName>ppt_x</p:attrName>
                                        </p:attrNameLst>
                                      </p:cBhvr>
                                      <p:tavLst>
                                        <p:tav tm="0">
                                          <p:val>
                                            <p:strVal val="#ppt_x"/>
                                          </p:val>
                                        </p:tav>
                                        <p:tav tm="100000">
                                          <p:val>
                                            <p:strVal val="#ppt_x"/>
                                          </p:val>
                                        </p:tav>
                                      </p:tavLst>
                                    </p:anim>
                                    <p:anim calcmode="lin" valueType="num">
                                      <p:cBhvr>
                                        <p:cTn id="91" dur="25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50"/>
                                        <p:tgtEl>
                                          <p:spTgt spid="25"/>
                                        </p:tgtEl>
                                      </p:cBhvr>
                                    </p:animEffect>
                                    <p:anim calcmode="lin" valueType="num">
                                      <p:cBhvr>
                                        <p:cTn id="96" dur="250" fill="hold"/>
                                        <p:tgtEl>
                                          <p:spTgt spid="25"/>
                                        </p:tgtEl>
                                        <p:attrNameLst>
                                          <p:attrName>ppt_x</p:attrName>
                                        </p:attrNameLst>
                                      </p:cBhvr>
                                      <p:tavLst>
                                        <p:tav tm="0">
                                          <p:val>
                                            <p:strVal val="#ppt_x"/>
                                          </p:val>
                                        </p:tav>
                                        <p:tav tm="100000">
                                          <p:val>
                                            <p:strVal val="#ppt_x"/>
                                          </p:val>
                                        </p:tav>
                                      </p:tavLst>
                                    </p:anim>
                                    <p:anim calcmode="lin" valueType="num">
                                      <p:cBhvr>
                                        <p:cTn id="97" dur="250" fill="hold"/>
                                        <p:tgtEl>
                                          <p:spTgt spid="25"/>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250"/>
                                        <p:tgtEl>
                                          <p:spTgt spid="26"/>
                                        </p:tgtEl>
                                      </p:cBhvr>
                                    </p:animEffect>
                                    <p:anim calcmode="lin" valueType="num">
                                      <p:cBhvr>
                                        <p:cTn id="102" dur="250" fill="hold"/>
                                        <p:tgtEl>
                                          <p:spTgt spid="26"/>
                                        </p:tgtEl>
                                        <p:attrNameLst>
                                          <p:attrName>ppt_x</p:attrName>
                                        </p:attrNameLst>
                                      </p:cBhvr>
                                      <p:tavLst>
                                        <p:tav tm="0">
                                          <p:val>
                                            <p:strVal val="#ppt_x"/>
                                          </p:val>
                                        </p:tav>
                                        <p:tav tm="100000">
                                          <p:val>
                                            <p:strVal val="#ppt_x"/>
                                          </p:val>
                                        </p:tav>
                                      </p:tavLst>
                                    </p:anim>
                                    <p:anim calcmode="lin" valueType="num">
                                      <p:cBhvr>
                                        <p:cTn id="103" dur="250" fill="hold"/>
                                        <p:tgtEl>
                                          <p:spTgt spid="26"/>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250"/>
                                        <p:tgtEl>
                                          <p:spTgt spid="27"/>
                                        </p:tgtEl>
                                      </p:cBhvr>
                                    </p:animEffect>
                                    <p:anim calcmode="lin" valueType="num">
                                      <p:cBhvr>
                                        <p:cTn id="108" dur="250" fill="hold"/>
                                        <p:tgtEl>
                                          <p:spTgt spid="27"/>
                                        </p:tgtEl>
                                        <p:attrNameLst>
                                          <p:attrName>ppt_x</p:attrName>
                                        </p:attrNameLst>
                                      </p:cBhvr>
                                      <p:tavLst>
                                        <p:tav tm="0">
                                          <p:val>
                                            <p:strVal val="#ppt_x"/>
                                          </p:val>
                                        </p:tav>
                                        <p:tav tm="100000">
                                          <p:val>
                                            <p:strVal val="#ppt_x"/>
                                          </p:val>
                                        </p:tav>
                                      </p:tavLst>
                                    </p:anim>
                                    <p:anim calcmode="lin" valueType="num">
                                      <p:cBhvr>
                                        <p:cTn id="109" dur="250" fill="hold"/>
                                        <p:tgtEl>
                                          <p:spTgt spid="27"/>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250"/>
                                        <p:tgtEl>
                                          <p:spTgt spid="28"/>
                                        </p:tgtEl>
                                      </p:cBhvr>
                                    </p:animEffect>
                                    <p:anim calcmode="lin" valueType="num">
                                      <p:cBhvr>
                                        <p:cTn id="114" dur="250" fill="hold"/>
                                        <p:tgtEl>
                                          <p:spTgt spid="28"/>
                                        </p:tgtEl>
                                        <p:attrNameLst>
                                          <p:attrName>ppt_x</p:attrName>
                                        </p:attrNameLst>
                                      </p:cBhvr>
                                      <p:tavLst>
                                        <p:tav tm="0">
                                          <p:val>
                                            <p:strVal val="#ppt_x"/>
                                          </p:val>
                                        </p:tav>
                                        <p:tav tm="100000">
                                          <p:val>
                                            <p:strVal val="#ppt_x"/>
                                          </p:val>
                                        </p:tav>
                                      </p:tavLst>
                                    </p:anim>
                                    <p:anim calcmode="lin" valueType="num">
                                      <p:cBhvr>
                                        <p:cTn id="115" dur="250" fill="hold"/>
                                        <p:tgtEl>
                                          <p:spTgt spid="28"/>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250"/>
                                        <p:tgtEl>
                                          <p:spTgt spid="29"/>
                                        </p:tgtEl>
                                      </p:cBhvr>
                                    </p:animEffect>
                                    <p:anim calcmode="lin" valueType="num">
                                      <p:cBhvr>
                                        <p:cTn id="120" dur="250" fill="hold"/>
                                        <p:tgtEl>
                                          <p:spTgt spid="29"/>
                                        </p:tgtEl>
                                        <p:attrNameLst>
                                          <p:attrName>ppt_x</p:attrName>
                                        </p:attrNameLst>
                                      </p:cBhvr>
                                      <p:tavLst>
                                        <p:tav tm="0">
                                          <p:val>
                                            <p:strVal val="#ppt_x"/>
                                          </p:val>
                                        </p:tav>
                                        <p:tav tm="100000">
                                          <p:val>
                                            <p:strVal val="#ppt_x"/>
                                          </p:val>
                                        </p:tav>
                                      </p:tavLst>
                                    </p:anim>
                                    <p:anim calcmode="lin" valueType="num">
                                      <p:cBhvr>
                                        <p:cTn id="121"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5" name="任意多边形 21"/>
          <p:cNvSpPr/>
          <p:nvPr/>
        </p:nvSpPr>
        <p:spPr>
          <a:xfrm rot="8017353">
            <a:off x="5155723" y="2787301"/>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sp>
        <p:nvSpPr>
          <p:cNvPr id="6" name="任意多边形 22"/>
          <p:cNvSpPr/>
          <p:nvPr/>
        </p:nvSpPr>
        <p:spPr>
          <a:xfrm rot="13330866">
            <a:off x="4393267" y="3545761"/>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sp>
        <p:nvSpPr>
          <p:cNvPr id="7" name="任意多边形 23"/>
          <p:cNvSpPr/>
          <p:nvPr/>
        </p:nvSpPr>
        <p:spPr>
          <a:xfrm rot="2853042">
            <a:off x="4488090" y="2029545"/>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sp>
        <p:nvSpPr>
          <p:cNvPr id="9" name="任意多边形 24"/>
          <p:cNvSpPr/>
          <p:nvPr/>
        </p:nvSpPr>
        <p:spPr>
          <a:xfrm rot="18918822">
            <a:off x="5781292" y="2761722"/>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sp>
        <p:nvSpPr>
          <p:cNvPr id="10" name="任意多边形 25"/>
          <p:cNvSpPr/>
          <p:nvPr/>
        </p:nvSpPr>
        <p:spPr>
          <a:xfrm rot="13330866">
            <a:off x="6486952" y="3540212"/>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sp>
        <p:nvSpPr>
          <p:cNvPr id="11" name="任意多边形 26"/>
          <p:cNvSpPr/>
          <p:nvPr/>
        </p:nvSpPr>
        <p:spPr>
          <a:xfrm rot="2853042">
            <a:off x="6517822" y="2114989"/>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grpSp>
        <p:nvGrpSpPr>
          <p:cNvPr id="12" name="组合 354"/>
          <p:cNvGrpSpPr/>
          <p:nvPr/>
        </p:nvGrpSpPr>
        <p:grpSpPr>
          <a:xfrm>
            <a:off x="2360008" y="2046587"/>
            <a:ext cx="2348825" cy="933843"/>
            <a:chOff x="1343472" y="4037003"/>
            <a:chExt cx="1761619" cy="700382"/>
          </a:xfrm>
        </p:grpSpPr>
        <p:sp>
          <p:nvSpPr>
            <p:cNvPr id="13"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组合 354"/>
          <p:cNvGrpSpPr/>
          <p:nvPr/>
        </p:nvGrpSpPr>
        <p:grpSpPr>
          <a:xfrm>
            <a:off x="2401221" y="3649388"/>
            <a:ext cx="2348825" cy="933843"/>
            <a:chOff x="1343472" y="4037003"/>
            <a:chExt cx="1761619" cy="700382"/>
          </a:xfrm>
        </p:grpSpPr>
        <p:sp>
          <p:nvSpPr>
            <p:cNvPr id="16"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8" name="组合 354"/>
          <p:cNvGrpSpPr/>
          <p:nvPr/>
        </p:nvGrpSpPr>
        <p:grpSpPr>
          <a:xfrm>
            <a:off x="8071430" y="1956772"/>
            <a:ext cx="2348825" cy="933843"/>
            <a:chOff x="1343472" y="4037003"/>
            <a:chExt cx="1761619" cy="700382"/>
          </a:xfrm>
        </p:grpSpPr>
        <p:sp>
          <p:nvSpPr>
            <p:cNvPr id="19"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 name="组合 354"/>
          <p:cNvGrpSpPr/>
          <p:nvPr/>
        </p:nvGrpSpPr>
        <p:grpSpPr>
          <a:xfrm>
            <a:off x="8179041" y="3526318"/>
            <a:ext cx="2348825" cy="933843"/>
            <a:chOff x="1343472" y="4037003"/>
            <a:chExt cx="1761619" cy="700382"/>
          </a:xfrm>
        </p:grpSpPr>
        <p:sp>
          <p:nvSpPr>
            <p:cNvPr id="22"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4" name="Rectangle 42"/>
          <p:cNvSpPr/>
          <p:nvPr/>
        </p:nvSpPr>
        <p:spPr>
          <a:xfrm>
            <a:off x="1185237" y="5674908"/>
            <a:ext cx="10261991" cy="974169"/>
          </a:xfrm>
          <a:prstGeom prst="rect">
            <a:avLst/>
          </a:prstGeom>
          <a:noFill/>
          <a:ln w="12700" cap="flat" cmpd="sng" algn="ctr">
            <a:noFill/>
            <a:prstDash val="solid"/>
          </a:ln>
          <a:effectLst/>
        </p:spPr>
        <p:txBody>
          <a:bodyPr lIns="91440" tIns="0" rIns="91440" bIns="0" rtlCol="0" anchor="t"/>
          <a:lstStyle/>
          <a:p>
            <a:pPr algn="just">
              <a:defRPr/>
            </a:pPr>
            <a:r>
              <a:rPr lang="en-US" sz="1400" kern="0" dirty="0">
                <a:solidFill>
                  <a:schemeClr val="bg1">
                    <a:lumMod val="50000"/>
                  </a:schemeClr>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p>
          </p:txBody>
        </p:sp>
      </p:grpSp>
      <p:sp>
        <p:nvSpPr>
          <p:cNvPr id="5" name="直接连接符 24"/>
          <p:cNvSpPr>
            <a:spLocks noChangeShapeType="1"/>
          </p:cNvSpPr>
          <p:nvPr/>
        </p:nvSpPr>
        <p:spPr bwMode="auto">
          <a:xfrm>
            <a:off x="1135063" y="3267075"/>
            <a:ext cx="10117137" cy="1588"/>
          </a:xfrm>
          <a:prstGeom prst="line">
            <a:avLst/>
          </a:prstGeom>
          <a:noFill/>
          <a:ln w="28575">
            <a:solidFill>
              <a:srgbClr val="D5493A"/>
            </a:solidFill>
            <a:prstDash val="sys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6" name="椭圆 2"/>
          <p:cNvSpPr>
            <a:spLocks noChangeArrowheads="1"/>
          </p:cNvSpPr>
          <p:nvPr/>
        </p:nvSpPr>
        <p:spPr bwMode="auto">
          <a:xfrm>
            <a:off x="5072063" y="2197100"/>
            <a:ext cx="2052637" cy="2052638"/>
          </a:xfrm>
          <a:prstGeom prst="ellipse">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2917825" y="2559050"/>
            <a:ext cx="1308100" cy="1308100"/>
          </a:xfrm>
          <a:prstGeom prst="ellipse">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 name="椭圆 4"/>
          <p:cNvSpPr>
            <a:spLocks noChangeArrowheads="1"/>
          </p:cNvSpPr>
          <p:nvPr/>
        </p:nvSpPr>
        <p:spPr bwMode="auto">
          <a:xfrm>
            <a:off x="769938" y="2570163"/>
            <a:ext cx="1308100" cy="1308100"/>
          </a:xfrm>
          <a:prstGeom prst="ellipse">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0" name="椭圆 5"/>
          <p:cNvSpPr>
            <a:spLocks noChangeArrowheads="1"/>
          </p:cNvSpPr>
          <p:nvPr/>
        </p:nvSpPr>
        <p:spPr bwMode="auto">
          <a:xfrm>
            <a:off x="7967663" y="2568575"/>
            <a:ext cx="1308100" cy="1308100"/>
          </a:xfrm>
          <a:prstGeom prst="ellipse">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1" name="椭圆 6"/>
          <p:cNvSpPr>
            <a:spLocks noChangeArrowheads="1"/>
          </p:cNvSpPr>
          <p:nvPr/>
        </p:nvSpPr>
        <p:spPr bwMode="auto">
          <a:xfrm>
            <a:off x="10117138" y="2570163"/>
            <a:ext cx="1308100" cy="1308100"/>
          </a:xfrm>
          <a:prstGeom prst="ellipse">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 name="文本框 13"/>
          <p:cNvSpPr>
            <a:spLocks noChangeArrowheads="1"/>
          </p:cNvSpPr>
          <p:nvPr/>
        </p:nvSpPr>
        <p:spPr bwMode="auto">
          <a:xfrm>
            <a:off x="431800" y="4572000"/>
            <a:ext cx="19296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a:t>
            </a:r>
            <a:r>
              <a:rPr lang="en-US" altLang="zh-CN" sz="2400">
                <a:solidFill>
                  <a:schemeClr val="bg1">
                    <a:lumMod val="50000"/>
                  </a:schemeClr>
                </a:solidFill>
                <a:latin typeface="Calibri" panose="020F0502020204030204" pitchFamily="34" charset="0"/>
                <a:sym typeface="Calibri" panose="020F0502020204030204" pitchFamily="34" charset="0"/>
              </a:rPr>
              <a:t>YOUR  TITLE</a:t>
            </a:r>
            <a:endParaRPr lang="en-US" altLang="zh-CN">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600">
              <a:solidFill>
                <a:schemeClr val="bg1">
                  <a:lumMod val="50000"/>
                </a:schemeClr>
              </a:solidFill>
              <a:sym typeface="Calibri" panose="020F0502020204030204" pitchFamily="34" charset="0"/>
            </a:endParaRPr>
          </a:p>
        </p:txBody>
      </p:sp>
      <p:sp>
        <p:nvSpPr>
          <p:cNvPr id="13" name="文本框 14"/>
          <p:cNvSpPr>
            <a:spLocks noChangeArrowheads="1"/>
          </p:cNvSpPr>
          <p:nvPr/>
        </p:nvSpPr>
        <p:spPr bwMode="auto">
          <a:xfrm>
            <a:off x="2600325" y="4554538"/>
            <a:ext cx="19296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dirty="0">
                <a:solidFill>
                  <a:schemeClr val="bg1">
                    <a:lumMod val="50000"/>
                  </a:schemeClr>
                </a:solidFill>
                <a:latin typeface="Calibri" panose="020F0502020204030204" pitchFamily="34" charset="0"/>
                <a:sym typeface="Calibri" panose="020F0502020204030204" pitchFamily="34" charset="0"/>
              </a:rPr>
              <a:t>  </a:t>
            </a:r>
            <a:r>
              <a:rPr lang="en-US" altLang="zh-CN" sz="2400" dirty="0">
                <a:solidFill>
                  <a:schemeClr val="bg1">
                    <a:lumMod val="50000"/>
                  </a:schemeClr>
                </a:solidFill>
                <a:latin typeface="Calibri" panose="020F0502020204030204" pitchFamily="34" charset="0"/>
                <a:sym typeface="Calibri" panose="020F0502020204030204" pitchFamily="34" charset="0"/>
              </a:rPr>
              <a:t>YOUR  TITLE</a:t>
            </a:r>
            <a:endParaRPr lang="en-US" altLang="zh-CN"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6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6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600" dirty="0">
              <a:solidFill>
                <a:schemeClr val="bg1">
                  <a:lumMod val="50000"/>
                </a:schemeClr>
              </a:solidFill>
              <a:sym typeface="Calibri" panose="020F0502020204030204" pitchFamily="34" charset="0"/>
            </a:endParaRPr>
          </a:p>
        </p:txBody>
      </p:sp>
      <p:sp>
        <p:nvSpPr>
          <p:cNvPr id="14" name="文本框 15"/>
          <p:cNvSpPr>
            <a:spLocks noChangeArrowheads="1"/>
          </p:cNvSpPr>
          <p:nvPr/>
        </p:nvSpPr>
        <p:spPr bwMode="auto">
          <a:xfrm>
            <a:off x="7659688" y="4540250"/>
            <a:ext cx="19296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a:t>
            </a:r>
            <a:r>
              <a:rPr lang="en-US" altLang="zh-CN" sz="2400">
                <a:solidFill>
                  <a:schemeClr val="bg1">
                    <a:lumMod val="50000"/>
                  </a:schemeClr>
                </a:solidFill>
                <a:latin typeface="Calibri" panose="020F0502020204030204" pitchFamily="34" charset="0"/>
                <a:sym typeface="Calibri" panose="020F0502020204030204" pitchFamily="34" charset="0"/>
              </a:rPr>
              <a:t>YOUR  TITLE</a:t>
            </a:r>
            <a:endParaRPr lang="en-US" altLang="zh-CN">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600">
              <a:solidFill>
                <a:schemeClr val="bg1">
                  <a:lumMod val="50000"/>
                </a:schemeClr>
              </a:solidFill>
              <a:sym typeface="Calibri" panose="020F0502020204030204" pitchFamily="34" charset="0"/>
            </a:endParaRPr>
          </a:p>
        </p:txBody>
      </p:sp>
      <p:sp>
        <p:nvSpPr>
          <p:cNvPr id="15" name="文本框 16"/>
          <p:cNvSpPr>
            <a:spLocks noChangeArrowheads="1"/>
          </p:cNvSpPr>
          <p:nvPr/>
        </p:nvSpPr>
        <p:spPr bwMode="auto">
          <a:xfrm>
            <a:off x="9783763" y="4554538"/>
            <a:ext cx="19296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a:t>
            </a:r>
            <a:r>
              <a:rPr lang="en-US" altLang="zh-CN" sz="2400">
                <a:solidFill>
                  <a:schemeClr val="bg1">
                    <a:lumMod val="50000"/>
                  </a:schemeClr>
                </a:solidFill>
                <a:latin typeface="Calibri" panose="020F0502020204030204" pitchFamily="34" charset="0"/>
                <a:sym typeface="Calibri" panose="020F0502020204030204" pitchFamily="34" charset="0"/>
              </a:rPr>
              <a:t>YOUR  TITLE</a:t>
            </a:r>
            <a:endParaRPr lang="en-US" altLang="zh-CN">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600">
              <a:solidFill>
                <a:schemeClr val="bg1">
                  <a:lumMod val="50000"/>
                </a:schemeClr>
              </a:solidFill>
              <a:sym typeface="Calibri" panose="020F0502020204030204" pitchFamily="34" charset="0"/>
            </a:endParaRPr>
          </a:p>
        </p:txBody>
      </p:sp>
      <p:sp>
        <p:nvSpPr>
          <p:cNvPr id="16" name="文本框 17"/>
          <p:cNvSpPr>
            <a:spLocks noChangeArrowheads="1"/>
          </p:cNvSpPr>
          <p:nvPr/>
        </p:nvSpPr>
        <p:spPr bwMode="auto">
          <a:xfrm>
            <a:off x="5068888" y="4551363"/>
            <a:ext cx="215321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a:t>
            </a:r>
            <a:r>
              <a:rPr lang="en-US" altLang="zh-CN" sz="2800" b="1">
                <a:solidFill>
                  <a:schemeClr val="bg1">
                    <a:lumMod val="50000"/>
                  </a:schemeClr>
                </a:solidFill>
                <a:latin typeface="Calibri" panose="020F0502020204030204" pitchFamily="34" charset="0"/>
                <a:sym typeface="Calibri" panose="020F0502020204030204" pitchFamily="34" charset="0"/>
              </a:rPr>
              <a:t>YOUR  TITLE</a:t>
            </a:r>
            <a:endParaRPr lang="en-US" altLang="zh-CN" sz="2000" b="1">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600">
              <a:solidFill>
                <a:schemeClr val="bg1">
                  <a:lumMod val="50000"/>
                </a:schemeClr>
              </a:solidFill>
              <a:sym typeface="Calibri" panose="020F0502020204030204" pitchFamily="34" charset="0"/>
            </a:endParaRPr>
          </a:p>
        </p:txBody>
      </p:sp>
      <p:pic>
        <p:nvPicPr>
          <p:cNvPr id="17" name="图片 25"/>
          <p:cNvPicPr>
            <a:picLocks noChangeAspect="1" noChangeArrowheads="1"/>
          </p:cNvPicPr>
          <p:nvPr/>
        </p:nvPicPr>
        <p:blipFill>
          <a:blip r:embed="rId3" cstate="email"/>
          <a:srcRect/>
          <a:stretch>
            <a:fillRect/>
          </a:stretch>
        </p:blipFill>
        <p:spPr bwMode="auto">
          <a:xfrm>
            <a:off x="8362950" y="2952750"/>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6"/>
          <p:cNvPicPr>
            <a:picLocks noChangeAspect="1" noChangeArrowheads="1"/>
          </p:cNvPicPr>
          <p:nvPr/>
        </p:nvPicPr>
        <p:blipFill>
          <a:blip r:embed="rId4" cstate="email"/>
          <a:srcRect/>
          <a:stretch>
            <a:fillRect/>
          </a:stretch>
        </p:blipFill>
        <p:spPr bwMode="auto">
          <a:xfrm>
            <a:off x="3268663" y="2898775"/>
            <a:ext cx="661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7"/>
          <p:cNvPicPr>
            <a:picLocks noChangeAspect="1" noChangeArrowheads="1"/>
          </p:cNvPicPr>
          <p:nvPr/>
        </p:nvPicPr>
        <p:blipFill>
          <a:blip r:embed="rId5" cstate="email"/>
          <a:srcRect/>
          <a:stretch>
            <a:fillRect/>
          </a:stretch>
        </p:blipFill>
        <p:spPr bwMode="auto">
          <a:xfrm>
            <a:off x="10469563" y="2925763"/>
            <a:ext cx="6000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8"/>
          <p:cNvPicPr>
            <a:picLocks noChangeAspect="1" noChangeArrowheads="1"/>
          </p:cNvPicPr>
          <p:nvPr/>
        </p:nvPicPr>
        <p:blipFill>
          <a:blip r:embed="rId6" cstate="email"/>
          <a:srcRect/>
          <a:stretch>
            <a:fillRect/>
          </a:stretch>
        </p:blipFill>
        <p:spPr bwMode="auto">
          <a:xfrm>
            <a:off x="5572125" y="2789238"/>
            <a:ext cx="105251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9"/>
          <p:cNvPicPr>
            <a:picLocks noChangeAspect="1" noChangeArrowheads="1"/>
          </p:cNvPicPr>
          <p:nvPr/>
        </p:nvPicPr>
        <p:blipFill>
          <a:blip r:embed="rId7" cstate="email"/>
          <a:srcRect/>
          <a:stretch>
            <a:fillRect/>
          </a:stretch>
        </p:blipFill>
        <p:spPr bwMode="auto">
          <a:xfrm>
            <a:off x="1108075" y="2925763"/>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anim calcmode="lin" valueType="num">
                                      <p:cBhvr>
                                        <p:cTn id="66" dur="250" fill="hold"/>
                                        <p:tgtEl>
                                          <p:spTgt spid="15"/>
                                        </p:tgtEl>
                                        <p:attrNameLst>
                                          <p:attrName>ppt_x</p:attrName>
                                        </p:attrNameLst>
                                      </p:cBhvr>
                                      <p:tavLst>
                                        <p:tav tm="0">
                                          <p:val>
                                            <p:strVal val="#ppt_x"/>
                                          </p:val>
                                        </p:tav>
                                        <p:tav tm="100000">
                                          <p:val>
                                            <p:strVal val="#ppt_x"/>
                                          </p:val>
                                        </p:tav>
                                      </p:tavLst>
                                    </p:anim>
                                    <p:anim calcmode="lin" valueType="num">
                                      <p:cBhvr>
                                        <p:cTn id="67" dur="25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50"/>
                                        <p:tgtEl>
                                          <p:spTgt spid="16"/>
                                        </p:tgtEl>
                                      </p:cBhvr>
                                    </p:animEffect>
                                    <p:anim calcmode="lin" valueType="num">
                                      <p:cBhvr>
                                        <p:cTn id="72" dur="250" fill="hold"/>
                                        <p:tgtEl>
                                          <p:spTgt spid="16"/>
                                        </p:tgtEl>
                                        <p:attrNameLst>
                                          <p:attrName>ppt_x</p:attrName>
                                        </p:attrNameLst>
                                      </p:cBhvr>
                                      <p:tavLst>
                                        <p:tav tm="0">
                                          <p:val>
                                            <p:strVal val="#ppt_x"/>
                                          </p:val>
                                        </p:tav>
                                        <p:tav tm="100000">
                                          <p:val>
                                            <p:strVal val="#ppt_x"/>
                                          </p:val>
                                        </p:tav>
                                      </p:tavLst>
                                    </p:anim>
                                    <p:anim calcmode="lin" valueType="num">
                                      <p:cBhvr>
                                        <p:cTn id="73" dur="25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50"/>
                                        <p:tgtEl>
                                          <p:spTgt spid="17"/>
                                        </p:tgtEl>
                                      </p:cBhvr>
                                    </p:animEffect>
                                    <p:anim calcmode="lin" valueType="num">
                                      <p:cBhvr>
                                        <p:cTn id="78" dur="250" fill="hold"/>
                                        <p:tgtEl>
                                          <p:spTgt spid="17"/>
                                        </p:tgtEl>
                                        <p:attrNameLst>
                                          <p:attrName>ppt_x</p:attrName>
                                        </p:attrNameLst>
                                      </p:cBhvr>
                                      <p:tavLst>
                                        <p:tav tm="0">
                                          <p:val>
                                            <p:strVal val="#ppt_x"/>
                                          </p:val>
                                        </p:tav>
                                        <p:tav tm="100000">
                                          <p:val>
                                            <p:strVal val="#ppt_x"/>
                                          </p:val>
                                        </p:tav>
                                      </p:tavLst>
                                    </p:anim>
                                    <p:anim calcmode="lin" valueType="num">
                                      <p:cBhvr>
                                        <p:cTn id="79" dur="250" fill="hold"/>
                                        <p:tgtEl>
                                          <p:spTgt spid="17"/>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250"/>
                                        <p:tgtEl>
                                          <p:spTgt spid="18"/>
                                        </p:tgtEl>
                                      </p:cBhvr>
                                    </p:animEffect>
                                    <p:anim calcmode="lin" valueType="num">
                                      <p:cBhvr>
                                        <p:cTn id="84" dur="250" fill="hold"/>
                                        <p:tgtEl>
                                          <p:spTgt spid="18"/>
                                        </p:tgtEl>
                                        <p:attrNameLst>
                                          <p:attrName>ppt_x</p:attrName>
                                        </p:attrNameLst>
                                      </p:cBhvr>
                                      <p:tavLst>
                                        <p:tav tm="0">
                                          <p:val>
                                            <p:strVal val="#ppt_x"/>
                                          </p:val>
                                        </p:tav>
                                        <p:tav tm="100000">
                                          <p:val>
                                            <p:strVal val="#ppt_x"/>
                                          </p:val>
                                        </p:tav>
                                      </p:tavLst>
                                    </p:anim>
                                    <p:anim calcmode="lin" valueType="num">
                                      <p:cBhvr>
                                        <p:cTn id="85" dur="250" fill="hold"/>
                                        <p:tgtEl>
                                          <p:spTgt spid="18"/>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250"/>
                                        <p:tgtEl>
                                          <p:spTgt spid="19"/>
                                        </p:tgtEl>
                                      </p:cBhvr>
                                    </p:animEffect>
                                    <p:anim calcmode="lin" valueType="num">
                                      <p:cBhvr>
                                        <p:cTn id="90" dur="250" fill="hold"/>
                                        <p:tgtEl>
                                          <p:spTgt spid="19"/>
                                        </p:tgtEl>
                                        <p:attrNameLst>
                                          <p:attrName>ppt_x</p:attrName>
                                        </p:attrNameLst>
                                      </p:cBhvr>
                                      <p:tavLst>
                                        <p:tav tm="0">
                                          <p:val>
                                            <p:strVal val="#ppt_x"/>
                                          </p:val>
                                        </p:tav>
                                        <p:tav tm="100000">
                                          <p:val>
                                            <p:strVal val="#ppt_x"/>
                                          </p:val>
                                        </p:tav>
                                      </p:tavLst>
                                    </p:anim>
                                    <p:anim calcmode="lin" valueType="num">
                                      <p:cBhvr>
                                        <p:cTn id="91" dur="250" fill="hold"/>
                                        <p:tgtEl>
                                          <p:spTgt spid="1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250"/>
                                        <p:tgtEl>
                                          <p:spTgt spid="20"/>
                                        </p:tgtEl>
                                      </p:cBhvr>
                                    </p:animEffect>
                                    <p:anim calcmode="lin" valueType="num">
                                      <p:cBhvr>
                                        <p:cTn id="96" dur="250" fill="hold"/>
                                        <p:tgtEl>
                                          <p:spTgt spid="20"/>
                                        </p:tgtEl>
                                        <p:attrNameLst>
                                          <p:attrName>ppt_x</p:attrName>
                                        </p:attrNameLst>
                                      </p:cBhvr>
                                      <p:tavLst>
                                        <p:tav tm="0">
                                          <p:val>
                                            <p:strVal val="#ppt_x"/>
                                          </p:val>
                                        </p:tav>
                                        <p:tav tm="100000">
                                          <p:val>
                                            <p:strVal val="#ppt_x"/>
                                          </p:val>
                                        </p:tav>
                                      </p:tavLst>
                                    </p:anim>
                                    <p:anim calcmode="lin" valueType="num">
                                      <p:cBhvr>
                                        <p:cTn id="97" dur="250" fill="hold"/>
                                        <p:tgtEl>
                                          <p:spTgt spid="2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250"/>
                                        <p:tgtEl>
                                          <p:spTgt spid="21"/>
                                        </p:tgtEl>
                                      </p:cBhvr>
                                    </p:animEffect>
                                    <p:anim calcmode="lin" valueType="num">
                                      <p:cBhvr>
                                        <p:cTn id="102" dur="250" fill="hold"/>
                                        <p:tgtEl>
                                          <p:spTgt spid="21"/>
                                        </p:tgtEl>
                                        <p:attrNameLst>
                                          <p:attrName>ppt_x</p:attrName>
                                        </p:attrNameLst>
                                      </p:cBhvr>
                                      <p:tavLst>
                                        <p:tav tm="0">
                                          <p:val>
                                            <p:strVal val="#ppt_x"/>
                                          </p:val>
                                        </p:tav>
                                        <p:tav tm="100000">
                                          <p:val>
                                            <p:strVal val="#ppt_x"/>
                                          </p:val>
                                        </p:tav>
                                      </p:tavLst>
                                    </p:anim>
                                    <p:anim calcmode="lin" valueType="num">
                                      <p:cBhvr>
                                        <p:cTn id="103"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矩形 69"/>
          <p:cNvSpPr>
            <a:spLocks noChangeArrowheads="1"/>
          </p:cNvSpPr>
          <p:nvPr/>
        </p:nvSpPr>
        <p:spPr bwMode="auto">
          <a:xfrm>
            <a:off x="3545047" y="4099727"/>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70"/>
          <p:cNvSpPr>
            <a:spLocks noChangeArrowheads="1"/>
          </p:cNvSpPr>
          <p:nvPr/>
        </p:nvSpPr>
        <p:spPr bwMode="auto">
          <a:xfrm>
            <a:off x="2504007" y="5140462"/>
            <a:ext cx="7219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65000"/>
                  </a:schemeClr>
                </a:solidFill>
                <a:latin typeface="微软雅黑" panose="020B0503020204020204" pitchFamily="34" charset="-122"/>
                <a:ea typeface="微软雅黑" panose="020B0503020204020204" pitchFamily="34" charset="-122"/>
              </a:rPr>
              <a:t>在此处添加文字，在此处在此处添加文字在此处添加文字</a:t>
            </a: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02</a:t>
            </a:r>
            <a:endParaRPr lang="zh-CN"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 calcmode="lin" valueType="num">
                                      <p:cBhvr>
                                        <p:cTn id="35" dur="750" fill="hold"/>
                                        <p:tgtEl>
                                          <p:spTgt spid="34"/>
                                        </p:tgtEl>
                                        <p:attrNameLst>
                                          <p:attrName>style.rotation</p:attrName>
                                        </p:attrNameLst>
                                      </p:cBhvr>
                                      <p:tavLst>
                                        <p:tav tm="0">
                                          <p:val>
                                            <p:fltVal val="90"/>
                                          </p:val>
                                        </p:tav>
                                        <p:tav tm="100000">
                                          <p:val>
                                            <p:fltVal val="0"/>
                                          </p:val>
                                        </p:tav>
                                      </p:tavLst>
                                    </p:anim>
                                    <p:animEffect transition="in" filter="fade">
                                      <p:cBhvr>
                                        <p:cTn id="3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2125</Words>
  <Application>Microsoft Office PowerPoint</Application>
  <PresentationFormat>自定义</PresentationFormat>
  <Paragraphs>276</Paragraphs>
  <Slides>26</Slides>
  <Notes>26</Notes>
  <HiddenSlides>0</HiddenSlides>
  <MMClips>0</MMClips>
  <ScaleCrop>false</ScaleCrop>
  <HeadingPairs>
    <vt:vector size="6" baseType="variant">
      <vt:variant>
        <vt:lpstr>已用的字体</vt:lpstr>
      </vt:variant>
      <vt:variant>
        <vt:i4>22</vt:i4>
      </vt:variant>
      <vt:variant>
        <vt:lpstr>主题</vt:lpstr>
      </vt:variant>
      <vt:variant>
        <vt:i4>10</vt:i4>
      </vt:variant>
      <vt:variant>
        <vt:lpstr>幻灯片标题</vt:lpstr>
      </vt:variant>
      <vt:variant>
        <vt:i4>26</vt:i4>
      </vt:variant>
    </vt:vector>
  </HeadingPairs>
  <TitlesOfParts>
    <vt:vector size="58" baseType="lpstr">
      <vt:lpstr>Avant GardeBook</vt:lpstr>
      <vt:lpstr>Bebas Neue</vt:lpstr>
      <vt:lpstr>Gill Sans</vt:lpstr>
      <vt:lpstr>ITC Avant Garde Std Bk</vt:lpstr>
      <vt:lpstr>Lato Light</vt:lpstr>
      <vt:lpstr>LiHei Pro</vt:lpstr>
      <vt:lpstr>Open Sans</vt:lpstr>
      <vt:lpstr>Open Sans Light</vt:lpstr>
      <vt:lpstr>Signika</vt:lpstr>
      <vt:lpstr>等线</vt:lpstr>
      <vt:lpstr>等线 Light</vt:lpstr>
      <vt:lpstr>方正姚体</vt:lpstr>
      <vt:lpstr>方正正大黑简体</vt:lpstr>
      <vt:lpstr>华文中宋</vt:lpstr>
      <vt:lpstr>迷你简汉真广标</vt:lpstr>
      <vt:lpstr>宋体</vt:lpstr>
      <vt:lpstr>微软雅黑</vt:lpstr>
      <vt:lpstr>Agency FB</vt:lpstr>
      <vt:lpstr>Arial</vt:lpstr>
      <vt:lpstr>Calibri</vt:lpstr>
      <vt:lpstr>Franklin Gothic Book</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2774</cp:revision>
  <dcterms:created xsi:type="dcterms:W3CDTF">2015-12-01T09:06:00Z</dcterms:created>
  <dcterms:modified xsi:type="dcterms:W3CDTF">2021-01-05T15:45:38Z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