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83" r:id="rId2"/>
    <p:sldId id="399" r:id="rId3"/>
    <p:sldId id="392" r:id="rId4"/>
    <p:sldId id="386" r:id="rId5"/>
    <p:sldId id="401" r:id="rId6"/>
    <p:sldId id="402" r:id="rId7"/>
    <p:sldId id="394" r:id="rId8"/>
    <p:sldId id="323" r:id="rId9"/>
    <p:sldId id="337" r:id="rId10"/>
    <p:sldId id="328" r:id="rId11"/>
    <p:sldId id="395" r:id="rId12"/>
    <p:sldId id="374" r:id="rId13"/>
    <p:sldId id="403" r:id="rId14"/>
    <p:sldId id="404" r:id="rId15"/>
    <p:sldId id="324" r:id="rId16"/>
    <p:sldId id="396" r:id="rId17"/>
    <p:sldId id="389" r:id="rId18"/>
    <p:sldId id="405" r:id="rId19"/>
    <p:sldId id="327" r:id="rId20"/>
    <p:sldId id="339" r:id="rId21"/>
    <p:sldId id="329" r:id="rId22"/>
    <p:sldId id="397" r:id="rId23"/>
    <p:sldId id="325" r:id="rId24"/>
    <p:sldId id="330" r:id="rId25"/>
    <p:sldId id="359" r:id="rId26"/>
    <p:sldId id="356" r:id="rId27"/>
    <p:sldId id="350" r:id="rId28"/>
    <p:sldId id="398" r:id="rId29"/>
    <p:sldId id="341" r:id="rId30"/>
    <p:sldId id="342" r:id="rId31"/>
    <p:sldId id="406" r:id="rId32"/>
    <p:sldId id="347" r:id="rId33"/>
    <p:sldId id="303" r:id="rId34"/>
    <p:sldId id="400" r:id="rId35"/>
    <p:sldId id="390" r:id="rId36"/>
    <p:sldId id="38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p15:clr>
            <a:srgbClr val="A4A3A4"/>
          </p15:clr>
        </p15:guide>
        <p15:guide id="2" pos="3840">
          <p15:clr>
            <a:srgbClr val="A4A3A4"/>
          </p15:clr>
        </p15:guide>
        <p15:guide id="3" pos="1504">
          <p15:clr>
            <a:srgbClr val="A4A3A4"/>
          </p15:clr>
        </p15:guide>
        <p15:guide id="4" orient="horz" pos="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9A44"/>
    <a:srgbClr val="62C4BC"/>
    <a:srgbClr val="F05A24"/>
    <a:srgbClr val="AE73CB"/>
    <a:srgbClr val="FAAF3B"/>
    <a:srgbClr val="0CAACA"/>
    <a:srgbClr val="C0272D"/>
    <a:srgbClr val="8BC53F"/>
    <a:srgbClr val="A362C4"/>
    <a:srgbClr val="09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86443" autoAdjust="0"/>
  </p:normalViewPr>
  <p:slideViewPr>
    <p:cSldViewPr snapToGrid="0">
      <p:cViewPr varScale="1">
        <p:scale>
          <a:sx n="76" d="100"/>
          <a:sy n="76" d="100"/>
        </p:scale>
        <p:origin x="900" y="96"/>
      </p:cViewPr>
      <p:guideLst>
        <p:guide orient="horz" pos="822"/>
        <p:guide pos="3840"/>
        <p:guide pos="1504"/>
        <p:guide orient="horz" pos="8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rgbClr val="A362C4"/>
              </a:solidFill>
              <a:round/>
            </a:ln>
            <a:effectLst/>
          </c:spPr>
          <c:marker>
            <c:symbol val="circle"/>
            <c:size val="5"/>
            <c:spPr>
              <a:solidFill>
                <a:srgbClr val="024FA3"/>
              </a:solidFill>
              <a:ln w="9525">
                <a:solidFill>
                  <a:srgbClr val="A362C4"/>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5E4-4C74-8E52-96FD0B067118}"/>
            </c:ext>
          </c:extLst>
        </c:ser>
        <c:ser>
          <c:idx val="1"/>
          <c:order val="1"/>
          <c:tx>
            <c:strRef>
              <c:f>Sheet1!$C$1</c:f>
              <c:strCache>
                <c:ptCount val="1"/>
                <c:pt idx="0">
                  <c:v>系列 2</c:v>
                </c:pt>
              </c:strCache>
            </c:strRef>
          </c:tx>
          <c:spPr>
            <a:ln w="28575" cap="rnd">
              <a:solidFill>
                <a:srgbClr val="179A44"/>
              </a:solidFill>
              <a:round/>
            </a:ln>
            <a:effectLst/>
          </c:spPr>
          <c:marker>
            <c:symbol val="circle"/>
            <c:size val="5"/>
            <c:spPr>
              <a:solidFill>
                <a:srgbClr val="002060"/>
              </a:solidFill>
              <a:ln w="9525">
                <a:solidFill>
                  <a:srgbClr val="179A44"/>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E5E4-4C74-8E52-96FD0B067118}"/>
            </c:ext>
          </c:extLst>
        </c:ser>
        <c:ser>
          <c:idx val="2"/>
          <c:order val="2"/>
          <c:tx>
            <c:strRef>
              <c:f>Sheet1!$D$1</c:f>
              <c:strCache>
                <c:ptCount val="1"/>
                <c:pt idx="0">
                  <c:v>系列 3</c:v>
                </c:pt>
              </c:strCache>
            </c:strRef>
          </c:tx>
          <c:spPr>
            <a:ln w="31750" cap="rnd">
              <a:solidFill>
                <a:srgbClr val="09839B"/>
              </a:solidFill>
              <a:round/>
            </a:ln>
            <a:effectLst/>
          </c:spPr>
          <c:marker>
            <c:symbol val="circle"/>
            <c:size val="5"/>
            <c:spPr>
              <a:solidFill>
                <a:srgbClr val="00B0F0"/>
              </a:solidFill>
              <a:ln w="50800">
                <a:solidFill>
                  <a:srgbClr val="09839B"/>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5E4-4C74-8E52-96FD0B067118}"/>
            </c:ext>
          </c:extLst>
        </c:ser>
        <c:dLbls>
          <c:showLegendKey val="0"/>
          <c:showVal val="0"/>
          <c:showCatName val="0"/>
          <c:showSerName val="0"/>
          <c:showPercent val="0"/>
          <c:showBubbleSize val="0"/>
        </c:dLbls>
        <c:hiLowLines>
          <c:spPr>
            <a:ln w="9525" cap="flat" cmpd="sng" algn="ctr">
              <a:solidFill>
                <a:schemeClr val="bg1">
                  <a:lumMod val="65000"/>
                </a:schemeClr>
              </a:solidFill>
              <a:round/>
            </a:ln>
            <a:effectLst/>
          </c:spPr>
        </c:hiLowLines>
        <c:marker val="1"/>
        <c:smooth val="0"/>
        <c:axId val="289704176"/>
        <c:axId val="289704736"/>
      </c:lineChart>
      <c:catAx>
        <c:axId val="2897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9704736"/>
        <c:crosses val="autoZero"/>
        <c:auto val="1"/>
        <c:lblAlgn val="ctr"/>
        <c:lblOffset val="100"/>
        <c:noMultiLvlLbl val="0"/>
      </c:catAx>
      <c:valAx>
        <c:axId val="289704736"/>
        <c:scaling>
          <c:orientation val="minMax"/>
        </c:scaling>
        <c:delete val="0"/>
        <c:axPos val="l"/>
        <c:majorGridlines>
          <c:spPr>
            <a:ln w="9525" cap="flat" cmpd="sng" algn="ctr">
              <a:solidFill>
                <a:srgbClr val="F05A24"/>
              </a:solidFill>
              <a:round/>
            </a:ln>
            <a:effectLst/>
          </c:spPr>
        </c:majorGridlines>
        <c:title>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9704176"/>
        <c:crosses val="autoZero"/>
        <c:crossBetween val="between"/>
      </c:valAx>
      <c:spPr>
        <a:noFill/>
        <a:ln>
          <a:solidFill>
            <a:srgbClr val="F05A24"/>
          </a:solidFill>
        </a:ln>
        <a:effectLst/>
      </c:spPr>
    </c:plotArea>
    <c:legend>
      <c:legendPos val="r"/>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62C4BC"/>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AA0-4465-83D8-5578270F08AF}"/>
            </c:ext>
          </c:extLst>
        </c:ser>
        <c:ser>
          <c:idx val="1"/>
          <c:order val="1"/>
          <c:tx>
            <c:strRef>
              <c:f>Sheet1!$C$1</c:f>
              <c:strCache>
                <c:ptCount val="1"/>
                <c:pt idx="0">
                  <c:v>系列 2</c:v>
                </c:pt>
              </c:strCache>
            </c:strRef>
          </c:tx>
          <c:spPr>
            <a:solidFill>
              <a:srgbClr val="FAAF3B"/>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AA0-4465-83D8-5578270F08AF}"/>
            </c:ext>
          </c:extLst>
        </c:ser>
        <c:dLbls>
          <c:showLegendKey val="0"/>
          <c:showVal val="0"/>
          <c:showCatName val="0"/>
          <c:showSerName val="0"/>
          <c:showPercent val="0"/>
          <c:showBubbleSize val="0"/>
        </c:dLbls>
        <c:axId val="289705856"/>
        <c:axId val="289709776"/>
      </c:areaChart>
      <c:dateAx>
        <c:axId val="289705856"/>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89709776"/>
        <c:crosses val="autoZero"/>
        <c:auto val="1"/>
        <c:lblOffset val="100"/>
        <c:baseTimeUnit val="days"/>
      </c:dateAx>
      <c:valAx>
        <c:axId val="289709776"/>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897058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latin typeface="宋体" panose="02010600030101010101" pitchFamily="2" charset="-122"/>
              </a:rPr>
              <a:t>课题综述</a:t>
            </a:r>
            <a:endParaRPr lang="en-US" altLang="zh-CN" b="0" dirty="0">
              <a:latin typeface="宋体" panose="02010600030101010101" pitchFamily="2" charset="-122"/>
            </a:endParaRPr>
          </a:p>
          <a:p>
            <a:r>
              <a:rPr lang="zh-CN" altLang="en-US" b="0" dirty="0">
                <a:solidFill>
                  <a:srgbClr val="00B0F0"/>
                </a:solidFill>
                <a:latin typeface="微软雅黑" panose="020B0503020204020204" pitchFamily="34" charset="-122"/>
                <a:ea typeface="微软雅黑" panose="020B0503020204020204" pitchFamily="34" charset="-122"/>
              </a:rPr>
              <a:t>研究思路</a:t>
            </a:r>
            <a:endParaRPr lang="en-US" altLang="zh-CN" b="0" dirty="0">
              <a:solidFill>
                <a:srgbClr val="00B0F0"/>
              </a:solidFill>
              <a:latin typeface="微软雅黑" panose="020B0503020204020204" pitchFamily="34" charset="-122"/>
              <a:ea typeface="微软雅黑" panose="020B0503020204020204" pitchFamily="34" charset="-122"/>
            </a:endParaRPr>
          </a:p>
          <a:p>
            <a:r>
              <a:rPr lang="zh-CN" altLang="en-US" b="0" dirty="0">
                <a:solidFill>
                  <a:srgbClr val="00B0F0"/>
                </a:solidFill>
                <a:latin typeface="微软雅黑" panose="020B0503020204020204" pitchFamily="34" charset="-122"/>
                <a:ea typeface="微软雅黑" panose="020B0503020204020204" pitchFamily="34" charset="-122"/>
              </a:rPr>
              <a:t>过程及数据</a:t>
            </a:r>
            <a:endParaRPr lang="en-US" altLang="zh-CN" b="0" dirty="0">
              <a:solidFill>
                <a:srgbClr val="00B0F0"/>
              </a:solidFill>
              <a:latin typeface="微软雅黑" panose="020B0503020204020204" pitchFamily="34" charset="-122"/>
              <a:ea typeface="微软雅黑" panose="020B0503020204020204" pitchFamily="34" charset="-122"/>
            </a:endParaRPr>
          </a:p>
          <a:p>
            <a:r>
              <a:rPr lang="zh-CN" altLang="en-US" b="0" dirty="0">
                <a:solidFill>
                  <a:srgbClr val="00B0F0"/>
                </a:solidFill>
                <a:latin typeface="微软雅黑" panose="020B0503020204020204" pitchFamily="34" charset="-122"/>
                <a:ea typeface="微软雅黑" panose="020B0503020204020204" pitchFamily="34" charset="-122"/>
              </a:rPr>
              <a:t>成果及结论</a:t>
            </a:r>
            <a:endParaRPr lang="en-US" altLang="zh-CN" b="0" dirty="0">
              <a:solidFill>
                <a:srgbClr val="00B0F0"/>
              </a:solidFill>
              <a:latin typeface="微软雅黑" panose="020B0503020204020204" pitchFamily="34" charset="-122"/>
              <a:ea typeface="微软雅黑" panose="020B0503020204020204" pitchFamily="34" charset="-122"/>
            </a:endParaRPr>
          </a:p>
          <a:p>
            <a:r>
              <a:rPr lang="zh-CN" altLang="en-US" b="0" dirty="0">
                <a:solidFill>
                  <a:srgbClr val="00B0F0"/>
                </a:solidFill>
                <a:latin typeface="微软雅黑" panose="020B0503020204020204" pitchFamily="34" charset="-122"/>
                <a:ea typeface="微软雅黑" panose="020B0503020204020204" pitchFamily="34" charset="-122"/>
              </a:rPr>
              <a:t>研究创新</a:t>
            </a:r>
            <a:endParaRPr lang="en-US" altLang="zh-CN" b="0" dirty="0">
              <a:solidFill>
                <a:srgbClr val="00B0F0"/>
              </a:solidFill>
              <a:latin typeface="微软雅黑" panose="020B0503020204020204" pitchFamily="34" charset="-122"/>
              <a:ea typeface="微软雅黑" panose="020B0503020204020204" pitchFamily="34" charset="-122"/>
            </a:endParaRPr>
          </a:p>
          <a:p>
            <a:r>
              <a:rPr lang="zh-CN" altLang="en-US" b="0" dirty="0">
                <a:solidFill>
                  <a:srgbClr val="00B0F0"/>
                </a:solidFill>
                <a:latin typeface="微软雅黑" panose="020B0503020204020204" pitchFamily="34" charset="-122"/>
                <a:ea typeface="微软雅黑" panose="020B0503020204020204" pitchFamily="34" charset="-122"/>
              </a:rPr>
              <a:t>应用价值</a:t>
            </a:r>
            <a:endParaRPr lang="en-US" altLang="zh-CN" b="0" dirty="0">
              <a:solidFill>
                <a:srgbClr val="00B0F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C072AF99-A73B-44C9-96FA-736798B6D18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36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标题幻灯片">
    <p:spTree>
      <p:nvGrpSpPr>
        <p:cNvPr id="1" name=""/>
        <p:cNvGrpSpPr/>
        <p:nvPr/>
      </p:nvGrpSpPr>
      <p:grpSpPr>
        <a:xfrm>
          <a:off x="0" y="0"/>
          <a:ext cx="0" cy="0"/>
          <a:chOff x="0" y="0"/>
          <a:chExt cx="0" cy="0"/>
        </a:xfrm>
      </p:grpSpPr>
      <p:sp>
        <p:nvSpPr>
          <p:cNvPr id="3" name="矩形 2"/>
          <p:cNvSpPr/>
          <p:nvPr userDrawn="1"/>
        </p:nvSpPr>
        <p:spPr>
          <a:xfrm>
            <a:off x="0" y="-37720"/>
            <a:ext cx="12192000" cy="6895719"/>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58537" cy="173126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1731264"/>
            <a:ext cx="158537" cy="169773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3429000"/>
            <a:ext cx="158537" cy="1731264"/>
          </a:xfrm>
          <a:prstGeom prst="rect">
            <a:avLst/>
          </a:prstGeom>
          <a:solidFill>
            <a:srgbClr val="009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5160264"/>
            <a:ext cx="158537" cy="1697736"/>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033463" y="0"/>
            <a:ext cx="158537" cy="1731264"/>
          </a:xfrm>
          <a:prstGeom prst="rect">
            <a:avLst/>
          </a:prstGeom>
          <a:solidFill>
            <a:srgbClr val="67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2033463" y="1731264"/>
            <a:ext cx="158537" cy="1697736"/>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2033463" y="3429000"/>
            <a:ext cx="158537" cy="173126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2033463" y="5160264"/>
            <a:ext cx="158537" cy="1697736"/>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58537" y="0"/>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487168" y="0"/>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4815799" y="0"/>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7229774" y="0"/>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9546337" y="0"/>
            <a:ext cx="2487004"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46223" y="6711696"/>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2474854" y="6711696"/>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4803485" y="6711696"/>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7217460" y="6711696"/>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534023" y="6711696"/>
            <a:ext cx="2499318"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656" y="6026733"/>
            <a:ext cx="6045245" cy="507831"/>
          </a:xfrm>
          <a:prstGeom prst="rect">
            <a:avLst/>
          </a:prstGeom>
        </p:spPr>
        <p:txBody>
          <a:bodyPr wrap="none">
            <a:spAutoFit/>
          </a:bodyPr>
          <a:lstStyle/>
          <a:p>
            <a:pPr>
              <a:lnSpc>
                <a:spcPct val="150000"/>
              </a:lnSpc>
              <a:tabLst>
                <a:tab pos="143510" algn="l"/>
                <a:tab pos="1079500" algn="l"/>
              </a:tabLst>
            </a:pPr>
            <a:r>
              <a:rPr lang="zh-CN" altLang="en-US" dirty="0">
                <a:solidFill>
                  <a:schemeClr val="bg1"/>
                </a:solidFill>
                <a:latin typeface="微软雅黑" panose="020B0503020204020204" pitchFamily="34" charset="-122"/>
                <a:ea typeface="微软雅黑" panose="020B0503020204020204" pitchFamily="34" charset="-122"/>
              </a:rPr>
              <a:t>导师：成都理工    答辩人：理工大    专业：工程机械专业</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493091" y="3668617"/>
            <a:ext cx="4479560" cy="369332"/>
          </a:xfrm>
          <a:prstGeom prst="rect">
            <a:avLst/>
          </a:prstGeom>
          <a:noFill/>
        </p:spPr>
        <p:txBody>
          <a:bodyPr wrap="none">
            <a:spAutoFit/>
          </a:bodyPr>
          <a:lstStyle/>
          <a:p>
            <a:pPr algn="r"/>
            <a:r>
              <a:rPr lang="en-US" altLang="zh-CN" dirty="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493091" y="4129016"/>
            <a:ext cx="7205819" cy="1261884"/>
          </a:xfrm>
          <a:prstGeom prst="rect">
            <a:avLst/>
          </a:prstGeom>
          <a:noFill/>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开题报告、论文答辩</a:t>
            </a:r>
            <a:endParaRPr lang="en-US" altLang="zh-CN" sz="3600" b="1" dirty="0">
              <a:solidFill>
                <a:schemeClr val="bg1"/>
              </a:solidFill>
              <a:latin typeface="微软雅黑" panose="020B0503020204020204" pitchFamily="34" charset="-122"/>
              <a:ea typeface="微软雅黑" panose="020B0503020204020204" pitchFamily="34" charset="-122"/>
            </a:endParaRPr>
          </a:p>
          <a:p>
            <a:r>
              <a:rPr lang="zh-CN" altLang="en-US" sz="4000" b="1" dirty="0">
                <a:solidFill>
                  <a:schemeClr val="bg1"/>
                </a:solidFill>
                <a:latin typeface="微软雅黑" panose="020B0503020204020204" pitchFamily="34" charset="-122"/>
                <a:ea typeface="微软雅黑" panose="020B0503020204020204" pitchFamily="34" charset="-122"/>
              </a:rPr>
              <a:t>               学术类通用</a:t>
            </a:r>
            <a:r>
              <a:rPr lang="en-US" altLang="zh-CN" sz="4000" b="1" dirty="0">
                <a:solidFill>
                  <a:schemeClr val="bg1"/>
                </a:solidFill>
                <a:latin typeface="微软雅黑" panose="020B0503020204020204" pitchFamily="34" charset="-122"/>
                <a:ea typeface="微软雅黑" panose="020B0503020204020204" pitchFamily="34" charset="-122"/>
              </a:rPr>
              <a:t>PPT</a:t>
            </a:r>
            <a:r>
              <a:rPr lang="zh-CN" altLang="en-US" sz="4000" b="1" dirty="0">
                <a:solidFill>
                  <a:schemeClr val="bg1"/>
                </a:solidFill>
                <a:latin typeface="微软雅黑" panose="020B0503020204020204" pitchFamily="34" charset="-122"/>
                <a:ea typeface="微软雅黑" panose="020B0503020204020204" pitchFamily="34" charset="-122"/>
              </a:rPr>
              <a:t>模版</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966660" y="5384018"/>
            <a:ext cx="4479560" cy="369332"/>
          </a:xfrm>
          <a:prstGeom prst="rect">
            <a:avLst/>
          </a:prstGeom>
          <a:noFill/>
        </p:spPr>
        <p:txBody>
          <a:bodyPr wrap="none">
            <a:spAutoFit/>
          </a:bodyPr>
          <a:lstStyle/>
          <a:p>
            <a:pPr algn="r"/>
            <a:r>
              <a:rPr lang="en-US" altLang="zh-CN" dirty="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300567"/>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540137"/>
            <a:ext cx="2524786" cy="738664"/>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0" name="TextBox 30"/>
          <p:cNvSpPr txBox="1"/>
          <p:nvPr/>
        </p:nvSpPr>
        <p:spPr>
          <a:xfrm>
            <a:off x="3435958" y="4540137"/>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1" name="TextBox 31"/>
          <p:cNvSpPr txBox="1"/>
          <p:nvPr/>
        </p:nvSpPr>
        <p:spPr>
          <a:xfrm>
            <a:off x="6050915" y="4540137"/>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2" name="TextBox 32"/>
          <p:cNvSpPr txBox="1"/>
          <p:nvPr/>
        </p:nvSpPr>
        <p:spPr>
          <a:xfrm>
            <a:off x="8756043" y="4540137"/>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grpSp>
        <p:nvGrpSpPr>
          <p:cNvPr id="15" name="组合 14"/>
          <p:cNvGrpSpPr/>
          <p:nvPr/>
        </p:nvGrpSpPr>
        <p:grpSpPr>
          <a:xfrm>
            <a:off x="4643243" y="1579199"/>
            <a:ext cx="2905514" cy="721368"/>
            <a:chOff x="3385609" y="1289874"/>
            <a:chExt cx="2320263" cy="576064"/>
          </a:xfrm>
          <a:solidFill>
            <a:srgbClr val="09839B"/>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8" name="组合 17"/>
          <p:cNvGrpSpPr/>
          <p:nvPr/>
        </p:nvGrpSpPr>
        <p:grpSpPr>
          <a:xfrm>
            <a:off x="1001343" y="3743302"/>
            <a:ext cx="2384533" cy="721368"/>
            <a:chOff x="467544" y="3018066"/>
            <a:chExt cx="1904222" cy="576064"/>
          </a:xfrm>
          <a:solidFill>
            <a:srgbClr val="179A44"/>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1" name="组合 20"/>
          <p:cNvGrpSpPr/>
          <p:nvPr/>
        </p:nvGrpSpPr>
        <p:grpSpPr>
          <a:xfrm>
            <a:off x="3576211" y="3743302"/>
            <a:ext cx="2384533" cy="721368"/>
            <a:chOff x="2523762" y="3018066"/>
            <a:chExt cx="1904222" cy="576064"/>
          </a:xfrm>
          <a:solidFill>
            <a:srgbClr val="FAAF3B"/>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4" name="组合 23"/>
          <p:cNvGrpSpPr/>
          <p:nvPr/>
        </p:nvGrpSpPr>
        <p:grpSpPr>
          <a:xfrm>
            <a:off x="6191168" y="3743302"/>
            <a:ext cx="2384533" cy="721368"/>
            <a:chOff x="4611994" y="3018066"/>
            <a:chExt cx="1904222" cy="576064"/>
          </a:xfrm>
          <a:solidFill>
            <a:srgbClr val="F05A2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7" name="组合 26"/>
          <p:cNvGrpSpPr/>
          <p:nvPr/>
        </p:nvGrpSpPr>
        <p:grpSpPr>
          <a:xfrm>
            <a:off x="8806125" y="3743302"/>
            <a:ext cx="2384533" cy="721368"/>
            <a:chOff x="6700226" y="3018066"/>
            <a:chExt cx="1904222" cy="576064"/>
          </a:xfrm>
          <a:solidFill>
            <a:srgbClr val="A362C4"/>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43542"/>
            <a:ext cx="601074" cy="60107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873647" y="4282153"/>
            <a:ext cx="2441694" cy="1138773"/>
          </a:xfrm>
          <a:prstGeom prst="rect">
            <a:avLst/>
          </a:prstGeom>
          <a:noFill/>
        </p:spPr>
        <p:txBody>
          <a:bodyPr wrap="none">
            <a:spAutoFit/>
          </a:bodyPr>
          <a:lstStyle/>
          <a:p>
            <a:pPr algn="ctr"/>
            <a:r>
              <a:rPr lang="zh-CN" altLang="en-US" sz="4400" b="1" dirty="0">
                <a:solidFill>
                  <a:srgbClr val="A362C4"/>
                </a:solidFill>
                <a:latin typeface="微软雅黑" panose="020B0503020204020204" pitchFamily="34" charset="-122"/>
                <a:ea typeface="微软雅黑" panose="020B0503020204020204" pitchFamily="34" charset="-122"/>
              </a:rPr>
              <a:t>研究目的</a:t>
            </a:r>
          </a:p>
          <a:p>
            <a:pPr algn="ctr"/>
            <a:r>
              <a:rPr lang="en-US" altLang="zh-CN" sz="2400" dirty="0">
                <a:solidFill>
                  <a:srgbClr val="A362C4"/>
                </a:solidFill>
                <a:latin typeface="微软雅黑" panose="020B0503020204020204" pitchFamily="34" charset="-122"/>
                <a:ea typeface="微软雅黑" panose="020B0503020204020204" pitchFamily="34" charset="-122"/>
              </a:rPr>
              <a:t>Research Goal</a:t>
            </a:r>
          </a:p>
        </p:txBody>
      </p:sp>
      <p:grpSp>
        <p:nvGrpSpPr>
          <p:cNvPr id="10" name="组合 9"/>
          <p:cNvGrpSpPr/>
          <p:nvPr/>
        </p:nvGrpSpPr>
        <p:grpSpPr>
          <a:xfrm>
            <a:off x="4886736" y="1437074"/>
            <a:ext cx="2431617" cy="2431617"/>
            <a:chOff x="6884469" y="-1644316"/>
            <a:chExt cx="914400" cy="914400"/>
          </a:xfrm>
        </p:grpSpPr>
        <p:sp>
          <p:nvSpPr>
            <p:cNvPr id="14" name="KSO_Shape"/>
            <p:cNvSpPr/>
            <p:nvPr/>
          </p:nvSpPr>
          <p:spPr bwMode="auto">
            <a:xfrm>
              <a:off x="7045350" y="-1486933"/>
              <a:ext cx="592638" cy="599634"/>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椭圆 14"/>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1"/>
          <p:cNvSpPr>
            <a:spLocks noChangeArrowheads="1"/>
          </p:cNvSpPr>
          <p:nvPr/>
        </p:nvSpPr>
        <p:spPr bwMode="auto">
          <a:xfrm>
            <a:off x="8680006" y="1498600"/>
            <a:ext cx="1731281" cy="320992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1780713" y="2211388"/>
            <a:ext cx="1786408" cy="246062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3567121" y="2892425"/>
            <a:ext cx="1604963" cy="181610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5143056" y="1898650"/>
            <a:ext cx="1768475" cy="280987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6926045" y="2211388"/>
            <a:ext cx="1753498" cy="2497137"/>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3" name="矩形 6"/>
          <p:cNvSpPr>
            <a:spLocks noChangeArrowheads="1"/>
          </p:cNvSpPr>
          <p:nvPr/>
        </p:nvSpPr>
        <p:spPr bwMode="auto">
          <a:xfrm>
            <a:off x="2170121" y="4989513"/>
            <a:ext cx="1182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4" name="矩形 7"/>
          <p:cNvSpPr>
            <a:spLocks noChangeArrowheads="1"/>
          </p:cNvSpPr>
          <p:nvPr/>
        </p:nvSpPr>
        <p:spPr bwMode="auto">
          <a:xfrm>
            <a:off x="3903671" y="4989513"/>
            <a:ext cx="118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5" name="矩形 8"/>
          <p:cNvSpPr>
            <a:spLocks noChangeArrowheads="1"/>
          </p:cNvSpPr>
          <p:nvPr/>
        </p:nvSpPr>
        <p:spPr bwMode="auto">
          <a:xfrm>
            <a:off x="5465771" y="4989513"/>
            <a:ext cx="1182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6" name="矩形 9"/>
          <p:cNvSpPr>
            <a:spLocks noChangeArrowheads="1"/>
          </p:cNvSpPr>
          <p:nvPr/>
        </p:nvSpPr>
        <p:spPr bwMode="auto">
          <a:xfrm>
            <a:off x="7202496" y="4989513"/>
            <a:ext cx="1182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7" name="矩形 10"/>
          <p:cNvSpPr>
            <a:spLocks noChangeArrowheads="1"/>
          </p:cNvSpPr>
          <p:nvPr/>
        </p:nvSpPr>
        <p:spPr bwMode="auto">
          <a:xfrm>
            <a:off x="8831271" y="4989513"/>
            <a:ext cx="118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833136" y="992709"/>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3" name="任意多边形 2"/>
          <p:cNvSpPr/>
          <p:nvPr/>
        </p:nvSpPr>
        <p:spPr>
          <a:xfrm>
            <a:off x="5206256" y="2913740"/>
            <a:ext cx="1030520" cy="1030520"/>
          </a:xfrm>
          <a:custGeom>
            <a:avLst/>
            <a:gdLst>
              <a:gd name="connsiteX0" fmla="*/ 136595 w 1030520"/>
              <a:gd name="connsiteY0" fmla="*/ 394071 h 1030520"/>
              <a:gd name="connsiteX1" fmla="*/ 394071 w 1030520"/>
              <a:gd name="connsiteY1" fmla="*/ 394071 h 1030520"/>
              <a:gd name="connsiteX2" fmla="*/ 394071 w 1030520"/>
              <a:gd name="connsiteY2" fmla="*/ 136595 h 1030520"/>
              <a:gd name="connsiteX3" fmla="*/ 636449 w 1030520"/>
              <a:gd name="connsiteY3" fmla="*/ 136595 h 1030520"/>
              <a:gd name="connsiteX4" fmla="*/ 636449 w 1030520"/>
              <a:gd name="connsiteY4" fmla="*/ 394071 h 1030520"/>
              <a:gd name="connsiteX5" fmla="*/ 893925 w 1030520"/>
              <a:gd name="connsiteY5" fmla="*/ 394071 h 1030520"/>
              <a:gd name="connsiteX6" fmla="*/ 893925 w 1030520"/>
              <a:gd name="connsiteY6" fmla="*/ 636449 h 1030520"/>
              <a:gd name="connsiteX7" fmla="*/ 636449 w 1030520"/>
              <a:gd name="connsiteY7" fmla="*/ 636449 h 1030520"/>
              <a:gd name="connsiteX8" fmla="*/ 636449 w 1030520"/>
              <a:gd name="connsiteY8" fmla="*/ 893925 h 1030520"/>
              <a:gd name="connsiteX9" fmla="*/ 394071 w 1030520"/>
              <a:gd name="connsiteY9" fmla="*/ 893925 h 1030520"/>
              <a:gd name="connsiteX10" fmla="*/ 394071 w 1030520"/>
              <a:gd name="connsiteY10" fmla="*/ 636449 h 1030520"/>
              <a:gd name="connsiteX11" fmla="*/ 136595 w 1030520"/>
              <a:gd name="connsiteY11" fmla="*/ 636449 h 1030520"/>
              <a:gd name="connsiteX12" fmla="*/ 136595 w 1030520"/>
              <a:gd name="connsiteY12" fmla="*/ 394071 h 103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6595" tIns="394071" rIns="136595" bIns="39407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 name="任意多边形 3"/>
          <p:cNvSpPr/>
          <p:nvPr/>
        </p:nvSpPr>
        <p:spPr>
          <a:xfrm>
            <a:off x="4833136" y="4088533"/>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5" name="任意多边形 4"/>
          <p:cNvSpPr/>
          <p:nvPr/>
        </p:nvSpPr>
        <p:spPr>
          <a:xfrm>
            <a:off x="6876409" y="3098523"/>
            <a:ext cx="565009" cy="660954"/>
          </a:xfrm>
          <a:custGeom>
            <a:avLst/>
            <a:gdLst>
              <a:gd name="connsiteX0" fmla="*/ 0 w 565009"/>
              <a:gd name="connsiteY0" fmla="*/ 132191 h 660954"/>
              <a:gd name="connsiteX1" fmla="*/ 282505 w 565009"/>
              <a:gd name="connsiteY1" fmla="*/ 132191 h 660954"/>
              <a:gd name="connsiteX2" fmla="*/ 282505 w 565009"/>
              <a:gd name="connsiteY2" fmla="*/ 0 h 660954"/>
              <a:gd name="connsiteX3" fmla="*/ 565009 w 565009"/>
              <a:gd name="connsiteY3" fmla="*/ 330477 h 660954"/>
              <a:gd name="connsiteX4" fmla="*/ 282505 w 565009"/>
              <a:gd name="connsiteY4" fmla="*/ 660954 h 660954"/>
              <a:gd name="connsiteX5" fmla="*/ 282505 w 565009"/>
              <a:gd name="connsiteY5" fmla="*/ 528763 h 660954"/>
              <a:gd name="connsiteX6" fmla="*/ 0 w 565009"/>
              <a:gd name="connsiteY6" fmla="*/ 528763 h 660954"/>
              <a:gd name="connsiteX7" fmla="*/ 0 w 565009"/>
              <a:gd name="connsiteY7" fmla="*/ 132191 h 66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2191" rIns="169503" bIns="132191"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 name="任意多边形 5"/>
          <p:cNvSpPr/>
          <p:nvPr/>
        </p:nvSpPr>
        <p:spPr>
          <a:xfrm>
            <a:off x="7675950" y="1652241"/>
            <a:ext cx="3553517" cy="3553517"/>
          </a:xfrm>
          <a:custGeom>
            <a:avLst/>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62C4B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KSO_Shape"/>
          <p:cNvSpPr/>
          <p:nvPr/>
        </p:nvSpPr>
        <p:spPr bwMode="auto">
          <a:xfrm>
            <a:off x="8390842" y="2257825"/>
            <a:ext cx="2123732" cy="2342348"/>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p:nvPr/>
        </p:nvSpPr>
        <p:spPr bwMode="auto">
          <a:xfrm>
            <a:off x="5227273" y="1396251"/>
            <a:ext cx="988484" cy="969674"/>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KSO_Shape"/>
          <p:cNvSpPr/>
          <p:nvPr/>
        </p:nvSpPr>
        <p:spPr bwMode="auto">
          <a:xfrm>
            <a:off x="5128535" y="4352723"/>
            <a:ext cx="1185960" cy="1248379"/>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8BC53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bwMode="auto">
          <a:xfrm>
            <a:off x="962533" y="1668521"/>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09839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bwMode="auto">
          <a:xfrm>
            <a:off x="987516" y="448575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TextBox 42"/>
          <p:cNvSpPr txBox="1">
            <a:spLocks noChangeArrowheads="1"/>
          </p:cNvSpPr>
          <p:nvPr/>
        </p:nvSpPr>
        <p:spPr bwMode="auto">
          <a:xfrm>
            <a:off x="1920951" y="1652241"/>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43"/>
          <p:cNvSpPr txBox="1"/>
          <p:nvPr/>
        </p:nvSpPr>
        <p:spPr bwMode="auto">
          <a:xfrm>
            <a:off x="1920951" y="1966917"/>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
        <p:nvSpPr>
          <p:cNvPr id="14" name="TextBox 42"/>
          <p:cNvSpPr txBox="1">
            <a:spLocks noChangeArrowheads="1"/>
          </p:cNvSpPr>
          <p:nvPr/>
        </p:nvSpPr>
        <p:spPr bwMode="auto">
          <a:xfrm>
            <a:off x="1895968" y="4356852"/>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43"/>
          <p:cNvSpPr txBox="1"/>
          <p:nvPr/>
        </p:nvSpPr>
        <p:spPr bwMode="auto">
          <a:xfrm>
            <a:off x="1895968" y="4671528"/>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cxnSp>
        <p:nvCxnSpPr>
          <p:cNvPr id="16" name="直接连接符 15"/>
          <p:cNvCxnSpPr/>
          <p:nvPr/>
        </p:nvCxnSpPr>
        <p:spPr>
          <a:xfrm>
            <a:off x="4292420" y="1298649"/>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p:nvPr/>
        </p:nvSpPr>
        <p:spPr bwMode="auto">
          <a:xfrm>
            <a:off x="992532" y="3077140"/>
            <a:ext cx="673969" cy="72000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TextBox 42"/>
          <p:cNvSpPr txBox="1">
            <a:spLocks noChangeArrowheads="1"/>
          </p:cNvSpPr>
          <p:nvPr/>
        </p:nvSpPr>
        <p:spPr bwMode="auto">
          <a:xfrm>
            <a:off x="1847939" y="294267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43"/>
          <p:cNvSpPr txBox="1"/>
          <p:nvPr/>
        </p:nvSpPr>
        <p:spPr bwMode="auto">
          <a:xfrm>
            <a:off x="1847939" y="325734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7" y="2627159"/>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20" y="1296381"/>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F05A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20" y="3957938"/>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362C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9" y="1296381"/>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8BC5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9" y="3957938"/>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62C4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70" y="2627159"/>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FAAF3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9" y="3069000"/>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7" y="3069000"/>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bwMode="auto">
          <a:xfrm>
            <a:off x="6472686" y="4392516"/>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6" y="1745484"/>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6" y="1701567"/>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7" y="4392516"/>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2246461" y="157109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2063294" y="1885775"/>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
        <p:nvSpPr>
          <p:cNvPr id="17" name="TextBox 42"/>
          <p:cNvSpPr txBox="1">
            <a:spLocks noChangeArrowheads="1"/>
          </p:cNvSpPr>
          <p:nvPr/>
        </p:nvSpPr>
        <p:spPr bwMode="auto">
          <a:xfrm>
            <a:off x="2180481" y="4378686"/>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1997314" y="4693362"/>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
        <p:nvSpPr>
          <p:cNvPr id="19" name="TextBox 42"/>
          <p:cNvSpPr txBox="1">
            <a:spLocks noChangeArrowheads="1"/>
          </p:cNvSpPr>
          <p:nvPr/>
        </p:nvSpPr>
        <p:spPr bwMode="auto">
          <a:xfrm>
            <a:off x="7980197" y="4354595"/>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980197" y="4669271"/>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
        <p:nvSpPr>
          <p:cNvPr id="21" name="TextBox 42"/>
          <p:cNvSpPr txBox="1">
            <a:spLocks noChangeArrowheads="1"/>
          </p:cNvSpPr>
          <p:nvPr/>
        </p:nvSpPr>
        <p:spPr bwMode="auto">
          <a:xfrm>
            <a:off x="8672052" y="2988145"/>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672052" y="3302821"/>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
        <p:nvSpPr>
          <p:cNvPr id="23" name="TextBox 42"/>
          <p:cNvSpPr txBox="1">
            <a:spLocks noChangeArrowheads="1"/>
          </p:cNvSpPr>
          <p:nvPr/>
        </p:nvSpPr>
        <p:spPr bwMode="auto">
          <a:xfrm>
            <a:off x="7884541" y="1633443"/>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7884541" y="1948119"/>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
        <p:nvSpPr>
          <p:cNvPr id="25" name="TextBox 42"/>
          <p:cNvSpPr txBox="1">
            <a:spLocks noChangeArrowheads="1"/>
          </p:cNvSpPr>
          <p:nvPr/>
        </p:nvSpPr>
        <p:spPr bwMode="auto">
          <a:xfrm>
            <a:off x="1542415" y="301667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248" y="3331354"/>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1496" y="1145311"/>
            <a:ext cx="6356039" cy="2378073"/>
            <a:chOff x="0" y="6227623"/>
            <a:chExt cx="12192000" cy="630377"/>
          </a:xfrm>
        </p:grpSpPr>
        <p:sp>
          <p:nvSpPr>
            <p:cNvPr id="3" name="矩形 2"/>
            <p:cNvSpPr/>
            <p:nvPr/>
          </p:nvSpPr>
          <p:spPr>
            <a:xfrm>
              <a:off x="0" y="6256185"/>
              <a:ext cx="12192000" cy="601815"/>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4987" r="24987"/>
          <a:stretch>
            <a:fillRect/>
          </a:stretch>
        </p:blipFill>
        <p:spPr>
          <a:xfrm>
            <a:off x="1144466" y="1145311"/>
            <a:ext cx="3425535" cy="4567379"/>
          </a:xfrm>
          <a:prstGeom prst="rect">
            <a:avLst/>
          </a:prstGeom>
          <a:noFill/>
          <a:ln>
            <a:noFill/>
          </a:ln>
        </p:spPr>
      </p:pic>
      <p:sp>
        <p:nvSpPr>
          <p:cNvPr id="7" name="TextBox 15"/>
          <p:cNvSpPr txBox="1"/>
          <p:nvPr/>
        </p:nvSpPr>
        <p:spPr>
          <a:xfrm>
            <a:off x="4965684" y="1945584"/>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51799" r="1282" b="6234"/>
          <a:stretch>
            <a:fillRect/>
          </a:stretch>
        </p:blipFill>
        <p:spPr>
          <a:xfrm>
            <a:off x="9544851" y="3709111"/>
            <a:ext cx="1502684" cy="2003579"/>
          </a:xfrm>
          <a:prstGeom prst="rect">
            <a:avLst/>
          </a:prstGeom>
          <a:noFill/>
          <a:ln>
            <a:noFill/>
          </a:ln>
        </p:spPr>
      </p:pic>
      <p:grpSp>
        <p:nvGrpSpPr>
          <p:cNvPr id="9" name="组合 8"/>
          <p:cNvGrpSpPr/>
          <p:nvPr/>
        </p:nvGrpSpPr>
        <p:grpSpPr>
          <a:xfrm>
            <a:off x="4691496" y="3709111"/>
            <a:ext cx="4731861" cy="2003579"/>
            <a:chOff x="0" y="6227623"/>
            <a:chExt cx="12192000" cy="630377"/>
          </a:xfrm>
        </p:grpSpPr>
        <p:sp>
          <p:nvSpPr>
            <p:cNvPr id="10" name="矩形 9"/>
            <p:cNvSpPr/>
            <p:nvPr/>
          </p:nvSpPr>
          <p:spPr>
            <a:xfrm>
              <a:off x="0" y="6256185"/>
              <a:ext cx="12192000" cy="601815"/>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4965684" y="4519861"/>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3" name="矩形 12"/>
          <p:cNvSpPr/>
          <p:nvPr/>
        </p:nvSpPr>
        <p:spPr>
          <a:xfrm>
            <a:off x="4965684" y="1360809"/>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p>
        </p:txBody>
      </p:sp>
      <p:sp>
        <p:nvSpPr>
          <p:cNvPr id="14" name="矩形 13"/>
          <p:cNvSpPr/>
          <p:nvPr/>
        </p:nvSpPr>
        <p:spPr>
          <a:xfrm>
            <a:off x="5738344" y="3930891"/>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28136"/>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758583" y="1434353"/>
            <a:ext cx="2674835" cy="3989295"/>
            <a:chOff x="2257941" y="1370920"/>
            <a:chExt cx="2674835" cy="3989295"/>
          </a:xfrm>
        </p:grpSpPr>
        <p:sp>
          <p:nvSpPr>
            <p:cNvPr id="2" name="矩形 1"/>
            <p:cNvSpPr/>
            <p:nvPr/>
          </p:nvSpPr>
          <p:spPr>
            <a:xfrm>
              <a:off x="2257941" y="4221442"/>
              <a:ext cx="2674835" cy="1138773"/>
            </a:xfrm>
            <a:prstGeom prst="rect">
              <a:avLst/>
            </a:prstGeom>
            <a:noFill/>
          </p:spPr>
          <p:txBody>
            <a:bodyPr wrap="none">
              <a:spAutoFit/>
            </a:bodyPr>
            <a:lstStyle/>
            <a:p>
              <a:pPr algn="ctr"/>
              <a:r>
                <a:rPr lang="zh-CN" altLang="en-US" sz="4400" b="1" dirty="0">
                  <a:solidFill>
                    <a:srgbClr val="F05A24"/>
                  </a:solidFill>
                  <a:latin typeface="微软雅黑" panose="020B0503020204020204" pitchFamily="34" charset="-122"/>
                  <a:ea typeface="微软雅黑" panose="020B0503020204020204" pitchFamily="34" charset="-122"/>
                </a:rPr>
                <a:t>研究方法</a:t>
              </a:r>
            </a:p>
            <a:p>
              <a:pPr algn="ctr"/>
              <a:r>
                <a:rPr lang="en-US" altLang="zh-CN" sz="2400" dirty="0">
                  <a:solidFill>
                    <a:srgbClr val="F05A24"/>
                  </a:solidFill>
                  <a:latin typeface="微软雅黑" panose="020B0503020204020204" pitchFamily="34" charset="-122"/>
                  <a:ea typeface="微软雅黑" panose="020B0503020204020204" pitchFamily="34" charset="-122"/>
                </a:rPr>
                <a:t>Research Process</a:t>
              </a:r>
            </a:p>
          </p:txBody>
        </p:sp>
        <p:grpSp>
          <p:nvGrpSpPr>
            <p:cNvPr id="19" name="组合 18"/>
            <p:cNvGrpSpPr/>
            <p:nvPr/>
          </p:nvGrpSpPr>
          <p:grpSpPr>
            <a:xfrm>
              <a:off x="2436587" y="1370920"/>
              <a:ext cx="2431617" cy="2431617"/>
              <a:chOff x="9711363" y="2118492"/>
              <a:chExt cx="914400" cy="914400"/>
            </a:xfrm>
          </p:grpSpPr>
          <p:sp>
            <p:nvSpPr>
              <p:cNvPr id="20" name="KSO_Shape"/>
              <p:cNvSpPr/>
              <p:nvPr/>
            </p:nvSpPr>
            <p:spPr bwMode="auto">
              <a:xfrm>
                <a:off x="9915218" y="2275876"/>
                <a:ext cx="506690" cy="59963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1" name="椭圆 20"/>
              <p:cNvSpPr/>
              <p:nvPr/>
            </p:nvSpPr>
            <p:spPr>
              <a:xfrm>
                <a:off x="9711363" y="2118492"/>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544141" y="940783"/>
          <a:ext cx="11103719" cy="49764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91084" y="844503"/>
          <a:ext cx="8128000" cy="516899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p:cNvGrpSpPr/>
          <p:nvPr/>
        </p:nvGrpSpPr>
        <p:grpSpPr>
          <a:xfrm>
            <a:off x="8389038" y="2225977"/>
            <a:ext cx="654410" cy="654410"/>
            <a:chOff x="5826909" y="4446648"/>
            <a:chExt cx="682468" cy="682468"/>
          </a:xfrm>
        </p:grpSpPr>
        <p:sp>
          <p:nvSpPr>
            <p:cNvPr id="4" name="椭圆 3"/>
            <p:cNvSpPr/>
            <p:nvPr/>
          </p:nvSpPr>
          <p:spPr>
            <a:xfrm>
              <a:off x="5826909" y="4446648"/>
              <a:ext cx="682468" cy="682468"/>
            </a:xfrm>
            <a:prstGeom prst="ellipse">
              <a:avLst/>
            </a:prstGeom>
            <a:solidFill>
              <a:srgbClr val="62C4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6028206" y="4597059"/>
              <a:ext cx="279875" cy="381647"/>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6" name="组合 5"/>
          <p:cNvGrpSpPr/>
          <p:nvPr/>
        </p:nvGrpSpPr>
        <p:grpSpPr>
          <a:xfrm>
            <a:off x="8389038" y="3807960"/>
            <a:ext cx="654410" cy="654410"/>
            <a:chOff x="8891272" y="3163662"/>
            <a:chExt cx="682468" cy="682468"/>
          </a:xfrm>
        </p:grpSpPr>
        <p:sp>
          <p:nvSpPr>
            <p:cNvPr id="7" name="椭圆 6"/>
            <p:cNvSpPr/>
            <p:nvPr/>
          </p:nvSpPr>
          <p:spPr>
            <a:xfrm>
              <a:off x="8891272" y="3163662"/>
              <a:ext cx="682468" cy="682468"/>
            </a:xfrm>
            <a:prstGeom prst="ellipse">
              <a:avLst/>
            </a:prstGeom>
            <a:solidFill>
              <a:srgbClr val="FAAF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KSO_Shape"/>
            <p:cNvSpPr/>
            <p:nvPr/>
          </p:nvSpPr>
          <p:spPr bwMode="auto">
            <a:xfrm>
              <a:off x="9063787" y="3341801"/>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9" name="矩形 8"/>
          <p:cNvSpPr/>
          <p:nvPr/>
        </p:nvSpPr>
        <p:spPr>
          <a:xfrm>
            <a:off x="9132967" y="2076129"/>
            <a:ext cx="2692046" cy="830997"/>
          </a:xfrm>
          <a:prstGeom prst="rect">
            <a:avLst/>
          </a:prstGeom>
        </p:spPr>
        <p:txBody>
          <a:bodyPr wrap="square">
            <a:spAutoFit/>
          </a:bodyPr>
          <a:lstStyle/>
          <a:p>
            <a:pPr lvl="0" algn="ctr" fontAlgn="base">
              <a:spcBef>
                <a:spcPct val="0"/>
              </a:spcBef>
              <a:spcAft>
                <a:spcPct val="0"/>
              </a:spcAft>
              <a:defRPr/>
            </a:pPr>
            <a:r>
              <a:rPr lang="zh-CN" altLang="en-US"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点击添加内容文本</a:t>
            </a:r>
            <a:endParaRPr lang="en-US" altLang="zh-CN"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endParaRPr lang="en-US" altLang="zh-CN" sz="1400" kern="0" dirty="0">
              <a:solidFill>
                <a:srgbClr val="3B3B3B"/>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p>
        </p:txBody>
      </p:sp>
      <p:sp>
        <p:nvSpPr>
          <p:cNvPr id="10" name="矩形 9"/>
          <p:cNvSpPr/>
          <p:nvPr/>
        </p:nvSpPr>
        <p:spPr>
          <a:xfrm>
            <a:off x="9208870" y="3719666"/>
            <a:ext cx="2692046" cy="830997"/>
          </a:xfrm>
          <a:prstGeom prst="rect">
            <a:avLst/>
          </a:prstGeom>
        </p:spPr>
        <p:txBody>
          <a:bodyPr wrap="square">
            <a:spAutoFit/>
          </a:bodyPr>
          <a:lstStyle/>
          <a:p>
            <a:pPr lvl="0" algn="ctr" fontAlgn="base">
              <a:spcBef>
                <a:spcPct val="0"/>
              </a:spcBef>
              <a:spcAft>
                <a:spcPct val="0"/>
              </a:spcAft>
              <a:defRPr/>
            </a:pPr>
            <a:r>
              <a:rPr lang="zh-CN" altLang="en-US"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点击添加内容文本</a:t>
            </a:r>
            <a:endParaRPr lang="en-US" altLang="zh-CN"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endParaRPr lang="en-US" altLang="zh-CN" sz="1400" kern="0" dirty="0">
              <a:solidFill>
                <a:srgbClr val="3B3B3B"/>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315657" y="2807299"/>
            <a:ext cx="1474994" cy="15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a:solidFill>
                  <a:srgbClr val="7D7D7D"/>
                </a:solidFill>
                <a:latin typeface="微软雅黑" panose="020B0503020204020204" pitchFamily="34" charset="-122"/>
                <a:ea typeface="微软雅黑" panose="020B0503020204020204" pitchFamily="34" charset="-122"/>
              </a:rPr>
              <a:t>单击此处添加标题</a:t>
            </a:r>
            <a:endParaRPr lang="en-US" altLang="zh-CN" sz="2600" b="1" dirty="0">
              <a:solidFill>
                <a:srgbClr val="7D7D7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776649" y="1594358"/>
            <a:ext cx="4306428" cy="4038378"/>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05A24"/>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6" name="组合 5"/>
          <p:cNvGrpSpPr/>
          <p:nvPr/>
        </p:nvGrpSpPr>
        <p:grpSpPr>
          <a:xfrm>
            <a:off x="7593546" y="1777372"/>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F05A2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6124"/>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0" name="组合 1"/>
          <p:cNvGrpSpPr/>
          <p:nvPr/>
        </p:nvGrpSpPr>
        <p:grpSpPr>
          <a:xfrm>
            <a:off x="4080597" y="1553132"/>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362C4"/>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13" name="组合 12"/>
          <p:cNvGrpSpPr/>
          <p:nvPr/>
        </p:nvGrpSpPr>
        <p:grpSpPr>
          <a:xfrm>
            <a:off x="1848277" y="1783692"/>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A362C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315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7" name="组合 3"/>
          <p:cNvGrpSpPr/>
          <p:nvPr/>
        </p:nvGrpSpPr>
        <p:grpSpPr>
          <a:xfrm>
            <a:off x="4060088" y="1148864"/>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179A44"/>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20" name="组合 19"/>
          <p:cNvGrpSpPr/>
          <p:nvPr/>
        </p:nvGrpSpPr>
        <p:grpSpPr>
          <a:xfrm>
            <a:off x="7463705" y="4539667"/>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179A4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366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2336101"/>
            <a:ext cx="12213325" cy="2185796"/>
          </a:xfrm>
          <a:prstGeom prst="rect">
            <a:avLst/>
          </a:prstGeom>
          <a:solidFill>
            <a:srgbClr val="F2F2F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864858" y="891333"/>
            <a:ext cx="2278061" cy="369332"/>
          </a:xfrm>
          <a:prstGeom prst="rect">
            <a:avLst/>
          </a:prstGeom>
          <a:noFill/>
        </p:spPr>
        <p:txBody>
          <a:bodyPr wrap="none">
            <a:spAutoFit/>
          </a:bodyPr>
          <a:lstStyle/>
          <a:p>
            <a:pPr algn="ctr"/>
            <a:r>
              <a:rPr lang="zh-CN" altLang="en-US" dirty="0">
                <a:solidFill>
                  <a:srgbClr val="FAAF3B"/>
                </a:solidFill>
                <a:latin typeface="微软雅黑" panose="020B0503020204020204" pitchFamily="34" charset="-122"/>
                <a:ea typeface="微软雅黑" panose="020B0503020204020204" pitchFamily="34" charset="-122"/>
              </a:rPr>
              <a:t>课题综述</a:t>
            </a:r>
            <a:r>
              <a:rPr lang="en-US" altLang="zh-CN" dirty="0">
                <a:solidFill>
                  <a:srgbClr val="FAAF3B"/>
                </a:solidFill>
                <a:latin typeface="微软雅黑" panose="020B0503020204020204" pitchFamily="34" charset="-122"/>
                <a:ea typeface="微软雅黑" panose="020B0503020204020204" pitchFamily="34" charset="-122"/>
              </a:rPr>
              <a:t>/</a:t>
            </a:r>
            <a:r>
              <a:rPr lang="en-US" altLang="zh-CN" sz="1200" dirty="0">
                <a:solidFill>
                  <a:schemeClr val="bg1"/>
                </a:solidFill>
              </a:rPr>
              <a:t>Project Overview</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864858" y="1846516"/>
            <a:ext cx="2213170" cy="369332"/>
          </a:xfrm>
          <a:prstGeom prst="rect">
            <a:avLst/>
          </a:prstGeom>
          <a:noFill/>
        </p:spPr>
        <p:txBody>
          <a:bodyPr wrap="none">
            <a:spAutoFit/>
          </a:bodyPr>
          <a:lstStyle/>
          <a:p>
            <a:pPr algn="ctr"/>
            <a:r>
              <a:rPr lang="zh-CN" altLang="en-US" dirty="0">
                <a:solidFill>
                  <a:srgbClr val="F05A24"/>
                </a:solidFill>
                <a:latin typeface="微软雅黑" panose="020B0503020204020204" pitchFamily="34" charset="-122"/>
                <a:ea typeface="微软雅黑" panose="020B0503020204020204" pitchFamily="34" charset="-122"/>
              </a:rPr>
              <a:t>研究背景</a:t>
            </a:r>
            <a:r>
              <a:rPr lang="en-US" altLang="zh-CN" dirty="0">
                <a:solidFill>
                  <a:srgbClr val="F05A24"/>
                </a:solidFill>
                <a:latin typeface="微软雅黑" panose="020B0503020204020204" pitchFamily="34" charset="-122"/>
                <a:ea typeface="微软雅黑" panose="020B0503020204020204" pitchFamily="34" charset="-122"/>
              </a:rPr>
              <a:t>/</a:t>
            </a:r>
            <a:r>
              <a:rPr lang="en-US" altLang="zh-CN" sz="1200" dirty="0">
                <a:solidFill>
                  <a:schemeClr val="bg1"/>
                </a:solidFill>
              </a:rPr>
              <a:t>The Background</a:t>
            </a:r>
          </a:p>
        </p:txBody>
      </p:sp>
      <p:sp>
        <p:nvSpPr>
          <p:cNvPr id="4" name="矩形 3"/>
          <p:cNvSpPr/>
          <p:nvPr/>
        </p:nvSpPr>
        <p:spPr>
          <a:xfrm>
            <a:off x="2864858" y="3756882"/>
            <a:ext cx="2285177" cy="369332"/>
          </a:xfrm>
          <a:prstGeom prst="rect">
            <a:avLst/>
          </a:prstGeom>
          <a:noFill/>
        </p:spPr>
        <p:txBody>
          <a:bodyPr wrap="none">
            <a:spAutoFit/>
          </a:bodyPr>
          <a:lstStyle/>
          <a:p>
            <a:pPr algn="ctr"/>
            <a:r>
              <a:rPr lang="zh-CN" altLang="en-US" dirty="0">
                <a:solidFill>
                  <a:srgbClr val="09839B"/>
                </a:solidFill>
                <a:latin typeface="微软雅黑" panose="020B0503020204020204" pitchFamily="34" charset="-122"/>
                <a:ea typeface="微软雅黑" panose="020B0503020204020204" pitchFamily="34" charset="-122"/>
              </a:rPr>
              <a:t>研究方法</a:t>
            </a:r>
            <a:r>
              <a:rPr lang="en-US" altLang="zh-CN" dirty="0">
                <a:solidFill>
                  <a:srgbClr val="09839B"/>
                </a:solidFill>
                <a:latin typeface="微软雅黑" panose="020B0503020204020204" pitchFamily="34" charset="-122"/>
                <a:ea typeface="微软雅黑" panose="020B0503020204020204" pitchFamily="34" charset="-122"/>
              </a:rPr>
              <a:t>/</a:t>
            </a:r>
            <a:r>
              <a:rPr lang="en-US" altLang="zh-CN" sz="1200" dirty="0">
                <a:solidFill>
                  <a:srgbClr val="09839B"/>
                </a:solidFill>
              </a:rPr>
              <a:t>Research Process</a:t>
            </a:r>
          </a:p>
        </p:txBody>
      </p:sp>
      <p:sp>
        <p:nvSpPr>
          <p:cNvPr id="5" name="矩形 4"/>
          <p:cNvSpPr/>
          <p:nvPr/>
        </p:nvSpPr>
        <p:spPr>
          <a:xfrm>
            <a:off x="2864858" y="4712065"/>
            <a:ext cx="1921232" cy="369332"/>
          </a:xfrm>
          <a:prstGeom prst="rect">
            <a:avLst/>
          </a:prstGeom>
          <a:noFill/>
        </p:spPr>
        <p:txBody>
          <a:bodyPr wrap="none">
            <a:spAutoFit/>
          </a:bodyPr>
          <a:lstStyle/>
          <a:p>
            <a:pPr algn="ctr"/>
            <a:r>
              <a:rPr lang="zh-CN" altLang="en-US" dirty="0">
                <a:solidFill>
                  <a:srgbClr val="179A44"/>
                </a:solidFill>
                <a:latin typeface="微软雅黑" panose="020B0503020204020204" pitchFamily="34" charset="-122"/>
                <a:ea typeface="微软雅黑" panose="020B0503020204020204" pitchFamily="34" charset="-122"/>
              </a:rPr>
              <a:t>研究结果</a:t>
            </a:r>
            <a:r>
              <a:rPr lang="en-US" altLang="zh-CN" dirty="0">
                <a:solidFill>
                  <a:srgbClr val="179A44"/>
                </a:solidFill>
                <a:latin typeface="微软雅黑" panose="020B0503020204020204" pitchFamily="34" charset="-122"/>
                <a:ea typeface="微软雅黑" panose="020B0503020204020204" pitchFamily="34" charset="-122"/>
              </a:rPr>
              <a:t>/</a:t>
            </a:r>
            <a:r>
              <a:rPr lang="en-US" altLang="zh-CN" sz="1200" dirty="0">
                <a:solidFill>
                  <a:schemeClr val="bg1"/>
                </a:solidFill>
              </a:rPr>
              <a:t>The Results</a:t>
            </a:r>
          </a:p>
        </p:txBody>
      </p:sp>
      <p:sp>
        <p:nvSpPr>
          <p:cNvPr id="6" name="矩形 5"/>
          <p:cNvSpPr/>
          <p:nvPr/>
        </p:nvSpPr>
        <p:spPr>
          <a:xfrm>
            <a:off x="2864858" y="2801699"/>
            <a:ext cx="2096921" cy="369332"/>
          </a:xfrm>
          <a:prstGeom prst="rect">
            <a:avLst/>
          </a:prstGeom>
          <a:noFill/>
        </p:spPr>
        <p:txBody>
          <a:bodyPr wrap="none">
            <a:spAutoFit/>
          </a:bodyPr>
          <a:lstStyle/>
          <a:p>
            <a:pPr algn="ctr"/>
            <a:r>
              <a:rPr lang="zh-CN" altLang="en-US" dirty="0">
                <a:solidFill>
                  <a:srgbClr val="A362C4"/>
                </a:solidFill>
                <a:latin typeface="微软雅黑" panose="020B0503020204020204" pitchFamily="34" charset="-122"/>
                <a:ea typeface="微软雅黑" panose="020B0503020204020204" pitchFamily="34" charset="-122"/>
              </a:rPr>
              <a:t>研究目的</a:t>
            </a:r>
            <a:r>
              <a:rPr lang="en-US" altLang="zh-CN" dirty="0">
                <a:solidFill>
                  <a:srgbClr val="A362C4"/>
                </a:solidFill>
                <a:latin typeface="微软雅黑" panose="020B0503020204020204" pitchFamily="34" charset="-122"/>
                <a:ea typeface="微软雅黑" panose="020B0503020204020204" pitchFamily="34" charset="-122"/>
              </a:rPr>
              <a:t>/</a:t>
            </a:r>
            <a:r>
              <a:rPr lang="en-US" altLang="zh-CN" sz="1200" dirty="0">
                <a:solidFill>
                  <a:srgbClr val="09839B"/>
                </a:solidFill>
              </a:rPr>
              <a:t>Research Goal</a:t>
            </a:r>
          </a:p>
        </p:txBody>
      </p:sp>
      <p:sp>
        <p:nvSpPr>
          <p:cNvPr id="7" name="矩形 6"/>
          <p:cNvSpPr/>
          <p:nvPr/>
        </p:nvSpPr>
        <p:spPr>
          <a:xfrm>
            <a:off x="2864858" y="5667250"/>
            <a:ext cx="2101537" cy="369332"/>
          </a:xfrm>
          <a:prstGeom prst="rect">
            <a:avLst/>
          </a:prstGeom>
          <a:noFill/>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参考文献</a:t>
            </a:r>
            <a:r>
              <a:rPr lang="en-US" altLang="zh-CN"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rPr>
              <a:t>The Reference</a:t>
            </a:r>
          </a:p>
        </p:txBody>
      </p:sp>
      <p:grpSp>
        <p:nvGrpSpPr>
          <p:cNvPr id="8" name="组合 7"/>
          <p:cNvGrpSpPr/>
          <p:nvPr/>
        </p:nvGrpSpPr>
        <p:grpSpPr>
          <a:xfrm>
            <a:off x="1869726" y="2583566"/>
            <a:ext cx="721703" cy="721703"/>
            <a:chOff x="6884469" y="-1644316"/>
            <a:chExt cx="914400" cy="914400"/>
          </a:xfrm>
        </p:grpSpPr>
        <p:sp>
          <p:nvSpPr>
            <p:cNvPr id="9" name="KSO_Shape"/>
            <p:cNvSpPr/>
            <p:nvPr/>
          </p:nvSpPr>
          <p:spPr bwMode="auto">
            <a:xfrm>
              <a:off x="7045350" y="-1486933"/>
              <a:ext cx="592638" cy="599634"/>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椭圆 9"/>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869726" y="5491065"/>
            <a:ext cx="721703" cy="721703"/>
            <a:chOff x="11791908" y="2227577"/>
            <a:chExt cx="914400" cy="914400"/>
          </a:xfrm>
        </p:grpSpPr>
        <p:sp>
          <p:nvSpPr>
            <p:cNvPr id="12" name="KSO_Shape"/>
            <p:cNvSpPr/>
            <p:nvPr/>
          </p:nvSpPr>
          <p:spPr bwMode="auto">
            <a:xfrm>
              <a:off x="11981272" y="2384961"/>
              <a:ext cx="535672" cy="599633"/>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椭圆 12"/>
            <p:cNvSpPr/>
            <p:nvPr/>
          </p:nvSpPr>
          <p:spPr>
            <a:xfrm>
              <a:off x="11791908" y="222757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1869726" y="1614399"/>
            <a:ext cx="721703" cy="721703"/>
          </a:xfrm>
          <a:prstGeom prst="ellipse">
            <a:avLst/>
          </a:prstGeom>
          <a:noFill/>
          <a:ln>
            <a:solidFill>
              <a:srgbClr val="D35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69726" y="3552733"/>
            <a:ext cx="721703" cy="721703"/>
            <a:chOff x="9711363" y="2118492"/>
            <a:chExt cx="914400" cy="914400"/>
          </a:xfrm>
        </p:grpSpPr>
        <p:sp>
          <p:nvSpPr>
            <p:cNvPr id="18" name="KSO_Shape"/>
            <p:cNvSpPr/>
            <p:nvPr/>
          </p:nvSpPr>
          <p:spPr bwMode="auto">
            <a:xfrm>
              <a:off x="9915218" y="2275876"/>
              <a:ext cx="506690" cy="59963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09839B"/>
            </a:solidFill>
            <a:ln>
              <a:solidFill>
                <a:srgbClr val="609DA7"/>
              </a:solid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9" name="椭圆 18"/>
            <p:cNvSpPr/>
            <p:nvPr/>
          </p:nvSpPr>
          <p:spPr>
            <a:xfrm>
              <a:off x="9711363" y="2118492"/>
              <a:ext cx="914400" cy="914400"/>
            </a:xfrm>
            <a:prstGeom prst="ellipse">
              <a:avLst/>
            </a:prstGeom>
            <a:noFill/>
            <a:ln>
              <a:solidFill>
                <a:srgbClr val="098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869726" y="4521900"/>
            <a:ext cx="721703" cy="721703"/>
            <a:chOff x="11661169" y="1135083"/>
            <a:chExt cx="914400" cy="914400"/>
          </a:xfrm>
        </p:grpSpPr>
        <p:sp>
          <p:nvSpPr>
            <p:cNvPr id="21" name="KSO_Shape"/>
            <p:cNvSpPr/>
            <p:nvPr/>
          </p:nvSpPr>
          <p:spPr bwMode="auto">
            <a:xfrm>
              <a:off x="11818552" y="1292466"/>
              <a:ext cx="599634" cy="59963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179A4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2" name="椭圆 21"/>
            <p:cNvSpPr/>
            <p:nvPr/>
          </p:nvSpPr>
          <p:spPr>
            <a:xfrm>
              <a:off x="11661169" y="1135083"/>
              <a:ext cx="914400" cy="914400"/>
            </a:xfrm>
            <a:prstGeom prst="ellipse">
              <a:avLst/>
            </a:prstGeom>
            <a:noFill/>
            <a:ln>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869726" y="645232"/>
            <a:ext cx="721703" cy="721703"/>
            <a:chOff x="13675582" y="2465383"/>
            <a:chExt cx="914400" cy="914400"/>
          </a:xfrm>
        </p:grpSpPr>
        <p:sp>
          <p:nvSpPr>
            <p:cNvPr id="24" name="KSO_Shape"/>
            <p:cNvSpPr/>
            <p:nvPr/>
          </p:nvSpPr>
          <p:spPr bwMode="auto">
            <a:xfrm>
              <a:off x="13832965" y="2715210"/>
              <a:ext cx="599634" cy="414747"/>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5" name="椭圆 2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2210325" y="1366935"/>
            <a:ext cx="0" cy="247464"/>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10325" y="2336101"/>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10325" y="3305267"/>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210325" y="4274433"/>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210325" y="5243601"/>
            <a:ext cx="0" cy="247464"/>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KSO_Shape"/>
          <p:cNvSpPr/>
          <p:nvPr/>
        </p:nvSpPr>
        <p:spPr bwMode="auto">
          <a:xfrm>
            <a:off x="1987168" y="1716418"/>
            <a:ext cx="515845" cy="546832"/>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4" name="矩形 33"/>
          <p:cNvSpPr/>
          <p:nvPr/>
        </p:nvSpPr>
        <p:spPr>
          <a:xfrm>
            <a:off x="6780125" y="2859614"/>
            <a:ext cx="4698723" cy="1138773"/>
          </a:xfrm>
          <a:prstGeom prst="rect">
            <a:avLst/>
          </a:prstGeom>
          <a:noFill/>
        </p:spPr>
        <p:txBody>
          <a:bodyPr wrap="none">
            <a:spAutoFit/>
          </a:bodyPr>
          <a:lstStyle/>
          <a:p>
            <a:pPr algn="ctr"/>
            <a:r>
              <a:rPr lang="zh-CN" altLang="en-US" sz="4400" b="1" dirty="0">
                <a:solidFill>
                  <a:srgbClr val="09839B"/>
                </a:solidFill>
                <a:latin typeface="微软雅黑" panose="020B0503020204020204" pitchFamily="34" charset="-122"/>
                <a:ea typeface="微软雅黑" panose="020B0503020204020204" pitchFamily="34" charset="-122"/>
              </a:rPr>
              <a:t>点击添加标题文字</a:t>
            </a:r>
            <a:endParaRPr lang="en-US" altLang="zh-CN" sz="4400" b="1" dirty="0">
              <a:solidFill>
                <a:srgbClr val="09839B"/>
              </a:solidFill>
              <a:latin typeface="微软雅黑" panose="020B0503020204020204" pitchFamily="34" charset="-122"/>
              <a:ea typeface="微软雅黑" panose="020B0503020204020204" pitchFamily="34" charset="-122"/>
            </a:endParaRPr>
          </a:p>
          <a:p>
            <a:pPr algn="ctr"/>
            <a:r>
              <a:rPr lang="en-US" altLang="zh-CN" sz="2400" dirty="0">
                <a:solidFill>
                  <a:srgbClr val="09839B"/>
                </a:solidFill>
                <a:latin typeface="微软雅黑" panose="020B0503020204020204" pitchFamily="34" charset="-122"/>
                <a:ea typeface="微软雅黑" panose="020B0503020204020204" pitchFamily="34" charset="-122"/>
              </a:rPr>
              <a:t>Add the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13705" y="2220989"/>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3" name="椭圆 2"/>
          <p:cNvSpPr/>
          <p:nvPr/>
        </p:nvSpPr>
        <p:spPr>
          <a:xfrm>
            <a:off x="8071343" y="2240654"/>
            <a:ext cx="2406830" cy="2406831"/>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椭圆 1"/>
          <p:cNvSpPr/>
          <p:nvPr/>
        </p:nvSpPr>
        <p:spPr>
          <a:xfrm>
            <a:off x="3565056" y="2240654"/>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椭圆 1"/>
          <p:cNvSpPr/>
          <p:nvPr/>
        </p:nvSpPr>
        <p:spPr>
          <a:xfrm>
            <a:off x="5816408" y="2240654"/>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6" name="TextBox 14"/>
          <p:cNvSpPr txBox="1"/>
          <p:nvPr/>
        </p:nvSpPr>
        <p:spPr>
          <a:xfrm>
            <a:off x="2213027" y="2234504"/>
            <a:ext cx="546064" cy="685200"/>
          </a:xfrm>
          <a:prstGeom prst="rect">
            <a:avLst/>
          </a:prstGeom>
          <a:noFill/>
        </p:spPr>
        <p:txBody>
          <a:bodyPr wrap="none" rtlCol="0">
            <a:spAutoFit/>
          </a:bodyPr>
          <a:lstStyle/>
          <a:p>
            <a:pPr algn="ctr">
              <a:lnSpc>
                <a:spcPct val="150000"/>
              </a:lnSpc>
            </a:pPr>
            <a:r>
              <a:rPr lang="en-US" altLang="zh-CN" sz="3200" b="1" dirty="0">
                <a:solidFill>
                  <a:schemeClr val="bg1"/>
                </a:solidFill>
              </a:rPr>
              <a:t>01</a:t>
            </a:r>
            <a:endParaRPr lang="zh-CN" altLang="en-US" sz="3200" b="1" dirty="0">
              <a:solidFill>
                <a:schemeClr val="bg1"/>
              </a:solidFill>
            </a:endParaRPr>
          </a:p>
        </p:txBody>
      </p:sp>
      <p:sp>
        <p:nvSpPr>
          <p:cNvPr id="7" name="TextBox 15"/>
          <p:cNvSpPr txBox="1"/>
          <p:nvPr/>
        </p:nvSpPr>
        <p:spPr>
          <a:xfrm>
            <a:off x="4501493" y="2234504"/>
            <a:ext cx="546065" cy="754477"/>
          </a:xfrm>
          <a:prstGeom prst="rect">
            <a:avLst/>
          </a:prstGeom>
          <a:noFill/>
        </p:spPr>
        <p:txBody>
          <a:bodyPr wrap="none" rtlCol="0">
            <a:spAutoFit/>
          </a:bodyPr>
          <a:lstStyle/>
          <a:p>
            <a:pPr algn="ctr">
              <a:lnSpc>
                <a:spcPct val="150000"/>
              </a:lnSpc>
            </a:pPr>
            <a:r>
              <a:rPr lang="en-US" altLang="zh-CN" sz="3200" b="1" dirty="0">
                <a:solidFill>
                  <a:schemeClr val="bg1"/>
                </a:solidFill>
              </a:rPr>
              <a:t>02</a:t>
            </a:r>
            <a:endParaRPr lang="zh-CN" altLang="en-US" sz="3200" b="1" dirty="0">
              <a:solidFill>
                <a:schemeClr val="bg1"/>
              </a:solidFill>
            </a:endParaRPr>
          </a:p>
        </p:txBody>
      </p:sp>
      <p:sp>
        <p:nvSpPr>
          <p:cNvPr id="8" name="TextBox 16"/>
          <p:cNvSpPr txBox="1"/>
          <p:nvPr/>
        </p:nvSpPr>
        <p:spPr>
          <a:xfrm>
            <a:off x="6701735" y="2234504"/>
            <a:ext cx="546064" cy="685200"/>
          </a:xfrm>
          <a:prstGeom prst="rect">
            <a:avLst/>
          </a:prstGeom>
          <a:noFill/>
        </p:spPr>
        <p:txBody>
          <a:bodyPr wrap="none" rtlCol="0">
            <a:spAutoFit/>
          </a:bodyPr>
          <a:lstStyle/>
          <a:p>
            <a:pPr algn="ctr">
              <a:lnSpc>
                <a:spcPct val="150000"/>
              </a:lnSpc>
            </a:pPr>
            <a:r>
              <a:rPr lang="en-US" altLang="zh-CN" sz="3200" b="1" dirty="0">
                <a:solidFill>
                  <a:schemeClr val="bg1"/>
                </a:solidFill>
              </a:rPr>
              <a:t>03</a:t>
            </a:r>
            <a:endParaRPr lang="zh-CN" altLang="en-US" sz="3200" b="1" dirty="0">
              <a:solidFill>
                <a:schemeClr val="bg1"/>
              </a:solidFill>
            </a:endParaRPr>
          </a:p>
        </p:txBody>
      </p:sp>
      <p:sp>
        <p:nvSpPr>
          <p:cNvPr id="9" name="TextBox 17"/>
          <p:cNvSpPr txBox="1"/>
          <p:nvPr/>
        </p:nvSpPr>
        <p:spPr>
          <a:xfrm>
            <a:off x="9034410" y="2234504"/>
            <a:ext cx="546065" cy="754477"/>
          </a:xfrm>
          <a:prstGeom prst="rect">
            <a:avLst/>
          </a:prstGeom>
          <a:noFill/>
        </p:spPr>
        <p:txBody>
          <a:bodyPr wrap="none" rtlCol="0">
            <a:spAutoFit/>
          </a:bodyPr>
          <a:lstStyle/>
          <a:p>
            <a:pPr algn="ctr">
              <a:lnSpc>
                <a:spcPct val="150000"/>
              </a:lnSpc>
            </a:pPr>
            <a:r>
              <a:rPr lang="en-US" altLang="zh-CN" sz="3200" b="1" dirty="0">
                <a:solidFill>
                  <a:schemeClr val="bg1"/>
                </a:solidFill>
              </a:rPr>
              <a:t>04</a:t>
            </a:r>
            <a:endParaRPr lang="zh-CN" altLang="en-US" sz="3200" b="1" dirty="0">
              <a:solidFill>
                <a:schemeClr val="bg1"/>
              </a:solidFill>
            </a:endParaRPr>
          </a:p>
        </p:txBody>
      </p:sp>
      <p:cxnSp>
        <p:nvCxnSpPr>
          <p:cNvPr id="10" name="直接连接符 9"/>
          <p:cNvCxnSpPr/>
          <p:nvPr/>
        </p:nvCxnSpPr>
        <p:spPr>
          <a:xfrm>
            <a:off x="1591415"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64769"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6118"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78823" y="2986265"/>
            <a:ext cx="18442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54204" y="3137751"/>
            <a:ext cx="2245965" cy="39813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5" name="TextBox 23"/>
          <p:cNvSpPr txBox="1"/>
          <p:nvPr/>
        </p:nvSpPr>
        <p:spPr>
          <a:xfrm>
            <a:off x="1354204" y="3582453"/>
            <a:ext cx="2245965" cy="342658"/>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6" name="TextBox 24"/>
          <p:cNvSpPr txBox="1"/>
          <p:nvPr/>
        </p:nvSpPr>
        <p:spPr>
          <a:xfrm>
            <a:off x="3678106" y="3137751"/>
            <a:ext cx="2245965" cy="440112"/>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7" name="TextBox 25"/>
          <p:cNvSpPr txBox="1"/>
          <p:nvPr/>
        </p:nvSpPr>
        <p:spPr>
          <a:xfrm>
            <a:off x="3706246" y="3582453"/>
            <a:ext cx="2245965" cy="377238"/>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8" name="TextBox 26"/>
          <p:cNvSpPr txBox="1"/>
          <p:nvPr/>
        </p:nvSpPr>
        <p:spPr>
          <a:xfrm>
            <a:off x="5858241" y="3137751"/>
            <a:ext cx="2245965" cy="39813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9" name="TextBox 27"/>
          <p:cNvSpPr txBox="1"/>
          <p:nvPr/>
        </p:nvSpPr>
        <p:spPr>
          <a:xfrm>
            <a:off x="5858241" y="3582453"/>
            <a:ext cx="2245965" cy="342658"/>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0" name="TextBox 28"/>
          <p:cNvSpPr txBox="1"/>
          <p:nvPr/>
        </p:nvSpPr>
        <p:spPr>
          <a:xfrm>
            <a:off x="8254153" y="3174064"/>
            <a:ext cx="2245965" cy="440112"/>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1" name="TextBox 29"/>
          <p:cNvSpPr txBox="1"/>
          <p:nvPr/>
        </p:nvSpPr>
        <p:spPr>
          <a:xfrm>
            <a:off x="8282293" y="3618766"/>
            <a:ext cx="2245965" cy="377238"/>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2" name="KSO_Shape"/>
          <p:cNvSpPr/>
          <p:nvPr/>
        </p:nvSpPr>
        <p:spPr>
          <a:xfrm>
            <a:off x="1612104" y="1306386"/>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E5292"/>
              </a:solidFill>
            </a:endParaRPr>
          </a:p>
        </p:txBody>
      </p:sp>
      <p:sp>
        <p:nvSpPr>
          <p:cNvPr id="23" name="KSO_Shape"/>
          <p:cNvSpPr/>
          <p:nvPr/>
        </p:nvSpPr>
        <p:spPr>
          <a:xfrm>
            <a:off x="1612104" y="505954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404477" y="1306386"/>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flipH="1">
            <a:off x="10404477" y="5094236"/>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192925" y="1197356"/>
            <a:ext cx="1407758" cy="369332"/>
          </a:xfrm>
          <a:prstGeom prst="rect">
            <a:avLst/>
          </a:prstGeom>
          <a:noFill/>
        </p:spPr>
        <p:txBody>
          <a:bodyPr wrap="none" rtlCol="0">
            <a:spAutoFit/>
          </a:bodyPr>
          <a:lstStyle/>
          <a:p>
            <a:r>
              <a:rPr lang="en-US" altLang="zh-CN" b="1" dirty="0">
                <a:solidFill>
                  <a:srgbClr val="F05A24"/>
                </a:solidFill>
                <a:latin typeface="微软雅黑" panose="020B0503020204020204" pitchFamily="34" charset="-122"/>
                <a:ea typeface="微软雅黑" panose="020B0503020204020204" pitchFamily="34" charset="-122"/>
              </a:rPr>
              <a:t>KEYWORD</a:t>
            </a:r>
            <a:endParaRPr lang="zh-CN" altLang="en-US" b="1" dirty="0">
              <a:solidFill>
                <a:srgbClr val="F05A24"/>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192925" y="1468733"/>
            <a:ext cx="3294820" cy="36933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28" name="文本框 27"/>
          <p:cNvSpPr txBox="1"/>
          <p:nvPr/>
        </p:nvSpPr>
        <p:spPr>
          <a:xfrm>
            <a:off x="2192925" y="5001229"/>
            <a:ext cx="1407758" cy="369332"/>
          </a:xfrm>
          <a:prstGeom prst="rect">
            <a:avLst/>
          </a:prstGeom>
          <a:noFill/>
        </p:spPr>
        <p:txBody>
          <a:bodyPr wrap="none" rtlCol="0">
            <a:spAutoFit/>
          </a:bodyPr>
          <a:lstStyle/>
          <a:p>
            <a:r>
              <a:rPr lang="en-US" altLang="zh-CN" b="1" dirty="0">
                <a:solidFill>
                  <a:srgbClr val="179A44"/>
                </a:solidFill>
                <a:latin typeface="微软雅黑" panose="020B0503020204020204" pitchFamily="34" charset="-122"/>
                <a:ea typeface="微软雅黑" panose="020B0503020204020204" pitchFamily="34" charset="-122"/>
              </a:rPr>
              <a:t>KEYWORD</a:t>
            </a:r>
            <a:endParaRPr lang="zh-CN" altLang="en-US" b="1" dirty="0">
              <a:solidFill>
                <a:srgbClr val="179A44"/>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192925" y="5272606"/>
            <a:ext cx="3294820" cy="36933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0" name="文本框 29"/>
          <p:cNvSpPr txBox="1"/>
          <p:nvPr/>
        </p:nvSpPr>
        <p:spPr>
          <a:xfrm>
            <a:off x="8938962" y="1197356"/>
            <a:ext cx="1407758" cy="369332"/>
          </a:xfrm>
          <a:prstGeom prst="rect">
            <a:avLst/>
          </a:prstGeom>
          <a:noFill/>
        </p:spPr>
        <p:txBody>
          <a:bodyPr wrap="none" rtlCol="0">
            <a:spAutoFit/>
          </a:bodyPr>
          <a:lstStyle/>
          <a:p>
            <a:pPr algn="r"/>
            <a:r>
              <a:rPr lang="en-US" altLang="zh-CN" b="1" dirty="0">
                <a:solidFill>
                  <a:srgbClr val="FAAF3B"/>
                </a:solidFill>
                <a:latin typeface="微软雅黑" panose="020B0503020204020204" pitchFamily="34" charset="-122"/>
                <a:ea typeface="微软雅黑" panose="020B0503020204020204" pitchFamily="34" charset="-122"/>
              </a:rPr>
              <a:t>KEYWORD</a:t>
            </a:r>
            <a:endParaRPr lang="zh-CN" altLang="en-US" b="1" dirty="0">
              <a:solidFill>
                <a:srgbClr val="FAAF3B"/>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112180" y="1468733"/>
            <a:ext cx="3234540" cy="369332"/>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2" name="文本框 31"/>
          <p:cNvSpPr txBox="1"/>
          <p:nvPr/>
        </p:nvSpPr>
        <p:spPr>
          <a:xfrm>
            <a:off x="8938962" y="5019935"/>
            <a:ext cx="1407758" cy="369332"/>
          </a:xfrm>
          <a:prstGeom prst="rect">
            <a:avLst/>
          </a:prstGeom>
          <a:noFill/>
        </p:spPr>
        <p:txBody>
          <a:bodyPr wrap="none" rtlCol="0">
            <a:spAutoFit/>
          </a:bodyPr>
          <a:lstStyle/>
          <a:p>
            <a:pPr algn="r"/>
            <a:r>
              <a:rPr lang="en-US" altLang="zh-CN" b="1" dirty="0">
                <a:solidFill>
                  <a:srgbClr val="A362C4"/>
                </a:solidFill>
                <a:latin typeface="微软雅黑" panose="020B0503020204020204" pitchFamily="34" charset="-122"/>
                <a:ea typeface="微软雅黑" panose="020B0503020204020204" pitchFamily="34" charset="-122"/>
              </a:rPr>
              <a:t>KEYWORD</a:t>
            </a:r>
            <a:endParaRPr lang="zh-CN" altLang="en-US" b="1" dirty="0">
              <a:solidFill>
                <a:srgbClr val="A362C4"/>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112180" y="5291312"/>
            <a:ext cx="3234540" cy="369332"/>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4312276" y="3111696"/>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179A44">
              <a:alpha val="73000"/>
            </a:srgbClr>
          </a:solidFill>
          <a:ln w="0">
            <a:noFill/>
            <a:prstDash val="solid"/>
            <a:round/>
          </a:ln>
        </p:spPr>
        <p:txBody>
          <a:bodyPr/>
          <a:lstStyle/>
          <a:p>
            <a:pPr>
              <a:defRPr/>
            </a:pPr>
            <a:endParaRPr lang="zh-CN" altLang="en-US">
              <a:solidFill>
                <a:srgbClr val="000000"/>
              </a:solidFill>
            </a:endParaRPr>
          </a:p>
        </p:txBody>
      </p:sp>
      <p:sp>
        <p:nvSpPr>
          <p:cNvPr id="3" name="Freeform 5"/>
          <p:cNvSpPr/>
          <p:nvPr/>
        </p:nvSpPr>
        <p:spPr bwMode="gray">
          <a:xfrm rot="7200000">
            <a:off x="6004550" y="2032196"/>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FAAF3B">
              <a:alpha val="73000"/>
            </a:srgbClr>
          </a:solidFill>
          <a:ln w="0">
            <a:noFill/>
            <a:prstDash val="solid"/>
            <a:round/>
          </a:ln>
        </p:spPr>
        <p:txBody>
          <a:bodyPr/>
          <a:lstStyle/>
          <a:p>
            <a:pPr>
              <a:defRPr/>
            </a:pPr>
            <a:endParaRPr lang="zh-CN" altLang="en-US">
              <a:solidFill>
                <a:srgbClr val="000000"/>
              </a:solidFill>
            </a:endParaRPr>
          </a:p>
        </p:txBody>
      </p:sp>
      <p:grpSp>
        <p:nvGrpSpPr>
          <p:cNvPr id="4" name="Group 6"/>
          <p:cNvGrpSpPr/>
          <p:nvPr/>
        </p:nvGrpSpPr>
        <p:grpSpPr bwMode="auto">
          <a:xfrm>
            <a:off x="4394826" y="2017908"/>
            <a:ext cx="2349500" cy="2066925"/>
            <a:chOff x="1712" y="1389"/>
            <a:chExt cx="1480" cy="1302"/>
          </a:xfrm>
          <a:solidFill>
            <a:srgbClr val="FAAF3B"/>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6118850" y="3884808"/>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62C4">
              <a:alpha val="73000"/>
            </a:srgbClr>
          </a:solidFill>
          <a:ln w="0">
            <a:noFill/>
            <a:prstDash val="solid"/>
            <a:round/>
          </a:ln>
        </p:spPr>
        <p:txBody>
          <a:bodyPr/>
          <a:lstStyle/>
          <a:p>
            <a:pPr>
              <a:defRPr/>
            </a:pPr>
            <a:endParaRPr lang="zh-CN" altLang="en-US">
              <a:solidFill>
                <a:srgbClr val="000000"/>
              </a:solidFill>
            </a:endParaRPr>
          </a:p>
        </p:txBody>
      </p:sp>
      <p:grpSp>
        <p:nvGrpSpPr>
          <p:cNvPr id="9" name="Group 11"/>
          <p:cNvGrpSpPr/>
          <p:nvPr/>
        </p:nvGrpSpPr>
        <p:grpSpPr bwMode="auto">
          <a:xfrm>
            <a:off x="6199813" y="2973583"/>
            <a:ext cx="2057400" cy="2192338"/>
            <a:chOff x="2854" y="1996"/>
            <a:chExt cx="1296" cy="1381"/>
          </a:xfrm>
          <a:solidFill>
            <a:srgbClr val="A362C4"/>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4304338" y="4316608"/>
            <a:ext cx="2493963" cy="1395413"/>
            <a:chOff x="1655" y="2837"/>
            <a:chExt cx="1571" cy="879"/>
          </a:xfrm>
          <a:solidFill>
            <a:srgbClr val="179A44"/>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18" name="文本框 17"/>
          <p:cNvSpPr txBox="1"/>
          <p:nvPr/>
        </p:nvSpPr>
        <p:spPr>
          <a:xfrm>
            <a:off x="1601990" y="5064859"/>
            <a:ext cx="2556865" cy="369332"/>
          </a:xfrm>
          <a:prstGeom prst="rect">
            <a:avLst/>
          </a:prstGeom>
          <a:noFill/>
        </p:spPr>
        <p:txBody>
          <a:bodyPr wrap="square" rtlCol="0">
            <a:spAutoFit/>
          </a:bodyPr>
          <a:lstStyle/>
          <a:p>
            <a:pPr algn="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19" name="文本框 18"/>
          <p:cNvSpPr txBox="1"/>
          <p:nvPr/>
        </p:nvSpPr>
        <p:spPr>
          <a:xfrm>
            <a:off x="1601990" y="4542827"/>
            <a:ext cx="2556865" cy="584775"/>
          </a:xfrm>
          <a:prstGeom prst="rect">
            <a:avLst/>
          </a:prstGeom>
          <a:noFill/>
        </p:spPr>
        <p:txBody>
          <a:bodyPr wrap="square" rtlCol="0">
            <a:spAutoFit/>
          </a:bodyPr>
          <a:lstStyle/>
          <a:p>
            <a:pPr algn="r"/>
            <a:r>
              <a:rPr lang="zh-CN" altLang="en-US" sz="32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20" name="文本框 19"/>
          <p:cNvSpPr txBox="1"/>
          <p:nvPr/>
        </p:nvSpPr>
        <p:spPr>
          <a:xfrm>
            <a:off x="8033146" y="5023394"/>
            <a:ext cx="255686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21" name="文本框 20"/>
          <p:cNvSpPr txBox="1"/>
          <p:nvPr/>
        </p:nvSpPr>
        <p:spPr>
          <a:xfrm>
            <a:off x="8033146" y="4501362"/>
            <a:ext cx="2556865" cy="584775"/>
          </a:xfrm>
          <a:prstGeom prst="rect">
            <a:avLst/>
          </a:prstGeom>
          <a:noFill/>
        </p:spPr>
        <p:txBody>
          <a:bodyPr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22" name="文本框 21"/>
          <p:cNvSpPr txBox="1"/>
          <p:nvPr/>
        </p:nvSpPr>
        <p:spPr>
          <a:xfrm>
            <a:off x="4817148" y="1668012"/>
            <a:ext cx="2556865" cy="369332"/>
          </a:xfrm>
          <a:prstGeom prst="rect">
            <a:avLst/>
          </a:prstGeom>
          <a:noFill/>
        </p:spPr>
        <p:txBody>
          <a:bodyPr wrap="square" rtlCol="0">
            <a:spAutoFit/>
          </a:bodyPr>
          <a:lstStyle/>
          <a:p>
            <a:pPr algn="ct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23" name="文本框 22"/>
          <p:cNvSpPr txBox="1"/>
          <p:nvPr/>
        </p:nvSpPr>
        <p:spPr>
          <a:xfrm>
            <a:off x="4817148" y="1145980"/>
            <a:ext cx="2556865" cy="584775"/>
          </a:xfrm>
          <a:prstGeom prst="rect">
            <a:avLst/>
          </a:prstGeom>
          <a:noFill/>
        </p:spPr>
        <p:txBody>
          <a:bodyPr wrap="square" rtlCol="0">
            <a:spAutoFit/>
          </a:bodyPr>
          <a:lstStyle/>
          <a:p>
            <a:pPr algn="ctr"/>
            <a:r>
              <a:rPr lang="zh-CN" altLang="en-US" sz="32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29028"/>
            <a:ext cx="601074" cy="601074"/>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Logo</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873647" y="4282153"/>
            <a:ext cx="2441694" cy="1138773"/>
          </a:xfrm>
          <a:prstGeom prst="rect">
            <a:avLst/>
          </a:prstGeom>
          <a:noFill/>
        </p:spPr>
        <p:txBody>
          <a:bodyPr wrap="none">
            <a:spAutoFit/>
          </a:bodyPr>
          <a:lstStyle/>
          <a:p>
            <a:pPr algn="ctr"/>
            <a:r>
              <a:rPr lang="zh-CN" altLang="en-US" sz="4400" b="1" dirty="0">
                <a:solidFill>
                  <a:srgbClr val="C0272D"/>
                </a:solidFill>
                <a:latin typeface="微软雅黑" panose="020B0503020204020204" pitchFamily="34" charset="-122"/>
                <a:ea typeface="微软雅黑" panose="020B0503020204020204" pitchFamily="34" charset="-122"/>
              </a:rPr>
              <a:t>研究结果</a:t>
            </a:r>
          </a:p>
          <a:p>
            <a:pPr algn="ctr"/>
            <a:r>
              <a:rPr lang="en-US" altLang="zh-CN" sz="2400" dirty="0">
                <a:solidFill>
                  <a:srgbClr val="C0272D"/>
                </a:solidFill>
                <a:latin typeface="微软雅黑" panose="020B0503020204020204" pitchFamily="34" charset="-122"/>
                <a:ea typeface="微软雅黑" panose="020B0503020204020204" pitchFamily="34" charset="-122"/>
              </a:rPr>
              <a:t>The Results</a:t>
            </a:r>
          </a:p>
        </p:txBody>
      </p:sp>
      <p:grpSp>
        <p:nvGrpSpPr>
          <p:cNvPr id="22" name="组合 21"/>
          <p:cNvGrpSpPr/>
          <p:nvPr/>
        </p:nvGrpSpPr>
        <p:grpSpPr>
          <a:xfrm>
            <a:off x="4886736" y="1437074"/>
            <a:ext cx="2431617" cy="2431617"/>
            <a:chOff x="11661169" y="1135083"/>
            <a:chExt cx="914400" cy="914400"/>
          </a:xfrm>
        </p:grpSpPr>
        <p:sp>
          <p:nvSpPr>
            <p:cNvPr id="23" name="KSO_Shape"/>
            <p:cNvSpPr/>
            <p:nvPr/>
          </p:nvSpPr>
          <p:spPr bwMode="auto">
            <a:xfrm>
              <a:off x="11818552" y="1292466"/>
              <a:ext cx="599634" cy="59963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椭圆 23"/>
            <p:cNvSpPr/>
            <p:nvPr/>
          </p:nvSpPr>
          <p:spPr>
            <a:xfrm>
              <a:off x="11661169" y="1135083"/>
              <a:ext cx="914400" cy="914400"/>
            </a:xfrm>
            <a:prstGeom prst="ellipse">
              <a:avLst/>
            </a:pr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480330" y="796842"/>
            <a:ext cx="5710991" cy="5264317"/>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000679" y="1819386"/>
            <a:ext cx="3599720"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概述这里输入述简单的文字概述这里输入简单</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的文字概述这里输入简单的文字概述这里输入</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p>
        </p:txBody>
      </p:sp>
      <p:sp>
        <p:nvSpPr>
          <p:cNvPr id="5" name="TextBox 13"/>
          <p:cNvSpPr txBox="1"/>
          <p:nvPr/>
        </p:nvSpPr>
        <p:spPr>
          <a:xfrm>
            <a:off x="1800617" y="1358363"/>
            <a:ext cx="2719789" cy="400110"/>
          </a:xfrm>
          <a:prstGeom prst="rect">
            <a:avLst/>
          </a:prstGeom>
          <a:noFill/>
        </p:spPr>
        <p:txBody>
          <a:bodyPr wrap="square" rtlCol="0">
            <a:spAutoFit/>
          </a:bodyPr>
          <a:lstStyle/>
          <a:p>
            <a:pPr algn="r"/>
            <a:r>
              <a:rPr lang="en-US" altLang="zh-CN" sz="2000" b="1" dirty="0">
                <a:solidFill>
                  <a:srgbClr val="3A3A3B"/>
                </a:solidFill>
                <a:latin typeface="微软雅黑" panose="020B0503020204020204" pitchFamily="34" charset="-122"/>
                <a:ea typeface="微软雅黑" panose="020B0503020204020204" pitchFamily="34" charset="-122"/>
              </a:rPr>
              <a:t>2014</a:t>
            </a:r>
            <a:r>
              <a:rPr lang="zh-CN" altLang="en-US" sz="2000" b="1" dirty="0">
                <a:solidFill>
                  <a:srgbClr val="3A3A3B"/>
                </a:solidFill>
                <a:latin typeface="微软雅黑" panose="020B0503020204020204" pitchFamily="34" charset="-122"/>
                <a:ea typeface="微软雅黑" panose="020B0503020204020204" pitchFamily="34" charset="-122"/>
              </a:rPr>
              <a:t>年工作情况</a:t>
            </a:r>
          </a:p>
        </p:txBody>
      </p:sp>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2015</a:t>
            </a:r>
            <a:r>
              <a:rPr lang="zh-CN" altLang="en-US" sz="2000" b="1" dirty="0">
                <a:solidFill>
                  <a:schemeClr val="bg1"/>
                </a:solidFill>
                <a:latin typeface="微软雅黑" panose="020B0503020204020204" pitchFamily="34" charset="-122"/>
                <a:ea typeface="微软雅黑" panose="020B0503020204020204" pitchFamily="34" charset="-122"/>
              </a:rPr>
              <a:t>年工作情况</a:t>
            </a: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2480564" y="3884174"/>
            <a:ext cx="187985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矩形 8"/>
          <p:cNvSpPr/>
          <p:nvPr/>
        </p:nvSpPr>
        <p:spPr>
          <a:xfrm>
            <a:off x="1400648" y="4284143"/>
            <a:ext cx="2946332"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0" name="矩形 9"/>
          <p:cNvSpPr/>
          <p:nvPr/>
        </p:nvSpPr>
        <p:spPr>
          <a:xfrm>
            <a:off x="1960605" y="4751960"/>
            <a:ext cx="239981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1" name="TextBox 19"/>
          <p:cNvSpPr txBox="1"/>
          <p:nvPr/>
        </p:nvSpPr>
        <p:spPr>
          <a:xfrm>
            <a:off x="2712609" y="3884174"/>
            <a:ext cx="1287532"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计划完成：</a:t>
            </a:r>
            <a:r>
              <a:rPr lang="en-US" altLang="zh-CN" sz="1200" dirty="0">
                <a:solidFill>
                  <a:schemeClr val="bg1"/>
                </a:solidFill>
                <a:latin typeface="微软雅黑" panose="020B0503020204020204" pitchFamily="34" charset="-122"/>
                <a:ea typeface="微软雅黑" panose="020B0503020204020204" pitchFamily="34" charset="-122"/>
              </a:rPr>
              <a:t>30</a:t>
            </a:r>
            <a:r>
              <a:rPr lang="zh-CN" altLang="en-US" sz="1200" dirty="0">
                <a:solidFill>
                  <a:schemeClr val="bg1"/>
                </a:solidFill>
                <a:latin typeface="微软雅黑" panose="020B0503020204020204" pitchFamily="34" charset="-122"/>
                <a:ea typeface="微软雅黑" panose="020B0503020204020204" pitchFamily="34" charset="-122"/>
              </a:rPr>
              <a:t>％</a:t>
            </a:r>
          </a:p>
        </p:txBody>
      </p:sp>
      <p:sp>
        <p:nvSpPr>
          <p:cNvPr id="12" name="TextBox 20"/>
          <p:cNvSpPr txBox="1"/>
          <p:nvPr/>
        </p:nvSpPr>
        <p:spPr>
          <a:xfrm>
            <a:off x="2280580" y="4284143"/>
            <a:ext cx="1685077"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实际完成数目：</a:t>
            </a:r>
            <a:r>
              <a:rPr lang="en-US" altLang="zh-CN" sz="1200" dirty="0">
                <a:solidFill>
                  <a:schemeClr val="bg1"/>
                </a:solidFill>
                <a:latin typeface="微软雅黑" panose="020B0503020204020204" pitchFamily="34" charset="-122"/>
                <a:ea typeface="微软雅黑" panose="020B0503020204020204" pitchFamily="34" charset="-122"/>
              </a:rPr>
              <a:t>300</a:t>
            </a:r>
            <a:r>
              <a:rPr lang="zh-CN" altLang="en-US" sz="1200" dirty="0">
                <a:solidFill>
                  <a:schemeClr val="bg1"/>
                </a:solidFill>
                <a:latin typeface="微软雅黑" panose="020B0503020204020204" pitchFamily="34" charset="-122"/>
                <a:ea typeface="微软雅黑" panose="020B0503020204020204" pitchFamily="34" charset="-122"/>
              </a:rPr>
              <a:t>万</a:t>
            </a:r>
          </a:p>
        </p:txBody>
      </p:sp>
      <p:sp>
        <p:nvSpPr>
          <p:cNvPr id="13" name="TextBox 21"/>
          <p:cNvSpPr txBox="1"/>
          <p:nvPr/>
        </p:nvSpPr>
        <p:spPr>
          <a:xfrm>
            <a:off x="2760543" y="4757777"/>
            <a:ext cx="1223412"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回款数：</a:t>
            </a:r>
            <a:r>
              <a:rPr lang="en-US" altLang="zh-CN" sz="1200" dirty="0">
                <a:solidFill>
                  <a:schemeClr val="bg1"/>
                </a:solidFill>
                <a:latin typeface="微软雅黑" panose="020B0503020204020204" pitchFamily="34" charset="-122"/>
                <a:ea typeface="微软雅黑" panose="020B0503020204020204" pitchFamily="34" charset="-122"/>
              </a:rPr>
              <a:t>100</a:t>
            </a:r>
            <a:r>
              <a:rPr lang="zh-CN" altLang="en-US" sz="1200" dirty="0">
                <a:solidFill>
                  <a:schemeClr val="bg1"/>
                </a:solidFill>
                <a:latin typeface="微软雅黑" panose="020B0503020204020204" pitchFamily="34" charset="-122"/>
                <a:ea typeface="微软雅黑" panose="020B0503020204020204" pitchFamily="34" charset="-122"/>
              </a:rPr>
              <a:t>万</a:t>
            </a:r>
          </a:p>
        </p:txBody>
      </p:sp>
      <p:sp>
        <p:nvSpPr>
          <p:cNvPr id="14" name="矩形 13"/>
          <p:cNvSpPr/>
          <p:nvPr/>
        </p:nvSpPr>
        <p:spPr>
          <a:xfrm>
            <a:off x="6440258" y="3884174"/>
            <a:ext cx="187985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6453696" y="4284143"/>
            <a:ext cx="2946332"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6440258" y="4751960"/>
            <a:ext cx="239981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6672303" y="3884174"/>
            <a:ext cx="1197764"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计划完成：</a:t>
            </a:r>
            <a:r>
              <a:rPr lang="en-US" altLang="zh-CN" sz="1100" dirty="0">
                <a:solidFill>
                  <a:schemeClr val="bg1"/>
                </a:solidFill>
                <a:latin typeface="微软雅黑" panose="020B0503020204020204" pitchFamily="34" charset="-122"/>
                <a:ea typeface="微软雅黑" panose="020B0503020204020204" pitchFamily="34" charset="-122"/>
              </a:rPr>
              <a:t>20</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8" name="TextBox 26"/>
          <p:cNvSpPr txBox="1"/>
          <p:nvPr/>
        </p:nvSpPr>
        <p:spPr>
          <a:xfrm>
            <a:off x="6680239" y="4284143"/>
            <a:ext cx="1563248"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实际完成数目：</a:t>
            </a:r>
            <a:r>
              <a:rPr lang="en-US" altLang="zh-CN" sz="1100" dirty="0">
                <a:solidFill>
                  <a:schemeClr val="bg1"/>
                </a:solidFill>
                <a:latin typeface="微软雅黑" panose="020B0503020204020204" pitchFamily="34" charset="-122"/>
                <a:ea typeface="微软雅黑" panose="020B0503020204020204" pitchFamily="34" charset="-122"/>
              </a:rPr>
              <a:t>200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19" name="TextBox 27"/>
          <p:cNvSpPr txBox="1"/>
          <p:nvPr/>
        </p:nvSpPr>
        <p:spPr>
          <a:xfrm>
            <a:off x="6693650" y="4757777"/>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回款数：</a:t>
            </a:r>
            <a:r>
              <a:rPr lang="en-US" altLang="zh-CN" sz="1100" dirty="0">
                <a:solidFill>
                  <a:schemeClr val="bg1"/>
                </a:solidFill>
                <a:latin typeface="微软雅黑" panose="020B0503020204020204" pitchFamily="34" charset="-122"/>
                <a:ea typeface="微软雅黑" panose="020B0503020204020204" pitchFamily="34" charset="-122"/>
              </a:rPr>
              <a:t>100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3" name="椭圆 2"/>
          <p:cNvSpPr/>
          <p:nvPr/>
        </p:nvSpPr>
        <p:spPr>
          <a:xfrm>
            <a:off x="5009485" y="2497714"/>
            <a:ext cx="941694" cy="941693"/>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66738" y="3143518"/>
            <a:ext cx="11458525" cy="2646281"/>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24488" y="3225041"/>
            <a:ext cx="2056319" cy="2048849"/>
            <a:chOff x="2274297" y="577851"/>
            <a:chExt cx="2702660" cy="2692842"/>
          </a:xfrm>
          <a:solidFill>
            <a:srgbClr val="179A44"/>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65921" y="1071937"/>
            <a:ext cx="2056319" cy="2048849"/>
            <a:chOff x="2274297" y="577851"/>
            <a:chExt cx="2702660" cy="2692842"/>
          </a:xfrm>
          <a:solidFill>
            <a:srgbClr val="09839B"/>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411565" y="3225041"/>
            <a:ext cx="2056319" cy="2048849"/>
            <a:chOff x="2274297" y="577851"/>
            <a:chExt cx="2702660" cy="2692842"/>
          </a:xfrm>
          <a:solidFill>
            <a:srgbClr val="A362C4"/>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52998" y="1071937"/>
            <a:ext cx="2056319" cy="2048849"/>
            <a:chOff x="2274297" y="577851"/>
            <a:chExt cx="2702660" cy="2692842"/>
          </a:xfrm>
          <a:solidFill>
            <a:srgbClr val="C0272D"/>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37238" y="2928577"/>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203468" y="2835741"/>
            <a:ext cx="697627" cy="646331"/>
          </a:xfrm>
          <a:prstGeom prst="rect">
            <a:avLst/>
          </a:prstGeom>
          <a:noFill/>
        </p:spPr>
        <p:txBody>
          <a:bodyPr wrap="none" rtlCol="0">
            <a:spAutoFit/>
          </a:bodyPr>
          <a:lstStyle/>
          <a:p>
            <a:r>
              <a:rPr lang="en-US" altLang="zh-CN" sz="3600" b="1" dirty="0">
                <a:solidFill>
                  <a:srgbClr val="179A44"/>
                </a:solidFill>
                <a:latin typeface="Arial Unicode MS" pitchFamily="34" charset="-122"/>
                <a:ea typeface="Arial Unicode MS" pitchFamily="34" charset="-122"/>
                <a:cs typeface="Arial Unicode MS" pitchFamily="34" charset="-122"/>
              </a:rPr>
              <a:t>01</a:t>
            </a:r>
            <a:endParaRPr lang="zh-CN" altLang="en-US" sz="900" b="1" dirty="0">
              <a:solidFill>
                <a:srgbClr val="179A44"/>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334813" y="3416042"/>
            <a:ext cx="470706" cy="307777"/>
          </a:xfrm>
          <a:prstGeom prst="rect">
            <a:avLst/>
          </a:prstGeom>
          <a:noFill/>
        </p:spPr>
        <p:txBody>
          <a:bodyPr wrap="none" rtlCol="0">
            <a:spAutoFit/>
          </a:bodyPr>
          <a:lstStyle/>
          <a:p>
            <a:pPr algn="ctr"/>
            <a:r>
              <a:rPr lang="en-US" altLang="zh-CN" sz="1400" dirty="0">
                <a:solidFill>
                  <a:srgbClr val="179A44"/>
                </a:solidFill>
              </a:rPr>
              <a:t>text</a:t>
            </a:r>
            <a:endParaRPr lang="zh-CN" altLang="en-US" sz="1400" dirty="0">
              <a:solidFill>
                <a:srgbClr val="179A44"/>
              </a:solidFill>
            </a:endParaRPr>
          </a:p>
        </p:txBody>
      </p:sp>
      <p:sp>
        <p:nvSpPr>
          <p:cNvPr id="21" name="TextBox 26"/>
          <p:cNvSpPr txBox="1"/>
          <p:nvPr/>
        </p:nvSpPr>
        <p:spPr>
          <a:xfrm>
            <a:off x="4645632" y="2835741"/>
            <a:ext cx="697627" cy="646331"/>
          </a:xfrm>
          <a:prstGeom prst="rect">
            <a:avLst/>
          </a:prstGeom>
          <a:noFill/>
        </p:spPr>
        <p:txBody>
          <a:bodyPr wrap="none" rtlCol="0">
            <a:spAutoFit/>
          </a:bodyPr>
          <a:lstStyle/>
          <a:p>
            <a:r>
              <a:rPr lang="en-US" altLang="zh-CN" sz="3600" b="1" dirty="0">
                <a:solidFill>
                  <a:srgbClr val="09839B"/>
                </a:solidFill>
                <a:latin typeface="Arial Unicode MS" pitchFamily="34" charset="-122"/>
                <a:ea typeface="Arial Unicode MS" pitchFamily="34" charset="-122"/>
                <a:cs typeface="Arial Unicode MS" pitchFamily="34" charset="-122"/>
              </a:rPr>
              <a:t>02</a:t>
            </a:r>
            <a:endParaRPr lang="zh-CN" altLang="en-US" sz="900" b="1" dirty="0">
              <a:solidFill>
                <a:srgbClr val="09839B"/>
              </a:solidFill>
              <a:latin typeface="Arial Unicode MS" pitchFamily="34" charset="-122"/>
              <a:ea typeface="Arial Unicode MS" pitchFamily="34" charset="-122"/>
              <a:cs typeface="Arial Unicode MS" pitchFamily="34" charset="-122"/>
            </a:endParaRPr>
          </a:p>
        </p:txBody>
      </p:sp>
      <p:sp>
        <p:nvSpPr>
          <p:cNvPr id="22" name="TextBox 27"/>
          <p:cNvSpPr txBox="1"/>
          <p:nvPr/>
        </p:nvSpPr>
        <p:spPr>
          <a:xfrm>
            <a:off x="4756276" y="2601660"/>
            <a:ext cx="470706"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3" name="TextBox 28"/>
          <p:cNvSpPr txBox="1"/>
          <p:nvPr/>
        </p:nvSpPr>
        <p:spPr>
          <a:xfrm>
            <a:off x="7532709" y="2835741"/>
            <a:ext cx="697627" cy="646331"/>
          </a:xfrm>
          <a:prstGeom prst="rect">
            <a:avLst/>
          </a:prstGeom>
          <a:noFill/>
        </p:spPr>
        <p:txBody>
          <a:bodyPr wrap="none" rtlCol="0">
            <a:spAutoFit/>
          </a:bodyPr>
          <a:lstStyle/>
          <a:p>
            <a:r>
              <a:rPr lang="en-US" altLang="zh-CN" sz="3600" b="1" dirty="0">
                <a:solidFill>
                  <a:srgbClr val="C0272D"/>
                </a:solidFill>
                <a:latin typeface="Arial Unicode MS" pitchFamily="34" charset="-122"/>
                <a:ea typeface="Arial Unicode MS" pitchFamily="34" charset="-122"/>
                <a:cs typeface="Arial Unicode MS" pitchFamily="34" charset="-122"/>
              </a:rPr>
              <a:t>04</a:t>
            </a:r>
            <a:endParaRPr lang="zh-CN" altLang="en-US" sz="900" b="1" dirty="0">
              <a:solidFill>
                <a:srgbClr val="C0272D"/>
              </a:solidFill>
              <a:latin typeface="Arial Unicode MS" pitchFamily="34" charset="-122"/>
              <a:ea typeface="Arial Unicode MS" pitchFamily="34" charset="-122"/>
              <a:cs typeface="Arial Unicode MS" pitchFamily="34" charset="-122"/>
            </a:endParaRPr>
          </a:p>
        </p:txBody>
      </p:sp>
      <p:sp>
        <p:nvSpPr>
          <p:cNvPr id="24" name="TextBox 29"/>
          <p:cNvSpPr txBox="1"/>
          <p:nvPr/>
        </p:nvSpPr>
        <p:spPr>
          <a:xfrm>
            <a:off x="7643353" y="2601660"/>
            <a:ext cx="470706"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5" name="TextBox 30"/>
          <p:cNvSpPr txBox="1"/>
          <p:nvPr/>
        </p:nvSpPr>
        <p:spPr>
          <a:xfrm>
            <a:off x="6061741" y="2835741"/>
            <a:ext cx="697627" cy="646331"/>
          </a:xfrm>
          <a:prstGeom prst="rect">
            <a:avLst/>
          </a:prstGeom>
          <a:noFill/>
        </p:spPr>
        <p:txBody>
          <a:bodyPr wrap="none" rtlCol="0">
            <a:spAutoFit/>
          </a:bodyPr>
          <a:lstStyle/>
          <a:p>
            <a:r>
              <a:rPr lang="en-US" altLang="zh-CN" sz="3600" b="1" dirty="0">
                <a:solidFill>
                  <a:srgbClr val="09839B"/>
                </a:solidFill>
                <a:latin typeface="Arial Unicode MS" pitchFamily="34" charset="-122"/>
                <a:ea typeface="Arial Unicode MS" pitchFamily="34" charset="-122"/>
                <a:cs typeface="Arial Unicode MS" pitchFamily="34" charset="-122"/>
              </a:rPr>
              <a:t>03</a:t>
            </a:r>
            <a:endParaRPr lang="zh-CN" altLang="en-US" sz="900" b="1" dirty="0">
              <a:solidFill>
                <a:srgbClr val="09839B"/>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193086" y="3416042"/>
            <a:ext cx="470706" cy="307777"/>
          </a:xfrm>
          <a:prstGeom prst="rect">
            <a:avLst/>
          </a:prstGeom>
          <a:noFill/>
        </p:spPr>
        <p:txBody>
          <a:bodyPr wrap="none" rtlCol="0">
            <a:spAutoFit/>
          </a:bodyPr>
          <a:lstStyle/>
          <a:p>
            <a:pPr algn="ctr"/>
            <a:r>
              <a:rPr lang="en-US" altLang="zh-CN" sz="1400" dirty="0">
                <a:solidFill>
                  <a:srgbClr val="A362C4"/>
                </a:solidFill>
              </a:rPr>
              <a:t>text</a:t>
            </a:r>
            <a:endParaRPr lang="zh-CN" altLang="en-US" sz="1400" dirty="0">
              <a:solidFill>
                <a:srgbClr val="A362C4"/>
              </a:solidFill>
            </a:endParaRPr>
          </a:p>
        </p:txBody>
      </p:sp>
      <p:sp>
        <p:nvSpPr>
          <p:cNvPr id="27" name="矩形 26"/>
          <p:cNvSpPr/>
          <p:nvPr/>
        </p:nvSpPr>
        <p:spPr>
          <a:xfrm>
            <a:off x="3269608" y="4805481"/>
            <a:ext cx="565348" cy="369332"/>
          </a:xfrm>
          <a:prstGeom prst="rect">
            <a:avLst/>
          </a:prstGeom>
        </p:spPr>
        <p:txBody>
          <a:bodyPr wrap="none">
            <a:spAutoFit/>
          </a:bodyPr>
          <a:lstStyle/>
          <a:p>
            <a:r>
              <a:rPr lang="en-US" altLang="zh-CN" dirty="0">
                <a:solidFill>
                  <a:srgbClr val="1D335C"/>
                </a:solidFill>
              </a:rPr>
              <a:t>Text</a:t>
            </a:r>
          </a:p>
        </p:txBody>
      </p:sp>
      <p:sp>
        <p:nvSpPr>
          <p:cNvPr id="28" name="矩形 27"/>
          <p:cNvSpPr/>
          <p:nvPr/>
        </p:nvSpPr>
        <p:spPr>
          <a:xfrm>
            <a:off x="4723914" y="1159477"/>
            <a:ext cx="565348" cy="369332"/>
          </a:xfrm>
          <a:prstGeom prst="rect">
            <a:avLst/>
          </a:prstGeom>
        </p:spPr>
        <p:txBody>
          <a:bodyPr wrap="none">
            <a:spAutoFit/>
          </a:bodyPr>
          <a:lstStyle/>
          <a:p>
            <a:r>
              <a:rPr lang="en-US" altLang="zh-CN" dirty="0">
                <a:solidFill>
                  <a:schemeClr val="bg1"/>
                </a:solidFill>
              </a:rPr>
              <a:t>Text</a:t>
            </a:r>
          </a:p>
        </p:txBody>
      </p:sp>
      <p:sp>
        <p:nvSpPr>
          <p:cNvPr id="29" name="矩形 28"/>
          <p:cNvSpPr/>
          <p:nvPr/>
        </p:nvSpPr>
        <p:spPr>
          <a:xfrm>
            <a:off x="6156685" y="4805481"/>
            <a:ext cx="565348" cy="369332"/>
          </a:xfrm>
          <a:prstGeom prst="rect">
            <a:avLst/>
          </a:prstGeom>
        </p:spPr>
        <p:txBody>
          <a:bodyPr wrap="none">
            <a:spAutoFit/>
          </a:bodyPr>
          <a:lstStyle/>
          <a:p>
            <a:r>
              <a:rPr lang="en-US" altLang="zh-CN" dirty="0">
                <a:solidFill>
                  <a:srgbClr val="1D335C"/>
                </a:solidFill>
              </a:rPr>
              <a:t>Text</a:t>
            </a:r>
          </a:p>
        </p:txBody>
      </p:sp>
      <p:sp>
        <p:nvSpPr>
          <p:cNvPr id="30" name="矩形 29"/>
          <p:cNvSpPr/>
          <p:nvPr/>
        </p:nvSpPr>
        <p:spPr>
          <a:xfrm>
            <a:off x="7598848" y="1159477"/>
            <a:ext cx="565348" cy="369332"/>
          </a:xfrm>
          <a:prstGeom prst="rect">
            <a:avLst/>
          </a:prstGeom>
        </p:spPr>
        <p:txBody>
          <a:bodyPr wrap="none">
            <a:spAutoFit/>
          </a:bodyPr>
          <a:lstStyle/>
          <a:p>
            <a:r>
              <a:rPr lang="en-US" altLang="zh-CN" dirty="0">
                <a:solidFill>
                  <a:schemeClr val="bg1"/>
                </a:solidFill>
              </a:rPr>
              <a:t>Text</a:t>
            </a:r>
          </a:p>
        </p:txBody>
      </p:sp>
      <p:sp>
        <p:nvSpPr>
          <p:cNvPr id="31" name="文本框 30"/>
          <p:cNvSpPr txBox="1"/>
          <p:nvPr/>
        </p:nvSpPr>
        <p:spPr>
          <a:xfrm>
            <a:off x="7910503" y="4268099"/>
            <a:ext cx="2556865" cy="1246495"/>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点击此处添加文字说明点击此处添加文字说明</a:t>
            </a: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7910503" y="3746067"/>
            <a:ext cx="2556865"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3" name="Freeform 5"/>
          <p:cNvSpPr>
            <a:spLocks noEditPoints="1"/>
          </p:cNvSpPr>
          <p:nvPr/>
        </p:nvSpPr>
        <p:spPr bwMode="auto">
          <a:xfrm>
            <a:off x="4778052" y="19437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09839B"/>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53111" y="3902489"/>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179A44"/>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61685" y="4007032"/>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A362C4"/>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85355" y="20219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C0272D"/>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924747" y="1132683"/>
            <a:ext cx="4592635" cy="4592635"/>
          </a:xfrm>
          <a:prstGeom prst="quadArrow">
            <a:avLst>
              <a:gd name="adj1" fmla="val 2000"/>
              <a:gd name="adj2" fmla="val 4000"/>
              <a:gd name="adj3" fmla="val 5000"/>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223268" y="1431204"/>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36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381807" y="1431204"/>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AAF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223268" y="3589742"/>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05A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381807" y="3589742"/>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79A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835575" y="3910287"/>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p:nvPr/>
        </p:nvSpPr>
        <p:spPr bwMode="auto">
          <a:xfrm>
            <a:off x="1649472" y="1732446"/>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600"/>
          </a:p>
        </p:txBody>
      </p:sp>
      <p:sp>
        <p:nvSpPr>
          <p:cNvPr id="17" name="KSO_Shape"/>
          <p:cNvSpPr/>
          <p:nvPr/>
        </p:nvSpPr>
        <p:spPr bwMode="auto">
          <a:xfrm>
            <a:off x="3899957" y="3910287"/>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600"/>
          </a:p>
        </p:txBody>
      </p:sp>
      <p:sp>
        <p:nvSpPr>
          <p:cNvPr id="18" name="KSO_Shape"/>
          <p:cNvSpPr/>
          <p:nvPr/>
        </p:nvSpPr>
        <p:spPr bwMode="auto">
          <a:xfrm>
            <a:off x="3760200" y="1718025"/>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600"/>
          </a:p>
        </p:txBody>
      </p:sp>
      <p:sp>
        <p:nvSpPr>
          <p:cNvPr id="20" name="文本框 19"/>
          <p:cNvSpPr txBox="1"/>
          <p:nvPr/>
        </p:nvSpPr>
        <p:spPr>
          <a:xfrm>
            <a:off x="1649472" y="2813591"/>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729568" y="2813591"/>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60200" y="4989141"/>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87659" y="4989141"/>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KSO_Shape"/>
          <p:cNvSpPr/>
          <p:nvPr/>
        </p:nvSpPr>
        <p:spPr>
          <a:xfrm>
            <a:off x="6488095" y="145018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6961914" y="1394416"/>
            <a:ext cx="1407758" cy="369332"/>
          </a:xfrm>
          <a:prstGeom prst="rect">
            <a:avLst/>
          </a:prstGeom>
          <a:noFill/>
        </p:spPr>
        <p:txBody>
          <a:bodyPr wrap="none" rtlCol="0">
            <a:spAutoFit/>
          </a:bodyPr>
          <a:lstStyle/>
          <a:p>
            <a:r>
              <a:rPr lang="en-US" altLang="zh-CN" b="1" dirty="0">
                <a:solidFill>
                  <a:srgbClr val="A362C4"/>
                </a:solidFill>
                <a:latin typeface="微软雅黑" panose="020B0503020204020204" pitchFamily="34" charset="-122"/>
                <a:ea typeface="微软雅黑" panose="020B0503020204020204" pitchFamily="34" charset="-122"/>
              </a:rPr>
              <a:t>KEYWORD</a:t>
            </a:r>
            <a:endParaRPr lang="zh-CN" altLang="en-US" b="1" dirty="0">
              <a:solidFill>
                <a:srgbClr val="A362C4"/>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6961914" y="1665793"/>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6" name="KSO_Shape"/>
          <p:cNvSpPr/>
          <p:nvPr/>
        </p:nvSpPr>
        <p:spPr>
          <a:xfrm>
            <a:off x="6488095" y="25588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6961914" y="2503080"/>
            <a:ext cx="1407758" cy="369332"/>
          </a:xfrm>
          <a:prstGeom prst="rect">
            <a:avLst/>
          </a:prstGeom>
          <a:noFill/>
        </p:spPr>
        <p:txBody>
          <a:bodyPr wrap="none" rtlCol="0">
            <a:spAutoFit/>
          </a:bodyPr>
          <a:lstStyle/>
          <a:p>
            <a:r>
              <a:rPr lang="en-US" altLang="zh-CN" b="1" dirty="0">
                <a:solidFill>
                  <a:srgbClr val="FAAF3B"/>
                </a:solidFill>
                <a:latin typeface="微软雅黑" panose="020B0503020204020204" pitchFamily="34" charset="-122"/>
                <a:ea typeface="微软雅黑" panose="020B0503020204020204" pitchFamily="34" charset="-122"/>
              </a:rPr>
              <a:t>KEYWORD</a:t>
            </a:r>
            <a:endParaRPr lang="zh-CN" altLang="en-US" b="1" dirty="0">
              <a:solidFill>
                <a:srgbClr val="FAAF3B"/>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6961914" y="2774457"/>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0" name="KSO_Shape"/>
          <p:cNvSpPr/>
          <p:nvPr/>
        </p:nvSpPr>
        <p:spPr>
          <a:xfrm>
            <a:off x="6488095" y="3667515"/>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6961914" y="3611744"/>
            <a:ext cx="1407758" cy="369332"/>
          </a:xfrm>
          <a:prstGeom prst="rect">
            <a:avLst/>
          </a:prstGeom>
          <a:noFill/>
        </p:spPr>
        <p:txBody>
          <a:bodyPr wrap="none" rtlCol="0">
            <a:spAutoFit/>
          </a:bodyPr>
          <a:lstStyle/>
          <a:p>
            <a:r>
              <a:rPr lang="en-US" altLang="zh-CN" b="1" dirty="0">
                <a:solidFill>
                  <a:srgbClr val="179A44"/>
                </a:solidFill>
                <a:latin typeface="微软雅黑" panose="020B0503020204020204" pitchFamily="34" charset="-122"/>
                <a:ea typeface="微软雅黑" panose="020B0503020204020204" pitchFamily="34" charset="-122"/>
              </a:rPr>
              <a:t>KEYWORD</a:t>
            </a:r>
            <a:endParaRPr lang="zh-CN" altLang="en-US" b="1" dirty="0">
              <a:solidFill>
                <a:srgbClr val="179A44"/>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6961914" y="3883121"/>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4" name="KSO_Shape"/>
          <p:cNvSpPr/>
          <p:nvPr/>
        </p:nvSpPr>
        <p:spPr>
          <a:xfrm>
            <a:off x="6488095" y="477617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6961914" y="4720407"/>
            <a:ext cx="1407758" cy="369332"/>
          </a:xfrm>
          <a:prstGeom prst="rect">
            <a:avLst/>
          </a:prstGeom>
          <a:noFill/>
        </p:spPr>
        <p:txBody>
          <a:bodyPr wrap="none" rtlCol="0">
            <a:spAutoFit/>
          </a:bodyPr>
          <a:lstStyle/>
          <a:p>
            <a:r>
              <a:rPr lang="en-US" altLang="zh-CN" b="1" dirty="0">
                <a:solidFill>
                  <a:srgbClr val="F05A24"/>
                </a:solidFill>
                <a:latin typeface="微软雅黑" panose="020B0503020204020204" pitchFamily="34" charset="-122"/>
                <a:ea typeface="微软雅黑" panose="020B0503020204020204" pitchFamily="34" charset="-122"/>
              </a:rPr>
              <a:t>KEYWORD</a:t>
            </a:r>
            <a:endParaRPr lang="zh-CN" altLang="en-US" b="1" dirty="0">
              <a:solidFill>
                <a:srgbClr val="F05A24"/>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6961914" y="4991784"/>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12371" y="4397831"/>
            <a:ext cx="10167257" cy="0"/>
          </a:xfrm>
          <a:prstGeom prst="line">
            <a:avLst/>
          </a:prstGeom>
          <a:ln w="12700">
            <a:solidFill>
              <a:srgbClr val="09839B"/>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2" y="2593737"/>
            <a:ext cx="1251020" cy="2380412"/>
            <a:chOff x="1464547" y="2613409"/>
            <a:chExt cx="1251020" cy="2380412"/>
          </a:xfrm>
          <a:solidFill>
            <a:srgbClr val="609DA7"/>
          </a:solidFill>
        </p:grpSpPr>
        <p:grpSp>
          <p:nvGrpSpPr>
            <p:cNvPr id="8" name="组合 7"/>
            <p:cNvGrpSpPr/>
            <p:nvPr/>
          </p:nvGrpSpPr>
          <p:grpSpPr>
            <a:xfrm>
              <a:off x="2032907" y="3616778"/>
              <a:ext cx="114300" cy="1377043"/>
              <a:chOff x="2032907" y="3548743"/>
              <a:chExt cx="114300" cy="1377043"/>
            </a:xfrm>
            <a:grpFill/>
          </p:grpSpPr>
          <p:cxnSp>
            <p:nvCxnSpPr>
              <p:cNvPr id="6" name="直接连接符 5"/>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1" y="1661124"/>
            <a:ext cx="1970314" cy="3313025"/>
            <a:chOff x="3272204" y="1680796"/>
            <a:chExt cx="1970314" cy="3313025"/>
          </a:xfrm>
          <a:solidFill>
            <a:srgbClr val="609DA7"/>
          </a:solidFill>
        </p:grpSpPr>
        <p:grpSp>
          <p:nvGrpSpPr>
            <p:cNvPr id="11" name="组合 10"/>
            <p:cNvGrpSpPr/>
            <p:nvPr/>
          </p:nvGrpSpPr>
          <p:grpSpPr>
            <a:xfrm>
              <a:off x="4200211" y="3616778"/>
              <a:ext cx="114300" cy="1377043"/>
              <a:chOff x="2032907" y="3548743"/>
              <a:chExt cx="114300" cy="1377043"/>
            </a:xfrm>
            <a:grpFill/>
          </p:grpSpPr>
          <p:cxnSp>
            <p:nvCxnSpPr>
              <p:cNvPr id="12" name="直接连接符 11"/>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2" y="1661124"/>
            <a:ext cx="1970314" cy="3313025"/>
            <a:chOff x="3272204" y="1680796"/>
            <a:chExt cx="1970314" cy="3313025"/>
          </a:xfrm>
          <a:solidFill>
            <a:srgbClr val="609DA7"/>
          </a:solidFill>
        </p:grpSpPr>
        <p:grpSp>
          <p:nvGrpSpPr>
            <p:cNvPr id="18" name="组合 17"/>
            <p:cNvGrpSpPr/>
            <p:nvPr/>
          </p:nvGrpSpPr>
          <p:grpSpPr>
            <a:xfrm>
              <a:off x="4200211" y="3616778"/>
              <a:ext cx="114300" cy="1377043"/>
              <a:chOff x="2032907" y="3548743"/>
              <a:chExt cx="114300" cy="1377043"/>
            </a:xfrm>
            <a:grpFill/>
          </p:grpSpPr>
          <p:cxnSp>
            <p:nvCxnSpPr>
              <p:cNvPr id="20" name="直接连接符 19"/>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0" y="2593737"/>
            <a:ext cx="1251020" cy="2380412"/>
            <a:chOff x="1464547" y="2613409"/>
            <a:chExt cx="1251020" cy="2380412"/>
          </a:xfrm>
          <a:solidFill>
            <a:srgbClr val="609DA7"/>
          </a:solidFill>
        </p:grpSpPr>
        <p:grpSp>
          <p:nvGrpSpPr>
            <p:cNvPr id="23" name="组合 22"/>
            <p:cNvGrpSpPr/>
            <p:nvPr/>
          </p:nvGrpSpPr>
          <p:grpSpPr>
            <a:xfrm>
              <a:off x="2032907" y="3616778"/>
              <a:ext cx="114300" cy="1377043"/>
              <a:chOff x="2032907" y="3548743"/>
              <a:chExt cx="114300" cy="1377043"/>
            </a:xfrm>
            <a:grpFill/>
          </p:grpSpPr>
          <p:cxnSp>
            <p:nvCxnSpPr>
              <p:cNvPr id="25" name="直接连接符 24"/>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6" y="2857984"/>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KSO_Shape"/>
          <p:cNvSpPr/>
          <p:nvPr/>
        </p:nvSpPr>
        <p:spPr bwMode="auto">
          <a:xfrm>
            <a:off x="1831624" y="2873288"/>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p:nvPr/>
        </p:nvSpPr>
        <p:spPr bwMode="auto">
          <a:xfrm>
            <a:off x="7001841" y="2138667"/>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p:nvPr/>
        </p:nvSpPr>
        <p:spPr bwMode="auto">
          <a:xfrm>
            <a:off x="4089685" y="2045789"/>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74060" y="5048860"/>
            <a:ext cx="1346844" cy="369332"/>
          </a:xfrm>
          <a:prstGeom prst="rect">
            <a:avLst/>
          </a:prstGeom>
          <a:solidFill>
            <a:srgbClr val="F05A24"/>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42981" y="5048860"/>
            <a:ext cx="1346844" cy="369332"/>
          </a:xfrm>
          <a:prstGeom prst="rect">
            <a:avLst/>
          </a:prstGeom>
          <a:solidFill>
            <a:srgbClr val="8BC53F"/>
          </a:solidFill>
          <a:ln>
            <a:noFill/>
          </a:ln>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803301" y="5048860"/>
            <a:ext cx="1346844" cy="369332"/>
          </a:xfrm>
          <a:prstGeom prst="rect">
            <a:avLst/>
          </a:prstGeom>
          <a:solidFill>
            <a:srgbClr val="A362C4"/>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282270" y="5048860"/>
            <a:ext cx="1346844" cy="369332"/>
          </a:xfrm>
          <a:prstGeom prst="rect">
            <a:avLst/>
          </a:prstGeom>
          <a:solidFill>
            <a:srgbClr val="FAAF3B"/>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TextBox 15"/>
          <p:cNvSpPr txBox="1"/>
          <p:nvPr/>
        </p:nvSpPr>
        <p:spPr>
          <a:xfrm>
            <a:off x="1245833"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6" name="TextBox 15"/>
          <p:cNvSpPr txBox="1"/>
          <p:nvPr/>
        </p:nvSpPr>
        <p:spPr>
          <a:xfrm>
            <a:off x="3699479"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7" name="TextBox 15"/>
          <p:cNvSpPr txBox="1"/>
          <p:nvPr/>
        </p:nvSpPr>
        <p:spPr>
          <a:xfrm>
            <a:off x="6415430"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8" name="TextBox 15"/>
          <p:cNvSpPr txBox="1"/>
          <p:nvPr/>
        </p:nvSpPr>
        <p:spPr>
          <a:xfrm>
            <a:off x="8906130"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r="6373"/>
          <a:stretch>
            <a:fillRect/>
          </a:stretch>
        </p:blipFill>
        <p:spPr>
          <a:xfrm>
            <a:off x="378759" y="1358117"/>
            <a:ext cx="11434481" cy="2774269"/>
          </a:xfrm>
          <a:prstGeom prst="rect">
            <a:avLst/>
          </a:prstGeom>
        </p:spPr>
      </p:pic>
      <p:sp>
        <p:nvSpPr>
          <p:cNvPr id="4" name="任意多边形 3"/>
          <p:cNvSpPr/>
          <p:nvPr/>
        </p:nvSpPr>
        <p:spPr>
          <a:xfrm rot="16200000" flipH="1">
            <a:off x="8502962" y="822108"/>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388327" y="1648398"/>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8752534" y="2908293"/>
            <a:ext cx="2592387"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234865" y="4422667"/>
            <a:ext cx="9704977" cy="1077218"/>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30728"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672309" y="4258266"/>
            <a:ext cx="2847383" cy="1138773"/>
          </a:xfrm>
          <a:prstGeom prst="rect">
            <a:avLst/>
          </a:prstGeom>
          <a:noFill/>
        </p:spPr>
        <p:txBody>
          <a:bodyPr wrap="none">
            <a:spAutoFit/>
          </a:bodyPr>
          <a:lstStyle/>
          <a:p>
            <a:pPr algn="ctr"/>
            <a:r>
              <a:rPr lang="zh-CN" altLang="en-US" sz="4400" b="1" dirty="0">
                <a:solidFill>
                  <a:srgbClr val="FAAF3B"/>
                </a:solidFill>
                <a:latin typeface="微软雅黑" panose="020B0503020204020204" pitchFamily="34" charset="-122"/>
                <a:ea typeface="微软雅黑" panose="020B0503020204020204" pitchFamily="34" charset="-122"/>
              </a:rPr>
              <a:t>应用价值</a:t>
            </a:r>
          </a:p>
          <a:p>
            <a:pPr algn="ctr"/>
            <a:r>
              <a:rPr lang="en-US" altLang="zh-CN" sz="2400" dirty="0">
                <a:solidFill>
                  <a:srgbClr val="FAAF3B"/>
                </a:solidFill>
                <a:latin typeface="微软雅黑" panose="020B0503020204020204" pitchFamily="34" charset="-122"/>
                <a:ea typeface="微软雅黑" panose="020B0503020204020204" pitchFamily="34" charset="-122"/>
              </a:rPr>
              <a:t>Application Value </a:t>
            </a:r>
          </a:p>
        </p:txBody>
      </p:sp>
      <p:grpSp>
        <p:nvGrpSpPr>
          <p:cNvPr id="16" name="组合 15"/>
          <p:cNvGrpSpPr/>
          <p:nvPr/>
        </p:nvGrpSpPr>
        <p:grpSpPr>
          <a:xfrm>
            <a:off x="4915457" y="1460962"/>
            <a:ext cx="2431617" cy="2431617"/>
            <a:chOff x="11791908" y="2227577"/>
            <a:chExt cx="914400" cy="914400"/>
          </a:xfrm>
        </p:grpSpPr>
        <p:sp>
          <p:nvSpPr>
            <p:cNvPr id="17" name="KSO_Shape"/>
            <p:cNvSpPr/>
            <p:nvPr/>
          </p:nvSpPr>
          <p:spPr bwMode="auto">
            <a:xfrm>
              <a:off x="11981272" y="2384961"/>
              <a:ext cx="535672" cy="599633"/>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椭圆 17"/>
            <p:cNvSpPr/>
            <p:nvPr/>
          </p:nvSpPr>
          <p:spPr>
            <a:xfrm>
              <a:off x="11791908" y="2227577"/>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2561982" y="2057961"/>
            <a:ext cx="2047749" cy="1765300"/>
          </a:xfrm>
          <a:prstGeom prst="hexagon">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CBF00"/>
              </a:solidFill>
            </a:endParaRPr>
          </a:p>
        </p:txBody>
      </p:sp>
      <p:sp>
        <p:nvSpPr>
          <p:cNvPr id="4" name="六边形 3"/>
          <p:cNvSpPr/>
          <p:nvPr/>
        </p:nvSpPr>
        <p:spPr>
          <a:xfrm>
            <a:off x="4235411" y="2940611"/>
            <a:ext cx="2047749" cy="1765300"/>
          </a:xfrm>
          <a:prstGeom prst="hexagon">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5" name="六边形 4"/>
          <p:cNvSpPr/>
          <p:nvPr/>
        </p:nvSpPr>
        <p:spPr>
          <a:xfrm>
            <a:off x="5908840" y="2057961"/>
            <a:ext cx="2047749" cy="1765300"/>
          </a:xfrm>
          <a:prstGeom prst="hexagon">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7582269" y="2940611"/>
            <a:ext cx="2047749" cy="1765300"/>
          </a:xfrm>
          <a:prstGeom prst="hexagon">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六边形 18"/>
          <p:cNvSpPr/>
          <p:nvPr/>
        </p:nvSpPr>
        <p:spPr>
          <a:xfrm>
            <a:off x="888553" y="2940611"/>
            <a:ext cx="2047749" cy="1765300"/>
          </a:xfrm>
          <a:prstGeom prst="hexagon">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9255698" y="2082498"/>
            <a:ext cx="2047749" cy="1765300"/>
          </a:xfrm>
          <a:prstGeom prst="hexagon">
            <a:avLst/>
          </a:prstGeom>
          <a:noFill/>
          <a:ln>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62659" y="2634278"/>
            <a:ext cx="1005403"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标题</a:t>
            </a:r>
          </a:p>
        </p:txBody>
      </p:sp>
      <p:sp>
        <p:nvSpPr>
          <p:cNvPr id="22" name="文本框 21"/>
          <p:cNvSpPr txBox="1"/>
          <p:nvPr/>
        </p:nvSpPr>
        <p:spPr>
          <a:xfrm>
            <a:off x="4759166" y="3530873"/>
            <a:ext cx="1005404" cy="584775"/>
          </a:xfrm>
          <a:prstGeom prst="rect">
            <a:avLst/>
          </a:prstGeom>
          <a:noFill/>
        </p:spPr>
        <p:txBody>
          <a:bodyPr wrap="non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标题</a:t>
            </a:r>
          </a:p>
        </p:txBody>
      </p:sp>
      <p:sp>
        <p:nvSpPr>
          <p:cNvPr id="23" name="文本框 22"/>
          <p:cNvSpPr txBox="1"/>
          <p:nvPr/>
        </p:nvSpPr>
        <p:spPr>
          <a:xfrm>
            <a:off x="6427430" y="2634278"/>
            <a:ext cx="1005404" cy="584775"/>
          </a:xfrm>
          <a:prstGeom prst="rect">
            <a:avLst/>
          </a:prstGeom>
          <a:noFill/>
        </p:spPr>
        <p:txBody>
          <a:bodyPr wrap="non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标题</a:t>
            </a:r>
          </a:p>
        </p:txBody>
      </p:sp>
      <p:sp>
        <p:nvSpPr>
          <p:cNvPr id="24" name="文本框 23"/>
          <p:cNvSpPr txBox="1"/>
          <p:nvPr/>
        </p:nvSpPr>
        <p:spPr>
          <a:xfrm>
            <a:off x="8103441" y="3555410"/>
            <a:ext cx="1005404" cy="584775"/>
          </a:xfrm>
          <a:prstGeom prst="rect">
            <a:avLst/>
          </a:prstGeom>
          <a:noFill/>
        </p:spPr>
        <p:txBody>
          <a:bodyPr wrap="non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标题</a:t>
            </a:r>
          </a:p>
        </p:txBody>
      </p:sp>
      <p:sp>
        <p:nvSpPr>
          <p:cNvPr id="27" name="矩形 1"/>
          <p:cNvSpPr>
            <a:spLocks noChangeArrowheads="1"/>
          </p:cNvSpPr>
          <p:nvPr/>
        </p:nvSpPr>
        <p:spPr bwMode="auto">
          <a:xfrm>
            <a:off x="2936302" y="139337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28" name="矩形 27"/>
          <p:cNvSpPr/>
          <p:nvPr/>
        </p:nvSpPr>
        <p:spPr>
          <a:xfrm>
            <a:off x="2936302" y="89374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6344520" y="139337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0" name="矩形 29"/>
          <p:cNvSpPr/>
          <p:nvPr/>
        </p:nvSpPr>
        <p:spPr>
          <a:xfrm>
            <a:off x="6344520" y="89374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4619550" y="544103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2" name="矩形 31"/>
          <p:cNvSpPr/>
          <p:nvPr/>
        </p:nvSpPr>
        <p:spPr>
          <a:xfrm>
            <a:off x="4619550" y="494140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7956589" y="544103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4" name="矩形 33"/>
          <p:cNvSpPr/>
          <p:nvPr/>
        </p:nvSpPr>
        <p:spPr>
          <a:xfrm>
            <a:off x="7956589" y="494140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35" name="Group 98"/>
          <p:cNvGrpSpPr>
            <a:grpSpLocks noChangeAspect="1"/>
          </p:cNvGrpSpPr>
          <p:nvPr/>
        </p:nvGrpSpPr>
        <p:grpSpPr bwMode="auto">
          <a:xfrm>
            <a:off x="9744326" y="2445986"/>
            <a:ext cx="1070492" cy="989249"/>
            <a:chOff x="-86" y="2465"/>
            <a:chExt cx="1120" cy="1035"/>
          </a:xfrm>
          <a:solidFill>
            <a:srgbClr val="179A44"/>
          </a:solidFill>
        </p:grpSpPr>
        <p:sp>
          <p:nvSpPr>
            <p:cNvPr id="36"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7"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8"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9"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0" name="Group 78"/>
          <p:cNvGrpSpPr>
            <a:grpSpLocks noChangeAspect="1"/>
          </p:cNvGrpSpPr>
          <p:nvPr/>
        </p:nvGrpSpPr>
        <p:grpSpPr bwMode="auto">
          <a:xfrm>
            <a:off x="1337809" y="3289748"/>
            <a:ext cx="1074738" cy="940814"/>
            <a:chOff x="3233" y="2705"/>
            <a:chExt cx="1284" cy="1124"/>
          </a:xfrm>
          <a:solidFill>
            <a:srgbClr val="F05A24"/>
          </a:solidFill>
        </p:grpSpPr>
        <p:sp>
          <p:nvSpPr>
            <p:cNvPr id="41"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2"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3"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4"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58583" y="4287395"/>
            <a:ext cx="2674835" cy="1138773"/>
          </a:xfrm>
          <a:prstGeom prst="rect">
            <a:avLst/>
          </a:prstGeom>
          <a:noFill/>
        </p:spPr>
        <p:txBody>
          <a:bodyPr wrap="none">
            <a:spAutoFit/>
          </a:bodyPr>
          <a:lstStyle/>
          <a:p>
            <a:pPr algn="ctr"/>
            <a:r>
              <a:rPr lang="zh-CN" altLang="en-US" sz="4400" b="1" dirty="0">
                <a:solidFill>
                  <a:srgbClr val="FAAF3B"/>
                </a:solidFill>
                <a:latin typeface="微软雅黑" panose="020B0503020204020204" pitchFamily="34" charset="-122"/>
                <a:ea typeface="微软雅黑" panose="020B0503020204020204" pitchFamily="34" charset="-122"/>
              </a:rPr>
              <a:t>课题综述</a:t>
            </a:r>
            <a:endParaRPr lang="en-US" altLang="zh-CN" sz="4400" b="1" dirty="0">
              <a:solidFill>
                <a:srgbClr val="FAAF3B"/>
              </a:solidFill>
              <a:latin typeface="微软雅黑" panose="020B0503020204020204" pitchFamily="34" charset="-122"/>
              <a:ea typeface="微软雅黑" panose="020B0503020204020204" pitchFamily="34" charset="-122"/>
            </a:endParaRPr>
          </a:p>
          <a:p>
            <a:pPr algn="ctr"/>
            <a:r>
              <a:rPr lang="en-US" altLang="zh-CN" sz="2400" dirty="0">
                <a:solidFill>
                  <a:srgbClr val="FAAF3B"/>
                </a:solidFill>
                <a:latin typeface="微软雅黑" panose="020B0503020204020204" pitchFamily="34" charset="-122"/>
                <a:ea typeface="微软雅黑" panose="020B0503020204020204" pitchFamily="34" charset="-122"/>
              </a:rPr>
              <a:t>Project Overview</a:t>
            </a:r>
          </a:p>
        </p:txBody>
      </p:sp>
      <p:grpSp>
        <p:nvGrpSpPr>
          <p:cNvPr id="3" name="组合 2"/>
          <p:cNvGrpSpPr/>
          <p:nvPr/>
        </p:nvGrpSpPr>
        <p:grpSpPr>
          <a:xfrm>
            <a:off x="4886711" y="1431832"/>
            <a:ext cx="2418578" cy="2418578"/>
            <a:chOff x="13675582" y="2465383"/>
            <a:chExt cx="914400" cy="914400"/>
          </a:xfrm>
        </p:grpSpPr>
        <p:sp>
          <p:nvSpPr>
            <p:cNvPr id="4" name="KSO_Shape"/>
            <p:cNvSpPr/>
            <p:nvPr/>
          </p:nvSpPr>
          <p:spPr bwMode="auto">
            <a:xfrm>
              <a:off x="13832965" y="2715210"/>
              <a:ext cx="599634" cy="414747"/>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椭圆 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5795463"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7458984" y="2501426"/>
            <a:ext cx="228600" cy="228600"/>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458984" y="4914933"/>
            <a:ext cx="228600" cy="228600"/>
          </a:xfrm>
          <a:prstGeom prst="ellips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58984" y="4110430"/>
            <a:ext cx="228600" cy="22860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458984" y="1696924"/>
            <a:ext cx="228600" cy="228600"/>
          </a:xfrm>
          <a:prstGeom prst="ellipse">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458984" y="3305928"/>
            <a:ext cx="228600" cy="228600"/>
          </a:xfrm>
          <a:prstGeom prst="ellips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3"/>
          <p:cNvSpPr>
            <a:spLocks noChangeArrowheads="1"/>
          </p:cNvSpPr>
          <p:nvPr/>
        </p:nvSpPr>
        <p:spPr bwMode="auto">
          <a:xfrm>
            <a:off x="7852057" y="1512478"/>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4" name="矩形 13"/>
          <p:cNvSpPr>
            <a:spLocks noChangeArrowheads="1"/>
          </p:cNvSpPr>
          <p:nvPr/>
        </p:nvSpPr>
        <p:spPr bwMode="auto">
          <a:xfrm>
            <a:off x="7852057" y="2316851"/>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5" name="矩形 13"/>
          <p:cNvSpPr>
            <a:spLocks noChangeArrowheads="1"/>
          </p:cNvSpPr>
          <p:nvPr/>
        </p:nvSpPr>
        <p:spPr bwMode="auto">
          <a:xfrm>
            <a:off x="7852057" y="312122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7852057" y="3925597"/>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7852057" y="4729969"/>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2" name="五边形 1"/>
          <p:cNvSpPr/>
          <p:nvPr/>
        </p:nvSpPr>
        <p:spPr>
          <a:xfrm>
            <a:off x="385009" y="1805676"/>
            <a:ext cx="5598695" cy="644860"/>
          </a:xfrm>
          <a:prstGeom prst="homePlate">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CC818"/>
              </a:solidFill>
            </a:endParaRPr>
          </a:p>
        </p:txBody>
      </p:sp>
      <p:sp>
        <p:nvSpPr>
          <p:cNvPr id="30" name="五边形 29"/>
          <p:cNvSpPr/>
          <p:nvPr/>
        </p:nvSpPr>
        <p:spPr>
          <a:xfrm>
            <a:off x="385009" y="2442763"/>
            <a:ext cx="5598695" cy="644860"/>
          </a:xfrm>
          <a:prstGeom prst="homePlat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五边形 37"/>
          <p:cNvSpPr/>
          <p:nvPr/>
        </p:nvSpPr>
        <p:spPr>
          <a:xfrm>
            <a:off x="385009" y="3079850"/>
            <a:ext cx="5598695" cy="644860"/>
          </a:xfrm>
          <a:prstGeom prst="homePlat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五边形 38"/>
          <p:cNvSpPr/>
          <p:nvPr/>
        </p:nvSpPr>
        <p:spPr>
          <a:xfrm>
            <a:off x="385009" y="3716938"/>
            <a:ext cx="5598695" cy="644860"/>
          </a:xfrm>
          <a:prstGeom prst="homePlat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五边形 39"/>
          <p:cNvSpPr/>
          <p:nvPr/>
        </p:nvSpPr>
        <p:spPr>
          <a:xfrm>
            <a:off x="385009" y="4354025"/>
            <a:ext cx="5598695" cy="644860"/>
          </a:xfrm>
          <a:prstGeom prst="homePlat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CC818"/>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909" y="928595"/>
            <a:ext cx="2566155" cy="5000810"/>
          </a:xfrm>
          <a:prstGeom prst="rect">
            <a:avLst/>
          </a:prstGeom>
        </p:spPr>
      </p:pic>
      <p:sp>
        <p:nvSpPr>
          <p:cNvPr id="25" name="文本框 24"/>
          <p:cNvSpPr txBox="1"/>
          <p:nvPr/>
        </p:nvSpPr>
        <p:spPr>
          <a:xfrm>
            <a:off x="2155160" y="4428874"/>
            <a:ext cx="1441221" cy="369332"/>
          </a:xfrm>
          <a:prstGeom prst="rect">
            <a:avLst/>
          </a:prstGeom>
          <a:noFill/>
        </p:spPr>
        <p:txBody>
          <a:bodyPr wrap="square" rtlCol="0">
            <a:spAutoFit/>
          </a:bodyPr>
          <a:lstStyle/>
          <a:p>
            <a:pPr algn="ctr"/>
            <a:r>
              <a:rPr lang="zh-CN" altLang="en-US" b="1" dirty="0">
                <a:solidFill>
                  <a:srgbClr val="609DA7"/>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rgbClr val="609DA7"/>
              </a:solidFill>
            </a:endParaRPr>
          </a:p>
        </p:txBody>
      </p:sp>
      <p:sp>
        <p:nvSpPr>
          <p:cNvPr id="26" name="文本框 25"/>
          <p:cNvSpPr txBox="1"/>
          <p:nvPr/>
        </p:nvSpPr>
        <p:spPr>
          <a:xfrm>
            <a:off x="2155160" y="3798941"/>
            <a:ext cx="144122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chemeClr val="bg1"/>
              </a:solidFill>
            </a:endParaRPr>
          </a:p>
        </p:txBody>
      </p:sp>
      <p:sp>
        <p:nvSpPr>
          <p:cNvPr id="27" name="文本框 26"/>
          <p:cNvSpPr txBox="1"/>
          <p:nvPr/>
        </p:nvSpPr>
        <p:spPr>
          <a:xfrm>
            <a:off x="2155160" y="3169008"/>
            <a:ext cx="1441221" cy="369332"/>
          </a:xfrm>
          <a:prstGeom prst="rect">
            <a:avLst/>
          </a:prstGeom>
          <a:noFill/>
        </p:spPr>
        <p:txBody>
          <a:bodyPr wrap="square" rtlCol="0">
            <a:spAutoFit/>
          </a:bodyPr>
          <a:lstStyle/>
          <a:p>
            <a:pPr algn="ctr"/>
            <a:r>
              <a:rPr lang="zh-CN" altLang="en-US" b="1" dirty="0">
                <a:solidFill>
                  <a:srgbClr val="609DA7"/>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rgbClr val="609DA7"/>
              </a:solidFill>
            </a:endParaRPr>
          </a:p>
        </p:txBody>
      </p:sp>
      <p:sp>
        <p:nvSpPr>
          <p:cNvPr id="28" name="文本框 27"/>
          <p:cNvSpPr txBox="1"/>
          <p:nvPr/>
        </p:nvSpPr>
        <p:spPr>
          <a:xfrm>
            <a:off x="2155160" y="2539076"/>
            <a:ext cx="144122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chemeClr val="bg1"/>
              </a:solidFill>
            </a:endParaRPr>
          </a:p>
        </p:txBody>
      </p:sp>
      <p:sp>
        <p:nvSpPr>
          <p:cNvPr id="31" name="文本框 30"/>
          <p:cNvSpPr txBox="1"/>
          <p:nvPr/>
        </p:nvSpPr>
        <p:spPr>
          <a:xfrm>
            <a:off x="2155160" y="5058807"/>
            <a:ext cx="144122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7019" t="8821" r="5693" b="26000"/>
          <a:stretch>
            <a:fillRect/>
          </a:stretch>
        </p:blipFill>
        <p:spPr>
          <a:xfrm>
            <a:off x="173507" y="2175758"/>
            <a:ext cx="2922388" cy="1692000"/>
          </a:xfrm>
          <a:prstGeom prst="rect">
            <a:avLst/>
          </a:prstGeom>
          <a:noFill/>
          <a:ln>
            <a:noFill/>
          </a:ln>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6122" t="18318" r="13891" b="28481"/>
          <a:stretch>
            <a:fillRect/>
          </a:stretch>
        </p:blipFill>
        <p:spPr>
          <a:xfrm>
            <a:off x="3147707" y="4087685"/>
            <a:ext cx="2922388" cy="1692000"/>
          </a:xfrm>
          <a:prstGeom prst="rect">
            <a:avLst/>
          </a:prstGeom>
          <a:noFill/>
          <a:ln>
            <a:noFill/>
          </a:ln>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967" t="25631" r="7697" b="16213"/>
          <a:stretch>
            <a:fillRect/>
          </a:stretch>
        </p:blipFill>
        <p:spPr>
          <a:xfrm>
            <a:off x="6121908" y="2175758"/>
            <a:ext cx="2922388" cy="1692000"/>
          </a:xfrm>
          <a:prstGeom prst="rect">
            <a:avLst/>
          </a:prstGeom>
          <a:noFill/>
          <a:ln>
            <a:noFill/>
          </a:ln>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15726" t="169" r="1624" b="30147"/>
          <a:stretch>
            <a:fillRect/>
          </a:stretch>
        </p:blipFill>
        <p:spPr>
          <a:xfrm>
            <a:off x="9096111" y="4087685"/>
            <a:ext cx="2922388" cy="1692000"/>
          </a:xfrm>
          <a:prstGeom prst="rect">
            <a:avLst/>
          </a:prstGeom>
          <a:noFill/>
          <a:ln>
            <a:noFill/>
          </a:ln>
        </p:spPr>
      </p:pic>
      <p:sp>
        <p:nvSpPr>
          <p:cNvPr id="6" name="矩形 5"/>
          <p:cNvSpPr/>
          <p:nvPr/>
        </p:nvSpPr>
        <p:spPr>
          <a:xfrm>
            <a:off x="173502" y="4087685"/>
            <a:ext cx="2922393" cy="1692000"/>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7" name="矩形 6"/>
          <p:cNvSpPr/>
          <p:nvPr/>
        </p:nvSpPr>
        <p:spPr>
          <a:xfrm>
            <a:off x="3147705" y="2175758"/>
            <a:ext cx="2922393" cy="1692000"/>
          </a:xfrm>
          <a:prstGeom prst="rect">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8" name="矩形 7"/>
          <p:cNvSpPr/>
          <p:nvPr/>
        </p:nvSpPr>
        <p:spPr>
          <a:xfrm>
            <a:off x="6121907" y="4087685"/>
            <a:ext cx="2922393" cy="1692000"/>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9" name="矩形 8"/>
          <p:cNvSpPr/>
          <p:nvPr/>
        </p:nvSpPr>
        <p:spPr>
          <a:xfrm>
            <a:off x="9096106" y="2175758"/>
            <a:ext cx="2922393" cy="1692000"/>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KEYWORD</a:t>
            </a:r>
          </a:p>
          <a:p>
            <a:pPr algn="ctr"/>
            <a:r>
              <a:rPr lang="zh-CN" altLang="en-US" sz="140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3502" y="1607493"/>
            <a:ext cx="429381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724688" y="1607493"/>
            <a:ext cx="429381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083549" y="1078316"/>
            <a:ext cx="2024904" cy="523220"/>
          </a:xfrm>
          <a:prstGeom prst="rect">
            <a:avLst/>
          </a:prstGeom>
          <a:noFill/>
          <a:ln>
            <a:noFill/>
          </a:ln>
        </p:spPr>
        <p:txBody>
          <a:bodyPr wrap="none" rtlCol="0">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KEYWORD</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5"/>
          <p:cNvSpPr txBox="1"/>
          <p:nvPr/>
        </p:nvSpPr>
        <p:spPr>
          <a:xfrm>
            <a:off x="5122860" y="1509078"/>
            <a:ext cx="1946281" cy="369332"/>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082887" y="4324536"/>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6" name="任意多边形 5"/>
          <p:cNvSpPr/>
          <p:nvPr/>
        </p:nvSpPr>
        <p:spPr>
          <a:xfrm>
            <a:off x="1082887" y="2758337"/>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7" name="任意多边形 6"/>
          <p:cNvSpPr/>
          <p:nvPr/>
        </p:nvSpPr>
        <p:spPr>
          <a:xfrm>
            <a:off x="1082887" y="1192138"/>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30457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62C4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9" name="任意多边形 8"/>
          <p:cNvSpPr/>
          <p:nvPr/>
        </p:nvSpPr>
        <p:spPr>
          <a:xfrm>
            <a:off x="6545524" y="2428935"/>
            <a:ext cx="1644377" cy="449744"/>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02253" y="2878678"/>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8BC53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003039"/>
            <a:ext cx="1096251" cy="449744"/>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606002" y="4452783"/>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E73C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dirty="0">
                <a:latin typeface="微软雅黑" panose="020B0503020204020204" pitchFamily="34" charset="-122"/>
                <a:ea typeface="微软雅黑" panose="020B0503020204020204" pitchFamily="34" charset="-122"/>
              </a:rPr>
              <a:t>Keyword</a:t>
            </a:r>
            <a:endParaRPr lang="zh-CN" altLang="en-US" sz="2000" kern="1200" dirty="0">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010930"/>
            <a:ext cx="1004352" cy="449744"/>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798505" y="4452783"/>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05A2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latin typeface="微软雅黑" panose="020B0503020204020204" pitchFamily="34" charset="-122"/>
                <a:ea typeface="微软雅黑" panose="020B0503020204020204" pitchFamily="34" charset="-122"/>
              </a:rPr>
              <a:t>Keyword</a:t>
            </a:r>
            <a:endParaRPr lang="zh-CN" altLang="en-US" sz="20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428935"/>
            <a:ext cx="1644377" cy="449744"/>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8991008" y="2878678"/>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AAF3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003039"/>
            <a:ext cx="80822" cy="449744"/>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8991008" y="4452783"/>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0272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latin typeface="微软雅黑" panose="020B0503020204020204" pitchFamily="34" charset="-122"/>
                <a:ea typeface="微软雅黑" panose="020B0503020204020204" pitchFamily="34" charset="-122"/>
              </a:rPr>
              <a:t>Keyword</a:t>
            </a:r>
            <a:endParaRPr lang="zh-CN" altLang="en-US" sz="2000" dirty="0">
              <a:latin typeface="微软雅黑" panose="020B0503020204020204" pitchFamily="34" charset="-122"/>
              <a:ea typeface="微软雅黑" panose="020B0503020204020204" pitchFamily="34" charset="-122"/>
            </a:endParaRPr>
          </a:p>
        </p:txBody>
      </p:sp>
      <p:sp>
        <p:nvSpPr>
          <p:cNvPr id="19" name="KSO_Shape"/>
          <p:cNvSpPr/>
          <p:nvPr/>
        </p:nvSpPr>
        <p:spPr>
          <a:xfrm>
            <a:off x="1347963" y="1572066"/>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CA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0" name="KSO_Shape"/>
          <p:cNvSpPr/>
          <p:nvPr/>
        </p:nvSpPr>
        <p:spPr>
          <a:xfrm>
            <a:off x="1347963" y="3171579"/>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1347963" y="4771092"/>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5" name="KSO_Shape"/>
          <p:cNvSpPr/>
          <p:nvPr/>
        </p:nvSpPr>
        <p:spPr bwMode="auto">
          <a:xfrm>
            <a:off x="6235935" y="3254648"/>
            <a:ext cx="559036" cy="476112"/>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a:lstStyle/>
          <a:p>
            <a:endParaRPr lang="zh-CN" altLang="en-US"/>
          </a:p>
        </p:txBody>
      </p:sp>
      <p:sp>
        <p:nvSpPr>
          <p:cNvPr id="26" name="KSO_Shape"/>
          <p:cNvSpPr/>
          <p:nvPr/>
        </p:nvSpPr>
        <p:spPr bwMode="auto">
          <a:xfrm>
            <a:off x="9514349" y="3203318"/>
            <a:ext cx="559036" cy="516177"/>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p:spPr>
        <p:txBody>
          <a:bodyPr/>
          <a:lstStyle/>
          <a:p>
            <a:endParaRPr lang="zh-CN" altLang="en-US"/>
          </a:p>
        </p:txBody>
      </p:sp>
      <p:sp>
        <p:nvSpPr>
          <p:cNvPr id="27" name="TextBox 15"/>
          <p:cNvSpPr txBox="1"/>
          <p:nvPr/>
        </p:nvSpPr>
        <p:spPr>
          <a:xfrm>
            <a:off x="1885418" y="1354096"/>
            <a:ext cx="4880632"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28" name="TextBox 15"/>
          <p:cNvSpPr txBox="1"/>
          <p:nvPr/>
        </p:nvSpPr>
        <p:spPr>
          <a:xfrm>
            <a:off x="1885417" y="3050175"/>
            <a:ext cx="3681237"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a:t>
            </a:r>
          </a:p>
        </p:txBody>
      </p:sp>
      <p:sp>
        <p:nvSpPr>
          <p:cNvPr id="29" name="TextBox 15"/>
          <p:cNvSpPr txBox="1"/>
          <p:nvPr/>
        </p:nvSpPr>
        <p:spPr>
          <a:xfrm>
            <a:off x="1885418" y="4625941"/>
            <a:ext cx="2578480"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a:t>
            </a:r>
          </a:p>
        </p:txBody>
      </p:sp>
      <p:sp>
        <p:nvSpPr>
          <p:cNvPr id="30" name="KSO_Shape"/>
          <p:cNvSpPr/>
          <p:nvPr/>
        </p:nvSpPr>
        <p:spPr bwMode="auto">
          <a:xfrm>
            <a:off x="7878751" y="1451439"/>
            <a:ext cx="622298" cy="846674"/>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1341375" y="1036161"/>
            <a:ext cx="5798316" cy="4785678"/>
            <a:chOff x="1331640" y="1268760"/>
            <a:chExt cx="5832647" cy="4819363"/>
          </a:xfrm>
          <a:solidFill>
            <a:schemeClr val="bg1">
              <a:lumMod val="75000"/>
            </a:schemeClr>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E73CB"/>
            </a:solidFill>
            <a:ln w="3175">
              <a:solidFill>
                <a:srgbClr val="9F6633"/>
              </a:solid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no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FAAF3B"/>
            </a:solidFill>
            <a:ln w="3175">
              <a:solidFill>
                <a:srgbClr val="9F6633"/>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F05A24"/>
            </a:solidFill>
            <a:ln w="3175">
              <a:solidFill>
                <a:srgbClr val="9F6633"/>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no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179A44"/>
            </a:solidFill>
            <a:ln w="3175">
              <a:solidFill>
                <a:srgbClr val="9F6633"/>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no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62C4BC"/>
            </a:solidFill>
            <a:ln w="3175">
              <a:solidFill>
                <a:srgbClr val="9F6633"/>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8614116" y="197377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6" name="矩形 35"/>
          <p:cNvSpPr/>
          <p:nvPr/>
        </p:nvSpPr>
        <p:spPr>
          <a:xfrm>
            <a:off x="8614116" y="1602841"/>
            <a:ext cx="2236510" cy="400110"/>
          </a:xfrm>
          <a:prstGeom prst="rect">
            <a:avLst/>
          </a:prstGeom>
        </p:spPr>
        <p:txBody>
          <a:bodyPr wrap="none">
            <a:spAutoFit/>
          </a:bodyPr>
          <a:lstStyle/>
          <a:p>
            <a:r>
              <a:rPr lang="zh-CN" altLang="en-US" sz="2000" b="1" dirty="0">
                <a:solidFill>
                  <a:srgbClr val="609DA7"/>
                </a:solidFill>
                <a:latin typeface="微软雅黑" panose="020B0503020204020204" pitchFamily="34" charset="-122"/>
                <a:ea typeface="微软雅黑" panose="020B0503020204020204" pitchFamily="34" charset="-122"/>
              </a:rPr>
              <a:t>点击添加文字说明</a:t>
            </a:r>
            <a:endParaRPr lang="en-US" altLang="zh-CN" sz="2000" b="1" dirty="0">
              <a:solidFill>
                <a:srgbClr val="609DA7"/>
              </a:solidFill>
              <a:latin typeface="微软雅黑" panose="020B0503020204020204" pitchFamily="34" charset="-122"/>
              <a:ea typeface="微软雅黑" panose="020B0503020204020204" pitchFamily="34" charset="-122"/>
            </a:endParaRPr>
          </a:p>
        </p:txBody>
      </p:sp>
      <p:sp>
        <p:nvSpPr>
          <p:cNvPr id="41" name="矩形 1"/>
          <p:cNvSpPr>
            <a:spLocks noChangeArrowheads="1"/>
          </p:cNvSpPr>
          <p:nvPr/>
        </p:nvSpPr>
        <p:spPr bwMode="auto">
          <a:xfrm>
            <a:off x="8614116" y="313455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42" name="矩形 41"/>
          <p:cNvSpPr/>
          <p:nvPr/>
        </p:nvSpPr>
        <p:spPr>
          <a:xfrm>
            <a:off x="8614116" y="2763622"/>
            <a:ext cx="2236510" cy="400110"/>
          </a:xfrm>
          <a:prstGeom prst="rect">
            <a:avLst/>
          </a:prstGeom>
        </p:spPr>
        <p:txBody>
          <a:bodyPr wrap="none">
            <a:spAutoFit/>
          </a:bodyPr>
          <a:lstStyle/>
          <a:p>
            <a:r>
              <a:rPr lang="zh-CN" altLang="en-US" sz="2000" b="1" dirty="0">
                <a:solidFill>
                  <a:srgbClr val="609DA7"/>
                </a:solidFill>
                <a:latin typeface="微软雅黑" panose="020B0503020204020204" pitchFamily="34" charset="-122"/>
                <a:ea typeface="微软雅黑" panose="020B0503020204020204" pitchFamily="34" charset="-122"/>
              </a:rPr>
              <a:t>点击添加文字说明</a:t>
            </a:r>
            <a:endParaRPr lang="en-US" altLang="zh-CN" sz="2000" b="1" dirty="0">
              <a:solidFill>
                <a:srgbClr val="609DA7"/>
              </a:soli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8614116" y="4313750"/>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44" name="矩形 43"/>
          <p:cNvSpPr/>
          <p:nvPr/>
        </p:nvSpPr>
        <p:spPr>
          <a:xfrm>
            <a:off x="8614116" y="3942818"/>
            <a:ext cx="2236510" cy="400110"/>
          </a:xfrm>
          <a:prstGeom prst="rect">
            <a:avLst/>
          </a:prstGeom>
        </p:spPr>
        <p:txBody>
          <a:bodyPr wrap="none">
            <a:spAutoFit/>
          </a:bodyPr>
          <a:lstStyle/>
          <a:p>
            <a:r>
              <a:rPr lang="zh-CN" altLang="en-US" sz="2000" b="1" dirty="0">
                <a:solidFill>
                  <a:srgbClr val="609DA7"/>
                </a:solidFill>
                <a:latin typeface="微软雅黑" panose="020B0503020204020204" pitchFamily="34" charset="-122"/>
                <a:ea typeface="微软雅黑" panose="020B0503020204020204" pitchFamily="34" charset="-122"/>
              </a:rPr>
              <a:t>点击添加文字说明</a:t>
            </a:r>
            <a:endParaRPr lang="en-US" altLang="zh-CN" sz="2000" b="1" dirty="0">
              <a:solidFill>
                <a:srgbClr val="609DA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875" y="1196975"/>
            <a:ext cx="10072153" cy="5090042"/>
            <a:chOff x="714375" y="785813"/>
            <a:chExt cx="7767638" cy="3827463"/>
          </a:xfrm>
          <a:solidFill>
            <a:schemeClr val="accent3">
              <a:lumMod val="60000"/>
              <a:lumOff val="40000"/>
            </a:schemeClr>
          </a:solidFill>
        </p:grpSpPr>
        <p:sp>
          <p:nvSpPr>
            <p:cNvPr id="3"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6"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7"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8"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9"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0"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1"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2"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3"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4"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5"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6"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7"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8"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9"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0"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1"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2"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3"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4"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5"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6"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7"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8"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9"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0"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1"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2"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3"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4"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5"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6"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7"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8"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9"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0"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1"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2"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3"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4"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5"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6"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7"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8"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9"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0"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1"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2"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3"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4"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5"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6"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7"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8"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9"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0"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1"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2"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3"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4"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5"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6"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7" name="Freeform 98"/>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8" name="Freeform 99"/>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9" name="Freeform 100"/>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0" name="Freeform 101"/>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1" name="Freeform 102"/>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2" name="Freeform 103"/>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3" name="Freeform 104"/>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4" name="Freeform 105"/>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5" name="Freeform 106"/>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6" name="Freeform 107"/>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7"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8" name="Freeform 109"/>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9" name="Freeform 110"/>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0" name="Freeform 111"/>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1" name="Freeform 112"/>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2" name="Freeform 113"/>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3" name="Freeform 114"/>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4" name="Freeform 115"/>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5" name="Freeform 116"/>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6" name="Freeform 117"/>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7" name="Freeform 118"/>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8" name="Freeform 119"/>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9" name="Freeform 120"/>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0" name="Freeform 121"/>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1" name="Freeform 122"/>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2"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3"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4"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5"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6"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7"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8" name="Freeform 129"/>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9"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0"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1"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2"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3"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4"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5"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6"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7"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8"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9"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0"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1"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609DA7"/>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2"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3"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4"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5"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6"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7"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8"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9"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0"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1"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2"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3"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4"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5"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6"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7"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8"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9"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0"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1"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2"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3" name="Freeform 165"/>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4" name="Freeform 166"/>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5"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6"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7"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8"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9"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0"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1"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2"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3"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4"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grpSp>
      <p:sp>
        <p:nvSpPr>
          <p:cNvPr id="175" name="椭圆 174"/>
          <p:cNvSpPr/>
          <p:nvPr/>
        </p:nvSpPr>
        <p:spPr>
          <a:xfrm>
            <a:off x="3087066" y="2615422"/>
            <a:ext cx="914400" cy="914400"/>
          </a:xfrm>
          <a:prstGeom prst="ellipse">
            <a:avLst/>
          </a:prstGeom>
          <a:solidFill>
            <a:srgbClr val="179A44">
              <a:alpha val="50000"/>
            </a:srgbClr>
          </a:solidFill>
          <a:ln w="28575">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50%</a:t>
            </a:r>
            <a:endParaRPr lang="zh-CN" altLang="en-US" dirty="0"/>
          </a:p>
        </p:txBody>
      </p:sp>
      <p:sp>
        <p:nvSpPr>
          <p:cNvPr id="176" name="椭圆 175"/>
          <p:cNvSpPr/>
          <p:nvPr/>
        </p:nvSpPr>
        <p:spPr>
          <a:xfrm>
            <a:off x="4192082" y="4360114"/>
            <a:ext cx="602540" cy="602540"/>
          </a:xfrm>
          <a:prstGeom prst="ellipse">
            <a:avLst/>
          </a:prstGeom>
          <a:solidFill>
            <a:srgbClr val="FAAF3B">
              <a:alpha val="50000"/>
            </a:srgbClr>
          </a:solidFill>
          <a:ln w="28575">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10%</a:t>
            </a:r>
            <a:endParaRPr lang="zh-CN" altLang="en-US" sz="1100" dirty="0"/>
          </a:p>
        </p:txBody>
      </p:sp>
      <p:sp>
        <p:nvSpPr>
          <p:cNvPr id="177" name="椭圆 176"/>
          <p:cNvSpPr/>
          <p:nvPr/>
        </p:nvSpPr>
        <p:spPr>
          <a:xfrm>
            <a:off x="9541011" y="5246667"/>
            <a:ext cx="364308" cy="364308"/>
          </a:xfrm>
          <a:prstGeom prst="ellipse">
            <a:avLst/>
          </a:prstGeom>
          <a:solidFill>
            <a:srgbClr val="F05A24">
              <a:alpha val="50000"/>
            </a:srgbClr>
          </a:solidFill>
          <a:ln w="28575">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p>
        </p:txBody>
      </p:sp>
      <p:sp>
        <p:nvSpPr>
          <p:cNvPr id="178" name="椭圆 177"/>
          <p:cNvSpPr/>
          <p:nvPr/>
        </p:nvSpPr>
        <p:spPr>
          <a:xfrm>
            <a:off x="7677932" y="2416525"/>
            <a:ext cx="1630535" cy="1630535"/>
          </a:xfrm>
          <a:prstGeom prst="ellipse">
            <a:avLst/>
          </a:prstGeom>
          <a:solidFill>
            <a:srgbClr val="AE73CB">
              <a:alpha val="50000"/>
            </a:srgbClr>
          </a:solidFill>
          <a:ln w="28575">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100%</a:t>
            </a:r>
            <a:endParaRPr lang="zh-CN" altLang="en-US" sz="3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40" y="1416581"/>
            <a:ext cx="3262432" cy="400110"/>
          </a:xfrm>
          <a:prstGeom prst="rect">
            <a:avLst/>
          </a:prstGeom>
          <a:noFill/>
        </p:spPr>
        <p:txBody>
          <a:bodyPr wrap="none" rtlCol="0">
            <a:spAutoFit/>
          </a:bodyPr>
          <a:lstStyle/>
          <a:p>
            <a:r>
              <a:rPr lang="zh-CN" altLang="en-US" sz="2000" dirty="0">
                <a:solidFill>
                  <a:srgbClr val="AE73CB"/>
                </a:solidFill>
                <a:latin typeface="微软雅黑" panose="020B0503020204020204" pitchFamily="34" charset="-122"/>
                <a:ea typeface="微软雅黑" panose="020B0503020204020204" pitchFamily="34" charset="-122"/>
              </a:rPr>
              <a:t>章节目录修改及调整方法：</a:t>
            </a:r>
          </a:p>
        </p:txBody>
      </p:sp>
      <p:sp>
        <p:nvSpPr>
          <p:cNvPr id="3" name="文本框 2"/>
          <p:cNvSpPr txBox="1"/>
          <p:nvPr/>
        </p:nvSpPr>
        <p:spPr>
          <a:xfrm>
            <a:off x="952240" y="2105237"/>
            <a:ext cx="2069797" cy="461665"/>
          </a:xfrm>
          <a:prstGeom prst="rect">
            <a:avLst/>
          </a:prstGeom>
          <a:noFill/>
        </p:spPr>
        <p:txBody>
          <a:bodyPr wrap="none" rtlCol="0">
            <a:spAutoFit/>
          </a:bodyPr>
          <a:lstStyle/>
          <a:p>
            <a:pPr marL="342900" indent="-342900">
              <a:buFont typeface="Wingdings" panose="05000000000000000000" pitchFamily="2" charset="2"/>
              <a:buChar char="l"/>
            </a:pPr>
            <a:r>
              <a:rPr lang="zh-CN" altLang="en-US" sz="2400" b="1" dirty="0">
                <a:solidFill>
                  <a:srgbClr val="179A44"/>
                </a:solidFill>
                <a:latin typeface="微软雅黑" panose="020B0503020204020204" pitchFamily="34" charset="-122"/>
                <a:ea typeface="微软雅黑" panose="020B0503020204020204" pitchFamily="34" charset="-122"/>
              </a:rPr>
              <a:t>目录修改：</a:t>
            </a:r>
          </a:p>
        </p:txBody>
      </p:sp>
      <p:sp>
        <p:nvSpPr>
          <p:cNvPr id="4" name="文本框 3"/>
          <p:cNvSpPr txBox="1"/>
          <p:nvPr/>
        </p:nvSpPr>
        <p:spPr>
          <a:xfrm>
            <a:off x="952240" y="4512245"/>
            <a:ext cx="2069797" cy="461665"/>
          </a:xfrm>
          <a:prstGeom prst="rect">
            <a:avLst/>
          </a:prstGeom>
          <a:noFill/>
        </p:spPr>
        <p:txBody>
          <a:bodyPr wrap="none" rtlCol="0">
            <a:spAutoFit/>
          </a:bodyPr>
          <a:lstStyle/>
          <a:p>
            <a:pPr marL="342900" indent="-342900">
              <a:buFont typeface="Wingdings" panose="05000000000000000000" pitchFamily="2" charset="2"/>
              <a:buChar char="l"/>
            </a:pPr>
            <a:r>
              <a:rPr lang="zh-CN" altLang="en-US" sz="2400" b="1" dirty="0">
                <a:solidFill>
                  <a:srgbClr val="62C4BC"/>
                </a:solidFill>
                <a:latin typeface="微软雅黑" panose="020B0503020204020204" pitchFamily="34" charset="-122"/>
                <a:ea typeface="微软雅黑" panose="020B0503020204020204" pitchFamily="34" charset="-122"/>
              </a:rPr>
              <a:t>目录调整：</a:t>
            </a:r>
          </a:p>
        </p:txBody>
      </p:sp>
      <p:sp>
        <p:nvSpPr>
          <p:cNvPr id="6" name="文本框 5"/>
          <p:cNvSpPr txBox="1"/>
          <p:nvPr/>
        </p:nvSpPr>
        <p:spPr>
          <a:xfrm>
            <a:off x="1358748" y="5041309"/>
            <a:ext cx="7266733" cy="400110"/>
          </a:xfrm>
          <a:prstGeom prst="rect">
            <a:avLst/>
          </a:prstGeom>
          <a:noFill/>
        </p:spPr>
        <p:txBody>
          <a:bodyPr wrap="none" rtlCol="0">
            <a:spAutoFit/>
          </a:bodyPr>
          <a:lstStyle/>
          <a:p>
            <a:r>
              <a:rPr lang="zh-CN" altLang="en-US" sz="2000" dirty="0">
                <a:solidFill>
                  <a:srgbClr val="F05A24"/>
                </a:solidFill>
                <a:latin typeface="微软雅黑" panose="020B0503020204020204" pitchFamily="34" charset="-122"/>
                <a:ea typeface="微软雅黑" panose="020B0503020204020204" pitchFamily="34" charset="-122"/>
              </a:rPr>
              <a:t>选中左侧缩略图文件 </a:t>
            </a:r>
            <a:r>
              <a:rPr lang="en-US" altLang="zh-CN" sz="2000" dirty="0">
                <a:solidFill>
                  <a:srgbClr val="F05A24"/>
                </a:solidFill>
                <a:latin typeface="微软雅黑" panose="020B0503020204020204" pitchFamily="34" charset="-122"/>
                <a:ea typeface="微软雅黑" panose="020B0503020204020204" pitchFamily="34" charset="-122"/>
              </a:rPr>
              <a:t>— </a:t>
            </a:r>
            <a:r>
              <a:rPr lang="zh-CN" altLang="en-US" sz="2000" dirty="0">
                <a:solidFill>
                  <a:srgbClr val="F05A24"/>
                </a:solidFill>
                <a:latin typeface="微软雅黑" panose="020B0503020204020204" pitchFamily="34" charset="-122"/>
                <a:ea typeface="微软雅黑" panose="020B0503020204020204" pitchFamily="34" charset="-122"/>
              </a:rPr>
              <a:t>右键“版式”</a:t>
            </a:r>
            <a:r>
              <a:rPr lang="en-US" altLang="zh-CN" sz="2000" dirty="0">
                <a:solidFill>
                  <a:srgbClr val="F05A24"/>
                </a:solidFill>
                <a:latin typeface="微软雅黑" panose="020B0503020204020204" pitchFamily="34" charset="-122"/>
                <a:ea typeface="微软雅黑" panose="020B0503020204020204" pitchFamily="34" charset="-122"/>
              </a:rPr>
              <a:t>— </a:t>
            </a:r>
            <a:r>
              <a:rPr lang="zh-CN" altLang="en-US" sz="2000" dirty="0">
                <a:solidFill>
                  <a:srgbClr val="F05A24"/>
                </a:solidFill>
                <a:latin typeface="微软雅黑" panose="020B0503020204020204" pitchFamily="34" charset="-122"/>
                <a:ea typeface="微软雅黑" panose="020B0503020204020204" pitchFamily="34" charset="-122"/>
              </a:rPr>
              <a:t>选择需要调整的版式</a:t>
            </a:r>
          </a:p>
        </p:txBody>
      </p:sp>
      <p:grpSp>
        <p:nvGrpSpPr>
          <p:cNvPr id="12" name="组合 11"/>
          <p:cNvGrpSpPr/>
          <p:nvPr/>
        </p:nvGrpSpPr>
        <p:grpSpPr>
          <a:xfrm>
            <a:off x="1435480" y="2467887"/>
            <a:ext cx="9804280" cy="1741613"/>
            <a:chOff x="1853300" y="2990984"/>
            <a:chExt cx="9804280" cy="1741613"/>
          </a:xfrm>
        </p:grpSpPr>
        <p:pic>
          <p:nvPicPr>
            <p:cNvPr id="5" name="图片 4"/>
            <p:cNvPicPr>
              <a:picLocks noChangeAspect="1"/>
            </p:cNvPicPr>
            <p:nvPr/>
          </p:nvPicPr>
          <p:blipFill>
            <a:blip r:embed="rId2"/>
            <a:stretch>
              <a:fillRect/>
            </a:stretch>
          </p:blipFill>
          <p:spPr>
            <a:xfrm>
              <a:off x="1853300" y="3171597"/>
              <a:ext cx="9804280" cy="1561000"/>
            </a:xfrm>
            <a:prstGeom prst="rect">
              <a:avLst/>
            </a:prstGeom>
          </p:spPr>
        </p:pic>
        <p:sp>
          <p:nvSpPr>
            <p:cNvPr id="7" name="矩形 6"/>
            <p:cNvSpPr/>
            <p:nvPr/>
          </p:nvSpPr>
          <p:spPr>
            <a:xfrm>
              <a:off x="8291471" y="3280330"/>
              <a:ext cx="583964" cy="462120"/>
            </a:xfrm>
            <a:prstGeom prst="rect">
              <a:avLst/>
            </a:prstGeom>
            <a:solidFill>
              <a:srgbClr val="9F6633">
                <a:alpha val="37000"/>
              </a:srgbClr>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80404" y="3721036"/>
              <a:ext cx="801912" cy="812597"/>
            </a:xfrm>
            <a:prstGeom prst="rect">
              <a:avLst/>
            </a:prstGeom>
            <a:solidFill>
              <a:srgbClr val="9F6633">
                <a:alpha val="37000"/>
              </a:srgbClr>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414001" y="2990984"/>
              <a:ext cx="338903" cy="338903"/>
            </a:xfrm>
            <a:prstGeom prst="ellipse">
              <a:avLst/>
            </a:prstGeom>
            <a:solidFill>
              <a:srgbClr val="9F6633"/>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0" name="椭圆 9"/>
            <p:cNvSpPr/>
            <p:nvPr/>
          </p:nvSpPr>
          <p:spPr>
            <a:xfrm>
              <a:off x="5011908" y="3445160"/>
              <a:ext cx="338903" cy="338903"/>
            </a:xfrm>
            <a:prstGeom prst="ellipse">
              <a:avLst/>
            </a:prstGeom>
            <a:solidFill>
              <a:srgbClr val="9F6633"/>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73377" y="6138071"/>
            <a:ext cx="6045245" cy="507831"/>
          </a:xfrm>
          <a:prstGeom prst="rect">
            <a:avLst/>
          </a:prstGeom>
        </p:spPr>
        <p:txBody>
          <a:bodyPr wrap="none">
            <a:spAutoFit/>
          </a:bodyPr>
          <a:lstStyle/>
          <a:p>
            <a:pPr>
              <a:lnSpc>
                <a:spcPct val="150000"/>
              </a:lnSpc>
              <a:tabLst>
                <a:tab pos="143510" algn="l"/>
                <a:tab pos="1079500" algn="l"/>
              </a:tabLst>
            </a:pPr>
            <a:r>
              <a:rPr lang="zh-CN" altLang="en-US" dirty="0">
                <a:solidFill>
                  <a:schemeClr val="bg1"/>
                </a:solidFill>
                <a:latin typeface="微软雅黑" panose="020B0503020204020204" pitchFamily="34" charset="-122"/>
                <a:ea typeface="微软雅黑" panose="020B0503020204020204" pitchFamily="34" charset="-122"/>
              </a:rPr>
              <a:t>导师：成都理工    答辩人：理工大    专业：工程机械专业</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493091" y="3668617"/>
            <a:ext cx="4479560" cy="369332"/>
          </a:xfrm>
          <a:prstGeom prst="rect">
            <a:avLst/>
          </a:prstGeom>
          <a:noFill/>
        </p:spPr>
        <p:txBody>
          <a:bodyPr wrap="none">
            <a:spAutoFit/>
          </a:bodyPr>
          <a:lstStyle/>
          <a:p>
            <a:pPr algn="r"/>
            <a:r>
              <a:rPr lang="en-US" altLang="zh-CN" dirty="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493091" y="4129016"/>
            <a:ext cx="7205819" cy="1261884"/>
          </a:xfrm>
          <a:prstGeom prst="rect">
            <a:avLst/>
          </a:prstGeom>
          <a:noFill/>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开题报告、论文答辩</a:t>
            </a:r>
            <a:endParaRPr lang="en-US" altLang="zh-CN" sz="3600" b="1" dirty="0">
              <a:solidFill>
                <a:schemeClr val="bg1"/>
              </a:solidFill>
              <a:latin typeface="微软雅黑" panose="020B0503020204020204" pitchFamily="34" charset="-122"/>
              <a:ea typeface="微软雅黑" panose="020B0503020204020204" pitchFamily="34" charset="-122"/>
            </a:endParaRPr>
          </a:p>
          <a:p>
            <a:r>
              <a:rPr lang="zh-CN" altLang="en-US" sz="4000" b="1" dirty="0">
                <a:solidFill>
                  <a:schemeClr val="bg1"/>
                </a:solidFill>
                <a:latin typeface="微软雅黑" panose="020B0503020204020204" pitchFamily="34" charset="-122"/>
                <a:ea typeface="微软雅黑" panose="020B0503020204020204" pitchFamily="34" charset="-122"/>
              </a:rPr>
              <a:t>               学术类通用</a:t>
            </a:r>
            <a:r>
              <a:rPr lang="en-US" altLang="zh-CN" sz="4000" b="1" dirty="0">
                <a:solidFill>
                  <a:schemeClr val="bg1"/>
                </a:solidFill>
                <a:latin typeface="微软雅黑" panose="020B0503020204020204" pitchFamily="34" charset="-122"/>
                <a:ea typeface="微软雅黑" panose="020B0503020204020204" pitchFamily="34" charset="-122"/>
              </a:rPr>
              <a:t>PPT</a:t>
            </a:r>
            <a:r>
              <a:rPr lang="zh-CN" altLang="en-US" sz="4000" b="1" dirty="0">
                <a:solidFill>
                  <a:schemeClr val="bg1"/>
                </a:solidFill>
                <a:latin typeface="微软雅黑" panose="020B0503020204020204" pitchFamily="34" charset="-122"/>
                <a:ea typeface="微软雅黑" panose="020B0503020204020204" pitchFamily="34" charset="-122"/>
              </a:rPr>
              <a:t>模版</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966660" y="5384018"/>
            <a:ext cx="4479560" cy="369332"/>
          </a:xfrm>
          <a:prstGeom prst="rect">
            <a:avLst/>
          </a:prstGeom>
          <a:noFill/>
        </p:spPr>
        <p:txBody>
          <a:bodyPr wrap="none">
            <a:spAutoFit/>
          </a:bodyPr>
          <a:lstStyle/>
          <a:p>
            <a:pPr algn="r"/>
            <a:r>
              <a:rPr lang="en-US" altLang="zh-CN" dirty="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885194" y="2163004"/>
            <a:ext cx="2560320" cy="2560320"/>
          </a:xfrm>
          <a:prstGeom prst="ellipse">
            <a:avLst/>
          </a:prstGeom>
          <a:noFill/>
          <a:ln w="762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6"/>
            <a:endCxn id="5" idx="2"/>
          </p:cNvCxnSpPr>
          <p:nvPr/>
        </p:nvCxnSpPr>
        <p:spPr>
          <a:xfrm>
            <a:off x="3445514" y="3443164"/>
            <a:ext cx="361388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p:nvSpPr>
        <p:spPr>
          <a:xfrm>
            <a:off x="7059402" y="2883094"/>
            <a:ext cx="1120140" cy="1120140"/>
          </a:xfrm>
          <a:prstGeom prst="ellipse">
            <a:avLst/>
          </a:prstGeom>
          <a:solidFill>
            <a:srgbClr val="FAAF3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5" idx="0"/>
            <a:endCxn id="13" idx="4"/>
          </p:cNvCxnSpPr>
          <p:nvPr/>
        </p:nvCxnSpPr>
        <p:spPr>
          <a:xfrm flipV="1">
            <a:off x="7619472" y="2012046"/>
            <a:ext cx="0" cy="87104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stCxn id="5" idx="7"/>
          </p:cNvCxnSpPr>
          <p:nvPr/>
        </p:nvCxnSpPr>
        <p:spPr>
          <a:xfrm flipV="1">
            <a:off x="8015501" y="2400148"/>
            <a:ext cx="667876" cy="64698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a:stCxn id="5" idx="5"/>
          </p:cNvCxnSpPr>
          <p:nvPr/>
        </p:nvCxnSpPr>
        <p:spPr>
          <a:xfrm>
            <a:off x="8015501" y="3839193"/>
            <a:ext cx="712681" cy="68934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5" idx="4"/>
            <a:endCxn id="16" idx="0"/>
          </p:cNvCxnSpPr>
          <p:nvPr/>
        </p:nvCxnSpPr>
        <p:spPr>
          <a:xfrm>
            <a:off x="7619472" y="4003234"/>
            <a:ext cx="11388" cy="842721"/>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5" idx="3"/>
            <a:endCxn id="17" idx="7"/>
          </p:cNvCxnSpPr>
          <p:nvPr/>
        </p:nvCxnSpPr>
        <p:spPr>
          <a:xfrm flipH="1">
            <a:off x="6539234" y="3839193"/>
            <a:ext cx="684209" cy="642842"/>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a:stCxn id="5" idx="1"/>
          </p:cNvCxnSpPr>
          <p:nvPr/>
        </p:nvCxnSpPr>
        <p:spPr>
          <a:xfrm flipH="1" flipV="1">
            <a:off x="6564580" y="2388271"/>
            <a:ext cx="658863" cy="658864"/>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5970006" y="1821771"/>
            <a:ext cx="682468" cy="682468"/>
          </a:xfrm>
          <a:prstGeom prst="ellipse">
            <a:avLst/>
          </a:prstGeom>
          <a:noFill/>
          <a:ln w="127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78238" y="1329578"/>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576864" y="1809602"/>
            <a:ext cx="682468" cy="682468"/>
          </a:xfrm>
          <a:prstGeom prst="ellipse">
            <a:avLst/>
          </a:prstGeom>
          <a:noFill/>
          <a:ln w="12700">
            <a:solidFill>
              <a:srgbClr val="66A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2584" y="4429030"/>
            <a:ext cx="682468" cy="682468"/>
          </a:xfrm>
          <a:prstGeom prst="ellipse">
            <a:avLst/>
          </a:prstGeom>
          <a:noFill/>
          <a:ln w="12700">
            <a:solidFill>
              <a:srgbClr val="609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89626" y="4845955"/>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56711" y="438209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21074" y="3099104"/>
            <a:ext cx="682468" cy="682468"/>
          </a:xfrm>
          <a:prstGeom prst="ellipse">
            <a:avLst/>
          </a:prstGeom>
          <a:solidFill>
            <a:srgbClr val="F05A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5" idx="6"/>
            <a:endCxn id="23" idx="2"/>
          </p:cNvCxnSpPr>
          <p:nvPr/>
        </p:nvCxnSpPr>
        <p:spPr>
          <a:xfrm flipV="1">
            <a:off x="8179542" y="3440338"/>
            <a:ext cx="841532" cy="2826"/>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710895" y="3443164"/>
            <a:ext cx="91016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3" name="椭圆 32"/>
          <p:cNvSpPr/>
          <p:nvPr/>
        </p:nvSpPr>
        <p:spPr>
          <a:xfrm>
            <a:off x="10624339" y="3099104"/>
            <a:ext cx="682468" cy="682468"/>
          </a:xfrm>
          <a:prstGeom prst="ellipse">
            <a:avLst/>
          </a:prstGeom>
          <a:solidFill>
            <a:srgbClr val="0091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23" idx="0"/>
            <a:endCxn id="36" idx="3"/>
          </p:cNvCxnSpPr>
          <p:nvPr/>
        </p:nvCxnSpPr>
        <p:spPr>
          <a:xfrm flipV="1">
            <a:off x="9362308" y="2324715"/>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p:nvPr/>
        </p:nvSpPr>
        <p:spPr>
          <a:xfrm>
            <a:off x="9968970" y="1742192"/>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endCxn id="39" idx="3"/>
          </p:cNvCxnSpPr>
          <p:nvPr/>
        </p:nvCxnSpPr>
        <p:spPr>
          <a:xfrm>
            <a:off x="9372612" y="3781571"/>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flipV="1">
            <a:off x="9979274" y="4456015"/>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556790" y="3033501"/>
            <a:ext cx="2975870" cy="338554"/>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点击此处添加文字说明</a:t>
            </a:r>
          </a:p>
        </p:txBody>
      </p:sp>
      <p:sp>
        <p:nvSpPr>
          <p:cNvPr id="50" name="矩形 49"/>
          <p:cNvSpPr/>
          <p:nvPr/>
        </p:nvSpPr>
        <p:spPr>
          <a:xfrm>
            <a:off x="3436069" y="3499616"/>
            <a:ext cx="3367883" cy="646331"/>
          </a:xfrm>
          <a:prstGeom prst="rect">
            <a:avLst/>
          </a:prstGeom>
        </p:spPr>
        <p:txBody>
          <a:bodyPr wrap="square">
            <a:spAutoFit/>
          </a:bodyPr>
          <a:lstStyle/>
          <a:p>
            <a:pPr algn="ctr">
              <a:lnSpc>
                <a:spcPct val="150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This is an example text.</a:t>
            </a:r>
            <a:r>
              <a:rPr lang="ru-RU"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Go ahead and replace it with your own text. </a:t>
            </a:r>
            <a:endParaRPr lang="zh-CN" altLang="en-US" sz="1200" dirty="0">
              <a:latin typeface="微软雅黑" panose="020B0503020204020204" pitchFamily="34" charset="-122"/>
              <a:ea typeface="微软雅黑" panose="020B0503020204020204" pitchFamily="34" charset="-122"/>
            </a:endParaRPr>
          </a:p>
        </p:txBody>
      </p:sp>
      <p:sp>
        <p:nvSpPr>
          <p:cNvPr id="53" name="KSO_Shape"/>
          <p:cNvSpPr/>
          <p:nvPr/>
        </p:nvSpPr>
        <p:spPr bwMode="auto">
          <a:xfrm>
            <a:off x="7387125" y="3082782"/>
            <a:ext cx="464694" cy="69878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4" name="KSO_Shape"/>
          <p:cNvSpPr/>
          <p:nvPr/>
        </p:nvSpPr>
        <p:spPr bwMode="auto">
          <a:xfrm>
            <a:off x="1394175" y="2522868"/>
            <a:ext cx="1593870" cy="1757942"/>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F6921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5" name="KSO_Shape"/>
          <p:cNvSpPr/>
          <p:nvPr/>
        </p:nvSpPr>
        <p:spPr>
          <a:xfrm>
            <a:off x="8791221" y="4555960"/>
            <a:ext cx="368926" cy="381647"/>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62C4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6" name="KSO_Shape"/>
          <p:cNvSpPr/>
          <p:nvPr/>
        </p:nvSpPr>
        <p:spPr>
          <a:xfrm>
            <a:off x="6107121" y="1995633"/>
            <a:ext cx="381647" cy="310406"/>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7" name="KSO_Shape"/>
          <p:cNvSpPr/>
          <p:nvPr/>
        </p:nvSpPr>
        <p:spPr>
          <a:xfrm>
            <a:off x="7455707" y="4998423"/>
            <a:ext cx="381647" cy="35556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8" name="KSO_Shape"/>
          <p:cNvSpPr/>
          <p:nvPr/>
        </p:nvSpPr>
        <p:spPr bwMode="auto">
          <a:xfrm>
            <a:off x="6146099" y="4517843"/>
            <a:ext cx="279875" cy="381647"/>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9" name="KSO_Shape"/>
          <p:cNvSpPr/>
          <p:nvPr/>
        </p:nvSpPr>
        <p:spPr bwMode="auto">
          <a:xfrm>
            <a:off x="8738140" y="1960012"/>
            <a:ext cx="374014" cy="381647"/>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62C4BC"/>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0" name="KSO_Shape"/>
          <p:cNvSpPr/>
          <p:nvPr/>
        </p:nvSpPr>
        <p:spPr bwMode="auto">
          <a:xfrm>
            <a:off x="10714752" y="3292771"/>
            <a:ext cx="501642" cy="295133"/>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p:nvPr/>
        </p:nvSpPr>
        <p:spPr bwMode="auto">
          <a:xfrm>
            <a:off x="9193588" y="3255697"/>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2" name="KSO_Shape"/>
          <p:cNvSpPr/>
          <p:nvPr/>
        </p:nvSpPr>
        <p:spPr bwMode="auto">
          <a:xfrm>
            <a:off x="7448301" y="1479988"/>
            <a:ext cx="323127" cy="381647"/>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3" name="KSO_Shape"/>
          <p:cNvSpPr/>
          <p:nvPr/>
        </p:nvSpPr>
        <p:spPr>
          <a:xfrm>
            <a:off x="10145671" y="4629697"/>
            <a:ext cx="349673" cy="335103"/>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9D75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64" name="KSO_Shape"/>
          <p:cNvSpPr/>
          <p:nvPr/>
        </p:nvSpPr>
        <p:spPr>
          <a:xfrm>
            <a:off x="10165979" y="1908589"/>
            <a:ext cx="326362" cy="349674"/>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9D75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248006" y="972344"/>
            <a:ext cx="3771900" cy="4913313"/>
          </a:xfrm>
          <a:custGeom>
            <a:avLst/>
            <a:gdLst>
              <a:gd name="connsiteX0" fmla="*/ 0 w 3771900"/>
              <a:gd name="connsiteY0" fmla="*/ 0 h 4914514"/>
              <a:gd name="connsiteX1" fmla="*/ 3771900 w 3771900"/>
              <a:gd name="connsiteY1" fmla="*/ 0 h 4914514"/>
              <a:gd name="connsiteX2" fmla="*/ 3771900 w 3771900"/>
              <a:gd name="connsiteY2" fmla="*/ 1646878 h 4914514"/>
              <a:gd name="connsiteX3" fmla="*/ 3119718 w 3771900"/>
              <a:gd name="connsiteY3" fmla="*/ 2299060 h 4914514"/>
              <a:gd name="connsiteX4" fmla="*/ 3771900 w 3771900"/>
              <a:gd name="connsiteY4" fmla="*/ 2951242 h 4914514"/>
              <a:gd name="connsiteX5" fmla="*/ 3771900 w 3771900"/>
              <a:gd name="connsiteY5" fmla="*/ 4914514 h 4914514"/>
              <a:gd name="connsiteX6" fmla="*/ 0 w 3771900"/>
              <a:gd name="connsiteY6" fmla="*/ 4914514 h 4914514"/>
              <a:gd name="connsiteX7" fmla="*/ 0 w 3771900"/>
              <a:gd name="connsiteY7" fmla="*/ 0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0" h="4914514">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rgbClr val="00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a:off x="6570893" y="972344"/>
            <a:ext cx="4424363" cy="4913313"/>
          </a:xfrm>
          <a:custGeom>
            <a:avLst/>
            <a:gdLst>
              <a:gd name="connsiteX0" fmla="*/ 652182 w 4424082"/>
              <a:gd name="connsiteY0" fmla="*/ 0 h 4914514"/>
              <a:gd name="connsiteX1" fmla="*/ 4424082 w 4424082"/>
              <a:gd name="connsiteY1" fmla="*/ 0 h 4914514"/>
              <a:gd name="connsiteX2" fmla="*/ 4424082 w 4424082"/>
              <a:gd name="connsiteY2" fmla="*/ 4914514 h 4914514"/>
              <a:gd name="connsiteX3" fmla="*/ 652182 w 4424082"/>
              <a:gd name="connsiteY3" fmla="*/ 4914514 h 4914514"/>
              <a:gd name="connsiteX4" fmla="*/ 652182 w 4424082"/>
              <a:gd name="connsiteY4" fmla="*/ 2951242 h 4914514"/>
              <a:gd name="connsiteX5" fmla="*/ 0 w 4424082"/>
              <a:gd name="connsiteY5" fmla="*/ 2299060 h 4914514"/>
              <a:gd name="connsiteX6" fmla="*/ 652182 w 4424082"/>
              <a:gd name="connsiteY6" fmla="*/ 1646878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082" h="4914514">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4507143" y="2761457"/>
            <a:ext cx="1027113" cy="1027112"/>
          </a:xfrm>
          <a:prstGeom prst="ellipse">
            <a:avLst/>
          </a:prstGeom>
          <a:solidFill>
            <a:srgbClr val="7CBB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椭圆 4"/>
          <p:cNvSpPr/>
          <p:nvPr/>
        </p:nvSpPr>
        <p:spPr>
          <a:xfrm>
            <a:off x="6689956" y="2772569"/>
            <a:ext cx="1027112" cy="1027113"/>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KSO_Shape"/>
          <p:cNvSpPr/>
          <p:nvPr/>
        </p:nvSpPr>
        <p:spPr bwMode="auto">
          <a:xfrm>
            <a:off x="4601259" y="2968059"/>
            <a:ext cx="796018" cy="689882"/>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6" name="KSO_Shape"/>
          <p:cNvSpPr/>
          <p:nvPr/>
        </p:nvSpPr>
        <p:spPr bwMode="auto">
          <a:xfrm>
            <a:off x="6819616" y="2889251"/>
            <a:ext cx="796018" cy="689882"/>
          </a:xfrm>
          <a:custGeom>
            <a:avLst/>
            <a:gdLst>
              <a:gd name="T0" fmla="*/ 384 w 1360"/>
              <a:gd name="T1" fmla="*/ 150 h 1360"/>
              <a:gd name="T2" fmla="*/ 472 w 1360"/>
              <a:gd name="T3" fmla="*/ 366 h 1360"/>
              <a:gd name="T4" fmla="*/ 598 w 1360"/>
              <a:gd name="T5" fmla="*/ 574 h 1360"/>
              <a:gd name="T6" fmla="*/ 717 w 1360"/>
              <a:gd name="T7" fmla="*/ 493 h 1360"/>
              <a:gd name="T8" fmla="*/ 813 w 1360"/>
              <a:gd name="T9" fmla="*/ 374 h 1360"/>
              <a:gd name="T10" fmla="*/ 902 w 1360"/>
              <a:gd name="T11" fmla="*/ 282 h 1360"/>
              <a:gd name="T12" fmla="*/ 982 w 1360"/>
              <a:gd name="T13" fmla="*/ 217 h 1360"/>
              <a:gd name="T14" fmla="*/ 1055 w 1360"/>
              <a:gd name="T15" fmla="*/ 176 h 1360"/>
              <a:gd name="T16" fmla="*/ 1118 w 1360"/>
              <a:gd name="T17" fmla="*/ 163 h 1360"/>
              <a:gd name="T18" fmla="*/ 1176 w 1360"/>
              <a:gd name="T19" fmla="*/ 176 h 1360"/>
              <a:gd name="T20" fmla="*/ 1224 w 1360"/>
              <a:gd name="T21" fmla="*/ 213 h 1360"/>
              <a:gd name="T22" fmla="*/ 1262 w 1360"/>
              <a:gd name="T23" fmla="*/ 269 h 1360"/>
              <a:gd name="T24" fmla="*/ 1172 w 1360"/>
              <a:gd name="T25" fmla="*/ 357 h 1360"/>
              <a:gd name="T26" fmla="*/ 1001 w 1360"/>
              <a:gd name="T27" fmla="*/ 503 h 1360"/>
              <a:gd name="T28" fmla="*/ 817 w 1360"/>
              <a:gd name="T29" fmla="*/ 708 h 1360"/>
              <a:gd name="T30" fmla="*/ 832 w 1360"/>
              <a:gd name="T31" fmla="*/ 861 h 1360"/>
              <a:gd name="T32" fmla="*/ 921 w 1360"/>
              <a:gd name="T33" fmla="*/ 953 h 1360"/>
              <a:gd name="T34" fmla="*/ 1007 w 1360"/>
              <a:gd name="T35" fmla="*/ 1026 h 1360"/>
              <a:gd name="T36" fmla="*/ 1090 w 1360"/>
              <a:gd name="T37" fmla="*/ 1078 h 1360"/>
              <a:gd name="T38" fmla="*/ 1170 w 1360"/>
              <a:gd name="T39" fmla="*/ 1109 h 1360"/>
              <a:gd name="T40" fmla="*/ 1247 w 1360"/>
              <a:gd name="T41" fmla="*/ 1118 h 1360"/>
              <a:gd name="T42" fmla="*/ 1360 w 1360"/>
              <a:gd name="T43" fmla="*/ 1105 h 1360"/>
              <a:gd name="T44" fmla="*/ 1329 w 1360"/>
              <a:gd name="T45" fmla="*/ 1170 h 1360"/>
              <a:gd name="T46" fmla="*/ 1291 w 1360"/>
              <a:gd name="T47" fmla="*/ 1243 h 1360"/>
              <a:gd name="T48" fmla="*/ 1258 w 1360"/>
              <a:gd name="T49" fmla="*/ 1293 h 1360"/>
              <a:gd name="T50" fmla="*/ 1195 w 1360"/>
              <a:gd name="T51" fmla="*/ 1341 h 1360"/>
              <a:gd name="T52" fmla="*/ 1107 w 1360"/>
              <a:gd name="T53" fmla="*/ 1350 h 1360"/>
              <a:gd name="T54" fmla="*/ 1038 w 1360"/>
              <a:gd name="T55" fmla="*/ 1331 h 1360"/>
              <a:gd name="T56" fmla="*/ 961 w 1360"/>
              <a:gd name="T57" fmla="*/ 1289 h 1360"/>
              <a:gd name="T58" fmla="*/ 879 w 1360"/>
              <a:gd name="T59" fmla="*/ 1224 h 1360"/>
              <a:gd name="T60" fmla="*/ 788 w 1360"/>
              <a:gd name="T61" fmla="*/ 1137 h 1360"/>
              <a:gd name="T62" fmla="*/ 692 w 1360"/>
              <a:gd name="T63" fmla="*/ 1026 h 1360"/>
              <a:gd name="T64" fmla="*/ 568 w 1360"/>
              <a:gd name="T65" fmla="*/ 1040 h 1360"/>
              <a:gd name="T66" fmla="*/ 487 w 1360"/>
              <a:gd name="T67" fmla="*/ 1147 h 1360"/>
              <a:gd name="T68" fmla="*/ 412 w 1360"/>
              <a:gd name="T69" fmla="*/ 1233 h 1360"/>
              <a:gd name="T70" fmla="*/ 343 w 1360"/>
              <a:gd name="T71" fmla="*/ 1297 h 1360"/>
              <a:gd name="T72" fmla="*/ 282 w 1360"/>
              <a:gd name="T73" fmla="*/ 1339 h 1360"/>
              <a:gd name="T74" fmla="*/ 228 w 1360"/>
              <a:gd name="T75" fmla="*/ 1358 h 1360"/>
              <a:gd name="T76" fmla="*/ 198 w 1360"/>
              <a:gd name="T77" fmla="*/ 1358 h 1360"/>
              <a:gd name="T78" fmla="*/ 125 w 1360"/>
              <a:gd name="T79" fmla="*/ 1327 h 1360"/>
              <a:gd name="T80" fmla="*/ 50 w 1360"/>
              <a:gd name="T81" fmla="*/ 1249 h 1360"/>
              <a:gd name="T82" fmla="*/ 17 w 1360"/>
              <a:gd name="T83" fmla="*/ 1174 h 1360"/>
              <a:gd name="T84" fmla="*/ 58 w 1360"/>
              <a:gd name="T85" fmla="*/ 1180 h 1360"/>
              <a:gd name="T86" fmla="*/ 123 w 1360"/>
              <a:gd name="T87" fmla="*/ 1168 h 1360"/>
              <a:gd name="T88" fmla="*/ 194 w 1360"/>
              <a:gd name="T89" fmla="*/ 1136 h 1360"/>
              <a:gd name="T90" fmla="*/ 267 w 1360"/>
              <a:gd name="T91" fmla="*/ 1080 h 1360"/>
              <a:gd name="T92" fmla="*/ 345 w 1360"/>
              <a:gd name="T93" fmla="*/ 1001 h 1360"/>
              <a:gd name="T94" fmla="*/ 424 w 1360"/>
              <a:gd name="T95" fmla="*/ 902 h 1360"/>
              <a:gd name="T96" fmla="*/ 466 w 1360"/>
              <a:gd name="T97" fmla="*/ 740 h 1360"/>
              <a:gd name="T98" fmla="*/ 376 w 1360"/>
              <a:gd name="T99" fmla="*/ 618 h 1360"/>
              <a:gd name="T100" fmla="*/ 303 w 1360"/>
              <a:gd name="T101" fmla="*/ 510 h 1360"/>
              <a:gd name="T102" fmla="*/ 249 w 1360"/>
              <a:gd name="T103" fmla="*/ 416 h 1360"/>
              <a:gd name="T104" fmla="*/ 215 w 1360"/>
              <a:gd name="T105" fmla="*/ 338 h 1360"/>
              <a:gd name="T106" fmla="*/ 199 w 1360"/>
              <a:gd name="T107" fmla="*/ 272 h 1360"/>
              <a:gd name="T108" fmla="*/ 207 w 1360"/>
              <a:gd name="T109" fmla="*/ 201 h 1360"/>
              <a:gd name="T110" fmla="*/ 255 w 1360"/>
              <a:gd name="T111" fmla="*/ 107 h 1360"/>
              <a:gd name="T112" fmla="*/ 345 w 1360"/>
              <a:gd name="T11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0" h="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2" name="KSO_Shape"/>
          <p:cNvSpPr/>
          <p:nvPr/>
        </p:nvSpPr>
        <p:spPr bwMode="auto">
          <a:xfrm>
            <a:off x="1459252" y="1461811"/>
            <a:ext cx="488382" cy="488382"/>
          </a:xfrm>
          <a:custGeom>
            <a:avLst/>
            <a:gdLst>
              <a:gd name="T0" fmla="*/ 83 w 1360"/>
              <a:gd name="T1" fmla="*/ 1274 h 1360"/>
              <a:gd name="T2" fmla="*/ 1179 w 1360"/>
              <a:gd name="T3" fmla="*/ 192 h 1360"/>
              <a:gd name="T4" fmla="*/ 991 w 1360"/>
              <a:gd name="T5" fmla="*/ 387 h 1360"/>
              <a:gd name="T6" fmla="*/ 822 w 1360"/>
              <a:gd name="T7" fmla="*/ 604 h 1360"/>
              <a:gd name="T8" fmla="*/ 747 w 1360"/>
              <a:gd name="T9" fmla="*/ 715 h 1360"/>
              <a:gd name="T10" fmla="*/ 684 w 1360"/>
              <a:gd name="T11" fmla="*/ 825 h 1360"/>
              <a:gd name="T12" fmla="*/ 632 w 1360"/>
              <a:gd name="T13" fmla="*/ 932 h 1360"/>
              <a:gd name="T14" fmla="*/ 590 w 1360"/>
              <a:gd name="T15" fmla="*/ 1038 h 1360"/>
              <a:gd name="T16" fmla="*/ 507 w 1360"/>
              <a:gd name="T17" fmla="*/ 1095 h 1360"/>
              <a:gd name="T18" fmla="*/ 463 w 1360"/>
              <a:gd name="T19" fmla="*/ 1109 h 1360"/>
              <a:gd name="T20" fmla="*/ 446 w 1360"/>
              <a:gd name="T21" fmla="*/ 1059 h 1360"/>
              <a:gd name="T22" fmla="*/ 415 w 1360"/>
              <a:gd name="T23" fmla="*/ 978 h 1360"/>
              <a:gd name="T24" fmla="*/ 384 w 1360"/>
              <a:gd name="T25" fmla="*/ 903 h 1360"/>
              <a:gd name="T26" fmla="*/ 355 w 1360"/>
              <a:gd name="T27" fmla="*/ 842 h 1360"/>
              <a:gd name="T28" fmla="*/ 330 w 1360"/>
              <a:gd name="T29" fmla="*/ 790 h 1360"/>
              <a:gd name="T30" fmla="*/ 307 w 1360"/>
              <a:gd name="T31" fmla="*/ 754 h 1360"/>
              <a:gd name="T32" fmla="*/ 261 w 1360"/>
              <a:gd name="T33" fmla="*/ 704 h 1360"/>
              <a:gd name="T34" fmla="*/ 211 w 1360"/>
              <a:gd name="T35" fmla="*/ 685 h 1360"/>
              <a:gd name="T36" fmla="*/ 246 w 1360"/>
              <a:gd name="T37" fmla="*/ 656 h 1360"/>
              <a:gd name="T38" fmla="*/ 277 w 1360"/>
              <a:gd name="T39" fmla="*/ 637 h 1360"/>
              <a:gd name="T40" fmla="*/ 305 w 1360"/>
              <a:gd name="T41" fmla="*/ 623 h 1360"/>
              <a:gd name="T42" fmla="*/ 332 w 1360"/>
              <a:gd name="T43" fmla="*/ 620 h 1360"/>
              <a:gd name="T44" fmla="*/ 369 w 1360"/>
              <a:gd name="T45" fmla="*/ 633 h 1360"/>
              <a:gd name="T46" fmla="*/ 407 w 1360"/>
              <a:gd name="T47" fmla="*/ 669 h 1360"/>
              <a:gd name="T48" fmla="*/ 446 w 1360"/>
              <a:gd name="T49" fmla="*/ 729 h 1360"/>
              <a:gd name="T50" fmla="*/ 488 w 1360"/>
              <a:gd name="T51" fmla="*/ 813 h 1360"/>
              <a:gd name="T52" fmla="*/ 576 w 1360"/>
              <a:gd name="T53" fmla="*/ 783 h 1360"/>
              <a:gd name="T54" fmla="*/ 707 w 1360"/>
              <a:gd name="T55" fmla="*/ 591 h 1360"/>
              <a:gd name="T56" fmla="*/ 855 w 1360"/>
              <a:gd name="T57" fmla="*/ 410 h 1360"/>
              <a:gd name="T58" fmla="*/ 1020 w 1360"/>
              <a:gd name="T59" fmla="*/ 242 h 1360"/>
              <a:gd name="T60" fmla="*/ 83 w 1360"/>
              <a:gd name="T61" fmla="*/ 161 h 1360"/>
              <a:gd name="T62" fmla="*/ 1337 w 1360"/>
              <a:gd name="T63" fmla="*/ 0 h 1360"/>
              <a:gd name="T64" fmla="*/ 1316 w 1360"/>
              <a:gd name="T65" fmla="*/ 79 h 1360"/>
              <a:gd name="T66" fmla="*/ 1264 w 1360"/>
              <a:gd name="T67" fmla="*/ 1360 h 1360"/>
              <a:gd name="T68" fmla="*/ 0 w 1360"/>
              <a:gd name="T69" fmla="*/ 77 h 1360"/>
              <a:gd name="T70" fmla="*/ 1281 w 1360"/>
              <a:gd name="T71" fmla="*/ 35 h 1360"/>
              <a:gd name="T72" fmla="*/ 1337 w 1360"/>
              <a:gd name="T7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bwMode="auto">
          <a:xfrm>
            <a:off x="7756850" y="1588478"/>
            <a:ext cx="488382" cy="488382"/>
          </a:xfrm>
          <a:custGeom>
            <a:avLst/>
            <a:gdLst>
              <a:gd name="T0" fmla="*/ 461 w 1360"/>
              <a:gd name="T1" fmla="*/ 257 h 1360"/>
              <a:gd name="T2" fmla="*/ 494 w 1360"/>
              <a:gd name="T3" fmla="*/ 349 h 1360"/>
              <a:gd name="T4" fmla="*/ 536 w 1360"/>
              <a:gd name="T5" fmla="*/ 439 h 1360"/>
              <a:gd name="T6" fmla="*/ 592 w 1360"/>
              <a:gd name="T7" fmla="*/ 526 h 1360"/>
              <a:gd name="T8" fmla="*/ 645 w 1360"/>
              <a:gd name="T9" fmla="*/ 593 h 1360"/>
              <a:gd name="T10" fmla="*/ 730 w 1360"/>
              <a:gd name="T11" fmla="*/ 491 h 1360"/>
              <a:gd name="T12" fmla="*/ 814 w 1360"/>
              <a:gd name="T13" fmla="*/ 403 h 1360"/>
              <a:gd name="T14" fmla="*/ 891 w 1360"/>
              <a:gd name="T15" fmla="*/ 345 h 1360"/>
              <a:gd name="T16" fmla="*/ 957 w 1360"/>
              <a:gd name="T17" fmla="*/ 315 h 1360"/>
              <a:gd name="T18" fmla="*/ 1012 w 1360"/>
              <a:gd name="T19" fmla="*/ 315 h 1360"/>
              <a:gd name="T20" fmla="*/ 1058 w 1360"/>
              <a:gd name="T21" fmla="*/ 341 h 1360"/>
              <a:gd name="T22" fmla="*/ 1083 w 1360"/>
              <a:gd name="T23" fmla="*/ 378 h 1360"/>
              <a:gd name="T24" fmla="*/ 1058 w 1360"/>
              <a:gd name="T25" fmla="*/ 410 h 1360"/>
              <a:gd name="T26" fmla="*/ 984 w 1360"/>
              <a:gd name="T27" fmla="*/ 458 h 1360"/>
              <a:gd name="T28" fmla="*/ 903 w 1360"/>
              <a:gd name="T29" fmla="*/ 524 h 1360"/>
              <a:gd name="T30" fmla="*/ 820 w 1360"/>
              <a:gd name="T31" fmla="*/ 604 h 1360"/>
              <a:gd name="T32" fmla="*/ 738 w 1360"/>
              <a:gd name="T33" fmla="*/ 694 h 1360"/>
              <a:gd name="T34" fmla="*/ 807 w 1360"/>
              <a:gd name="T35" fmla="*/ 767 h 1360"/>
              <a:gd name="T36" fmla="*/ 887 w 1360"/>
              <a:gd name="T37" fmla="*/ 836 h 1360"/>
              <a:gd name="T38" fmla="*/ 964 w 1360"/>
              <a:gd name="T39" fmla="*/ 882 h 1360"/>
              <a:gd name="T40" fmla="*/ 1039 w 1360"/>
              <a:gd name="T41" fmla="*/ 905 h 1360"/>
              <a:gd name="T42" fmla="*/ 1114 w 1360"/>
              <a:gd name="T43" fmla="*/ 905 h 1360"/>
              <a:gd name="T44" fmla="*/ 1141 w 1360"/>
              <a:gd name="T45" fmla="*/ 923 h 1360"/>
              <a:gd name="T46" fmla="*/ 1120 w 1360"/>
              <a:gd name="T47" fmla="*/ 961 h 1360"/>
              <a:gd name="T48" fmla="*/ 1101 w 1360"/>
              <a:gd name="T49" fmla="*/ 992 h 1360"/>
              <a:gd name="T50" fmla="*/ 1083 w 1360"/>
              <a:gd name="T51" fmla="*/ 1015 h 1360"/>
              <a:gd name="T52" fmla="*/ 1058 w 1360"/>
              <a:gd name="T53" fmla="*/ 1036 h 1360"/>
              <a:gd name="T54" fmla="*/ 1016 w 1360"/>
              <a:gd name="T55" fmla="*/ 1051 h 1360"/>
              <a:gd name="T56" fmla="*/ 960 w 1360"/>
              <a:gd name="T57" fmla="*/ 1049 h 1360"/>
              <a:gd name="T58" fmla="*/ 895 w 1360"/>
              <a:gd name="T59" fmla="*/ 1024 h 1360"/>
              <a:gd name="T60" fmla="*/ 818 w 1360"/>
              <a:gd name="T61" fmla="*/ 974 h 1360"/>
              <a:gd name="T62" fmla="*/ 734 w 1360"/>
              <a:gd name="T63" fmla="*/ 898 h 1360"/>
              <a:gd name="T64" fmla="*/ 645 w 1360"/>
              <a:gd name="T65" fmla="*/ 804 h 1360"/>
              <a:gd name="T66" fmla="*/ 582 w 1360"/>
              <a:gd name="T67" fmla="*/ 886 h 1360"/>
              <a:gd name="T68" fmla="*/ 505 w 1360"/>
              <a:gd name="T69" fmla="*/ 971 h 1360"/>
              <a:gd name="T70" fmla="*/ 438 w 1360"/>
              <a:gd name="T71" fmla="*/ 1026 h 1360"/>
              <a:gd name="T72" fmla="*/ 380 w 1360"/>
              <a:gd name="T73" fmla="*/ 1055 h 1360"/>
              <a:gd name="T74" fmla="*/ 338 w 1360"/>
              <a:gd name="T75" fmla="*/ 1057 h 1360"/>
              <a:gd name="T76" fmla="*/ 302 w 1360"/>
              <a:gd name="T77" fmla="*/ 1042 h 1360"/>
              <a:gd name="T78" fmla="*/ 265 w 1360"/>
              <a:gd name="T79" fmla="*/ 1013 h 1360"/>
              <a:gd name="T80" fmla="*/ 229 w 1360"/>
              <a:gd name="T81" fmla="*/ 969 h 1360"/>
              <a:gd name="T82" fmla="*/ 232 w 1360"/>
              <a:gd name="T83" fmla="*/ 944 h 1360"/>
              <a:gd name="T84" fmla="*/ 279 w 1360"/>
              <a:gd name="T85" fmla="*/ 942 h 1360"/>
              <a:gd name="T86" fmla="*/ 344 w 1360"/>
              <a:gd name="T87" fmla="*/ 919 h 1360"/>
              <a:gd name="T88" fmla="*/ 413 w 1360"/>
              <a:gd name="T89" fmla="*/ 869 h 1360"/>
              <a:gd name="T90" fmla="*/ 486 w 1360"/>
              <a:gd name="T91" fmla="*/ 794 h 1360"/>
              <a:gd name="T92" fmla="*/ 559 w 1360"/>
              <a:gd name="T93" fmla="*/ 704 h 1360"/>
              <a:gd name="T94" fmla="*/ 490 w 1360"/>
              <a:gd name="T95" fmla="*/ 620 h 1360"/>
              <a:gd name="T96" fmla="*/ 419 w 1360"/>
              <a:gd name="T97" fmla="*/ 528 h 1360"/>
              <a:gd name="T98" fmla="*/ 373 w 1360"/>
              <a:gd name="T99" fmla="*/ 453 h 1360"/>
              <a:gd name="T100" fmla="*/ 350 w 1360"/>
              <a:gd name="T101" fmla="*/ 393 h 1360"/>
              <a:gd name="T102" fmla="*/ 350 w 1360"/>
              <a:gd name="T103" fmla="*/ 353 h 1360"/>
              <a:gd name="T104" fmla="*/ 361 w 1360"/>
              <a:gd name="T105" fmla="*/ 318 h 1360"/>
              <a:gd name="T106" fmla="*/ 386 w 1360"/>
              <a:gd name="T107" fmla="*/ 278 h 1360"/>
              <a:gd name="T108" fmla="*/ 425 w 1360"/>
              <a:gd name="T109" fmla="*/ 234 h 1360"/>
              <a:gd name="T110" fmla="*/ 449 w 1360"/>
              <a:gd name="T111" fmla="*/ 211 h 1360"/>
              <a:gd name="T112" fmla="*/ 92 w 1360"/>
              <a:gd name="T113" fmla="*/ 1268 h 1360"/>
              <a:gd name="T114" fmla="*/ 1270 w 1360"/>
              <a:gd name="T115" fmla="*/ 90 h 1360"/>
              <a:gd name="T116" fmla="*/ 92 w 1360"/>
              <a:gd name="T117" fmla="*/ 90 h 1360"/>
              <a:gd name="T118" fmla="*/ 1360 w 1360"/>
              <a:gd name="T119" fmla="*/ 0 h 1360"/>
              <a:gd name="T120" fmla="*/ 0 w 1360"/>
              <a:gd name="T121" fmla="*/ 1360 h 1360"/>
              <a:gd name="T122" fmla="*/ 0 w 1360"/>
              <a:gd name="T1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0" h="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9" name="文本框 18"/>
          <p:cNvSpPr txBox="1"/>
          <p:nvPr/>
        </p:nvSpPr>
        <p:spPr>
          <a:xfrm>
            <a:off x="1987909" y="1436122"/>
            <a:ext cx="1407758" cy="369332"/>
          </a:xfrm>
          <a:prstGeom prst="rect">
            <a:avLst/>
          </a:prstGeom>
          <a:noFill/>
        </p:spPr>
        <p:txBody>
          <a:bodyPr wrap="non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5"/>
          <p:cNvSpPr txBox="1"/>
          <p:nvPr/>
        </p:nvSpPr>
        <p:spPr>
          <a:xfrm>
            <a:off x="1987909" y="1707499"/>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1" name="KSO_Shape"/>
          <p:cNvSpPr/>
          <p:nvPr/>
        </p:nvSpPr>
        <p:spPr bwMode="auto">
          <a:xfrm>
            <a:off x="1459252" y="4371695"/>
            <a:ext cx="488382" cy="488382"/>
          </a:xfrm>
          <a:custGeom>
            <a:avLst/>
            <a:gdLst>
              <a:gd name="T0" fmla="*/ 83 w 1360"/>
              <a:gd name="T1" fmla="*/ 1274 h 1360"/>
              <a:gd name="T2" fmla="*/ 1179 w 1360"/>
              <a:gd name="T3" fmla="*/ 192 h 1360"/>
              <a:gd name="T4" fmla="*/ 991 w 1360"/>
              <a:gd name="T5" fmla="*/ 387 h 1360"/>
              <a:gd name="T6" fmla="*/ 822 w 1360"/>
              <a:gd name="T7" fmla="*/ 604 h 1360"/>
              <a:gd name="T8" fmla="*/ 747 w 1360"/>
              <a:gd name="T9" fmla="*/ 715 h 1360"/>
              <a:gd name="T10" fmla="*/ 684 w 1360"/>
              <a:gd name="T11" fmla="*/ 825 h 1360"/>
              <a:gd name="T12" fmla="*/ 632 w 1360"/>
              <a:gd name="T13" fmla="*/ 932 h 1360"/>
              <a:gd name="T14" fmla="*/ 590 w 1360"/>
              <a:gd name="T15" fmla="*/ 1038 h 1360"/>
              <a:gd name="T16" fmla="*/ 507 w 1360"/>
              <a:gd name="T17" fmla="*/ 1095 h 1360"/>
              <a:gd name="T18" fmla="*/ 463 w 1360"/>
              <a:gd name="T19" fmla="*/ 1109 h 1360"/>
              <a:gd name="T20" fmla="*/ 446 w 1360"/>
              <a:gd name="T21" fmla="*/ 1059 h 1360"/>
              <a:gd name="T22" fmla="*/ 415 w 1360"/>
              <a:gd name="T23" fmla="*/ 978 h 1360"/>
              <a:gd name="T24" fmla="*/ 384 w 1360"/>
              <a:gd name="T25" fmla="*/ 903 h 1360"/>
              <a:gd name="T26" fmla="*/ 355 w 1360"/>
              <a:gd name="T27" fmla="*/ 842 h 1360"/>
              <a:gd name="T28" fmla="*/ 330 w 1360"/>
              <a:gd name="T29" fmla="*/ 790 h 1360"/>
              <a:gd name="T30" fmla="*/ 307 w 1360"/>
              <a:gd name="T31" fmla="*/ 754 h 1360"/>
              <a:gd name="T32" fmla="*/ 261 w 1360"/>
              <a:gd name="T33" fmla="*/ 704 h 1360"/>
              <a:gd name="T34" fmla="*/ 211 w 1360"/>
              <a:gd name="T35" fmla="*/ 685 h 1360"/>
              <a:gd name="T36" fmla="*/ 246 w 1360"/>
              <a:gd name="T37" fmla="*/ 656 h 1360"/>
              <a:gd name="T38" fmla="*/ 277 w 1360"/>
              <a:gd name="T39" fmla="*/ 637 h 1360"/>
              <a:gd name="T40" fmla="*/ 305 w 1360"/>
              <a:gd name="T41" fmla="*/ 623 h 1360"/>
              <a:gd name="T42" fmla="*/ 332 w 1360"/>
              <a:gd name="T43" fmla="*/ 620 h 1360"/>
              <a:gd name="T44" fmla="*/ 369 w 1360"/>
              <a:gd name="T45" fmla="*/ 633 h 1360"/>
              <a:gd name="T46" fmla="*/ 407 w 1360"/>
              <a:gd name="T47" fmla="*/ 669 h 1360"/>
              <a:gd name="T48" fmla="*/ 446 w 1360"/>
              <a:gd name="T49" fmla="*/ 729 h 1360"/>
              <a:gd name="T50" fmla="*/ 488 w 1360"/>
              <a:gd name="T51" fmla="*/ 813 h 1360"/>
              <a:gd name="T52" fmla="*/ 576 w 1360"/>
              <a:gd name="T53" fmla="*/ 783 h 1360"/>
              <a:gd name="T54" fmla="*/ 707 w 1360"/>
              <a:gd name="T55" fmla="*/ 591 h 1360"/>
              <a:gd name="T56" fmla="*/ 855 w 1360"/>
              <a:gd name="T57" fmla="*/ 410 h 1360"/>
              <a:gd name="T58" fmla="*/ 1020 w 1360"/>
              <a:gd name="T59" fmla="*/ 242 h 1360"/>
              <a:gd name="T60" fmla="*/ 83 w 1360"/>
              <a:gd name="T61" fmla="*/ 161 h 1360"/>
              <a:gd name="T62" fmla="*/ 1337 w 1360"/>
              <a:gd name="T63" fmla="*/ 0 h 1360"/>
              <a:gd name="T64" fmla="*/ 1316 w 1360"/>
              <a:gd name="T65" fmla="*/ 79 h 1360"/>
              <a:gd name="T66" fmla="*/ 1264 w 1360"/>
              <a:gd name="T67" fmla="*/ 1360 h 1360"/>
              <a:gd name="T68" fmla="*/ 0 w 1360"/>
              <a:gd name="T69" fmla="*/ 77 h 1360"/>
              <a:gd name="T70" fmla="*/ 1281 w 1360"/>
              <a:gd name="T71" fmla="*/ 35 h 1360"/>
              <a:gd name="T72" fmla="*/ 1337 w 1360"/>
              <a:gd name="T7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2" name="文本框 21"/>
          <p:cNvSpPr txBox="1"/>
          <p:nvPr/>
        </p:nvSpPr>
        <p:spPr>
          <a:xfrm>
            <a:off x="1987909" y="4346006"/>
            <a:ext cx="1407758" cy="369332"/>
          </a:xfrm>
          <a:prstGeom prst="rect">
            <a:avLst/>
          </a:prstGeom>
          <a:noFill/>
        </p:spPr>
        <p:txBody>
          <a:bodyPr wrap="non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1987909" y="4617383"/>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4" name="文本框 23"/>
          <p:cNvSpPr txBox="1"/>
          <p:nvPr/>
        </p:nvSpPr>
        <p:spPr>
          <a:xfrm>
            <a:off x="8303972" y="1517459"/>
            <a:ext cx="1407758" cy="369332"/>
          </a:xfrm>
          <a:prstGeom prst="rect">
            <a:avLst/>
          </a:prstGeom>
          <a:noFill/>
        </p:spPr>
        <p:txBody>
          <a:bodyPr wrap="non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5"/>
          <p:cNvSpPr txBox="1"/>
          <p:nvPr/>
        </p:nvSpPr>
        <p:spPr>
          <a:xfrm>
            <a:off x="8303972" y="1788836"/>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6" name="KSO_Shape"/>
          <p:cNvSpPr/>
          <p:nvPr/>
        </p:nvSpPr>
        <p:spPr bwMode="auto">
          <a:xfrm>
            <a:off x="7756850" y="4344483"/>
            <a:ext cx="488382" cy="488382"/>
          </a:xfrm>
          <a:custGeom>
            <a:avLst/>
            <a:gdLst>
              <a:gd name="T0" fmla="*/ 461 w 1360"/>
              <a:gd name="T1" fmla="*/ 257 h 1360"/>
              <a:gd name="T2" fmla="*/ 494 w 1360"/>
              <a:gd name="T3" fmla="*/ 349 h 1360"/>
              <a:gd name="T4" fmla="*/ 536 w 1360"/>
              <a:gd name="T5" fmla="*/ 439 h 1360"/>
              <a:gd name="T6" fmla="*/ 592 w 1360"/>
              <a:gd name="T7" fmla="*/ 526 h 1360"/>
              <a:gd name="T8" fmla="*/ 645 w 1360"/>
              <a:gd name="T9" fmla="*/ 593 h 1360"/>
              <a:gd name="T10" fmla="*/ 730 w 1360"/>
              <a:gd name="T11" fmla="*/ 491 h 1360"/>
              <a:gd name="T12" fmla="*/ 814 w 1360"/>
              <a:gd name="T13" fmla="*/ 403 h 1360"/>
              <a:gd name="T14" fmla="*/ 891 w 1360"/>
              <a:gd name="T15" fmla="*/ 345 h 1360"/>
              <a:gd name="T16" fmla="*/ 957 w 1360"/>
              <a:gd name="T17" fmla="*/ 315 h 1360"/>
              <a:gd name="T18" fmla="*/ 1012 w 1360"/>
              <a:gd name="T19" fmla="*/ 315 h 1360"/>
              <a:gd name="T20" fmla="*/ 1058 w 1360"/>
              <a:gd name="T21" fmla="*/ 341 h 1360"/>
              <a:gd name="T22" fmla="*/ 1083 w 1360"/>
              <a:gd name="T23" fmla="*/ 378 h 1360"/>
              <a:gd name="T24" fmla="*/ 1058 w 1360"/>
              <a:gd name="T25" fmla="*/ 410 h 1360"/>
              <a:gd name="T26" fmla="*/ 984 w 1360"/>
              <a:gd name="T27" fmla="*/ 458 h 1360"/>
              <a:gd name="T28" fmla="*/ 903 w 1360"/>
              <a:gd name="T29" fmla="*/ 524 h 1360"/>
              <a:gd name="T30" fmla="*/ 820 w 1360"/>
              <a:gd name="T31" fmla="*/ 604 h 1360"/>
              <a:gd name="T32" fmla="*/ 738 w 1360"/>
              <a:gd name="T33" fmla="*/ 694 h 1360"/>
              <a:gd name="T34" fmla="*/ 807 w 1360"/>
              <a:gd name="T35" fmla="*/ 767 h 1360"/>
              <a:gd name="T36" fmla="*/ 887 w 1360"/>
              <a:gd name="T37" fmla="*/ 836 h 1360"/>
              <a:gd name="T38" fmla="*/ 964 w 1360"/>
              <a:gd name="T39" fmla="*/ 882 h 1360"/>
              <a:gd name="T40" fmla="*/ 1039 w 1360"/>
              <a:gd name="T41" fmla="*/ 905 h 1360"/>
              <a:gd name="T42" fmla="*/ 1114 w 1360"/>
              <a:gd name="T43" fmla="*/ 905 h 1360"/>
              <a:gd name="T44" fmla="*/ 1141 w 1360"/>
              <a:gd name="T45" fmla="*/ 923 h 1360"/>
              <a:gd name="T46" fmla="*/ 1120 w 1360"/>
              <a:gd name="T47" fmla="*/ 961 h 1360"/>
              <a:gd name="T48" fmla="*/ 1101 w 1360"/>
              <a:gd name="T49" fmla="*/ 992 h 1360"/>
              <a:gd name="T50" fmla="*/ 1083 w 1360"/>
              <a:gd name="T51" fmla="*/ 1015 h 1360"/>
              <a:gd name="T52" fmla="*/ 1058 w 1360"/>
              <a:gd name="T53" fmla="*/ 1036 h 1360"/>
              <a:gd name="T54" fmla="*/ 1016 w 1360"/>
              <a:gd name="T55" fmla="*/ 1051 h 1360"/>
              <a:gd name="T56" fmla="*/ 960 w 1360"/>
              <a:gd name="T57" fmla="*/ 1049 h 1360"/>
              <a:gd name="T58" fmla="*/ 895 w 1360"/>
              <a:gd name="T59" fmla="*/ 1024 h 1360"/>
              <a:gd name="T60" fmla="*/ 818 w 1360"/>
              <a:gd name="T61" fmla="*/ 974 h 1360"/>
              <a:gd name="T62" fmla="*/ 734 w 1360"/>
              <a:gd name="T63" fmla="*/ 898 h 1360"/>
              <a:gd name="T64" fmla="*/ 645 w 1360"/>
              <a:gd name="T65" fmla="*/ 804 h 1360"/>
              <a:gd name="T66" fmla="*/ 582 w 1360"/>
              <a:gd name="T67" fmla="*/ 886 h 1360"/>
              <a:gd name="T68" fmla="*/ 505 w 1360"/>
              <a:gd name="T69" fmla="*/ 971 h 1360"/>
              <a:gd name="T70" fmla="*/ 438 w 1360"/>
              <a:gd name="T71" fmla="*/ 1026 h 1360"/>
              <a:gd name="T72" fmla="*/ 380 w 1360"/>
              <a:gd name="T73" fmla="*/ 1055 h 1360"/>
              <a:gd name="T74" fmla="*/ 338 w 1360"/>
              <a:gd name="T75" fmla="*/ 1057 h 1360"/>
              <a:gd name="T76" fmla="*/ 302 w 1360"/>
              <a:gd name="T77" fmla="*/ 1042 h 1360"/>
              <a:gd name="T78" fmla="*/ 265 w 1360"/>
              <a:gd name="T79" fmla="*/ 1013 h 1360"/>
              <a:gd name="T80" fmla="*/ 229 w 1360"/>
              <a:gd name="T81" fmla="*/ 969 h 1360"/>
              <a:gd name="T82" fmla="*/ 232 w 1360"/>
              <a:gd name="T83" fmla="*/ 944 h 1360"/>
              <a:gd name="T84" fmla="*/ 279 w 1360"/>
              <a:gd name="T85" fmla="*/ 942 h 1360"/>
              <a:gd name="T86" fmla="*/ 344 w 1360"/>
              <a:gd name="T87" fmla="*/ 919 h 1360"/>
              <a:gd name="T88" fmla="*/ 413 w 1360"/>
              <a:gd name="T89" fmla="*/ 869 h 1360"/>
              <a:gd name="T90" fmla="*/ 486 w 1360"/>
              <a:gd name="T91" fmla="*/ 794 h 1360"/>
              <a:gd name="T92" fmla="*/ 559 w 1360"/>
              <a:gd name="T93" fmla="*/ 704 h 1360"/>
              <a:gd name="T94" fmla="*/ 490 w 1360"/>
              <a:gd name="T95" fmla="*/ 620 h 1360"/>
              <a:gd name="T96" fmla="*/ 419 w 1360"/>
              <a:gd name="T97" fmla="*/ 528 h 1360"/>
              <a:gd name="T98" fmla="*/ 373 w 1360"/>
              <a:gd name="T99" fmla="*/ 453 h 1360"/>
              <a:gd name="T100" fmla="*/ 350 w 1360"/>
              <a:gd name="T101" fmla="*/ 393 h 1360"/>
              <a:gd name="T102" fmla="*/ 350 w 1360"/>
              <a:gd name="T103" fmla="*/ 353 h 1360"/>
              <a:gd name="T104" fmla="*/ 361 w 1360"/>
              <a:gd name="T105" fmla="*/ 318 h 1360"/>
              <a:gd name="T106" fmla="*/ 386 w 1360"/>
              <a:gd name="T107" fmla="*/ 278 h 1360"/>
              <a:gd name="T108" fmla="*/ 425 w 1360"/>
              <a:gd name="T109" fmla="*/ 234 h 1360"/>
              <a:gd name="T110" fmla="*/ 449 w 1360"/>
              <a:gd name="T111" fmla="*/ 211 h 1360"/>
              <a:gd name="T112" fmla="*/ 92 w 1360"/>
              <a:gd name="T113" fmla="*/ 1268 h 1360"/>
              <a:gd name="T114" fmla="*/ 1270 w 1360"/>
              <a:gd name="T115" fmla="*/ 90 h 1360"/>
              <a:gd name="T116" fmla="*/ 92 w 1360"/>
              <a:gd name="T117" fmla="*/ 90 h 1360"/>
              <a:gd name="T118" fmla="*/ 1360 w 1360"/>
              <a:gd name="T119" fmla="*/ 0 h 1360"/>
              <a:gd name="T120" fmla="*/ 0 w 1360"/>
              <a:gd name="T121" fmla="*/ 1360 h 1360"/>
              <a:gd name="T122" fmla="*/ 0 w 1360"/>
              <a:gd name="T1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0" h="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8303972" y="4284349"/>
            <a:ext cx="1407758" cy="369332"/>
          </a:xfrm>
          <a:prstGeom prst="rect">
            <a:avLst/>
          </a:prstGeom>
          <a:noFill/>
        </p:spPr>
        <p:txBody>
          <a:bodyPr wrap="non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8303972" y="4550283"/>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9" name="KSO_Shape"/>
          <p:cNvSpPr/>
          <p:nvPr/>
        </p:nvSpPr>
        <p:spPr bwMode="auto">
          <a:xfrm>
            <a:off x="1459252" y="2882715"/>
            <a:ext cx="488382" cy="488382"/>
          </a:xfrm>
          <a:custGeom>
            <a:avLst/>
            <a:gdLst>
              <a:gd name="T0" fmla="*/ 83 w 1360"/>
              <a:gd name="T1" fmla="*/ 1274 h 1360"/>
              <a:gd name="T2" fmla="*/ 1179 w 1360"/>
              <a:gd name="T3" fmla="*/ 192 h 1360"/>
              <a:gd name="T4" fmla="*/ 991 w 1360"/>
              <a:gd name="T5" fmla="*/ 387 h 1360"/>
              <a:gd name="T6" fmla="*/ 822 w 1360"/>
              <a:gd name="T7" fmla="*/ 604 h 1360"/>
              <a:gd name="T8" fmla="*/ 747 w 1360"/>
              <a:gd name="T9" fmla="*/ 715 h 1360"/>
              <a:gd name="T10" fmla="*/ 684 w 1360"/>
              <a:gd name="T11" fmla="*/ 825 h 1360"/>
              <a:gd name="T12" fmla="*/ 632 w 1360"/>
              <a:gd name="T13" fmla="*/ 932 h 1360"/>
              <a:gd name="T14" fmla="*/ 590 w 1360"/>
              <a:gd name="T15" fmla="*/ 1038 h 1360"/>
              <a:gd name="T16" fmla="*/ 507 w 1360"/>
              <a:gd name="T17" fmla="*/ 1095 h 1360"/>
              <a:gd name="T18" fmla="*/ 463 w 1360"/>
              <a:gd name="T19" fmla="*/ 1109 h 1360"/>
              <a:gd name="T20" fmla="*/ 446 w 1360"/>
              <a:gd name="T21" fmla="*/ 1059 h 1360"/>
              <a:gd name="T22" fmla="*/ 415 w 1360"/>
              <a:gd name="T23" fmla="*/ 978 h 1360"/>
              <a:gd name="T24" fmla="*/ 384 w 1360"/>
              <a:gd name="T25" fmla="*/ 903 h 1360"/>
              <a:gd name="T26" fmla="*/ 355 w 1360"/>
              <a:gd name="T27" fmla="*/ 842 h 1360"/>
              <a:gd name="T28" fmla="*/ 330 w 1360"/>
              <a:gd name="T29" fmla="*/ 790 h 1360"/>
              <a:gd name="T30" fmla="*/ 307 w 1360"/>
              <a:gd name="T31" fmla="*/ 754 h 1360"/>
              <a:gd name="T32" fmla="*/ 261 w 1360"/>
              <a:gd name="T33" fmla="*/ 704 h 1360"/>
              <a:gd name="T34" fmla="*/ 211 w 1360"/>
              <a:gd name="T35" fmla="*/ 685 h 1360"/>
              <a:gd name="T36" fmla="*/ 246 w 1360"/>
              <a:gd name="T37" fmla="*/ 656 h 1360"/>
              <a:gd name="T38" fmla="*/ 277 w 1360"/>
              <a:gd name="T39" fmla="*/ 637 h 1360"/>
              <a:gd name="T40" fmla="*/ 305 w 1360"/>
              <a:gd name="T41" fmla="*/ 623 h 1360"/>
              <a:gd name="T42" fmla="*/ 332 w 1360"/>
              <a:gd name="T43" fmla="*/ 620 h 1360"/>
              <a:gd name="T44" fmla="*/ 369 w 1360"/>
              <a:gd name="T45" fmla="*/ 633 h 1360"/>
              <a:gd name="T46" fmla="*/ 407 w 1360"/>
              <a:gd name="T47" fmla="*/ 669 h 1360"/>
              <a:gd name="T48" fmla="*/ 446 w 1360"/>
              <a:gd name="T49" fmla="*/ 729 h 1360"/>
              <a:gd name="T50" fmla="*/ 488 w 1360"/>
              <a:gd name="T51" fmla="*/ 813 h 1360"/>
              <a:gd name="T52" fmla="*/ 576 w 1360"/>
              <a:gd name="T53" fmla="*/ 783 h 1360"/>
              <a:gd name="T54" fmla="*/ 707 w 1360"/>
              <a:gd name="T55" fmla="*/ 591 h 1360"/>
              <a:gd name="T56" fmla="*/ 855 w 1360"/>
              <a:gd name="T57" fmla="*/ 410 h 1360"/>
              <a:gd name="T58" fmla="*/ 1020 w 1360"/>
              <a:gd name="T59" fmla="*/ 242 h 1360"/>
              <a:gd name="T60" fmla="*/ 83 w 1360"/>
              <a:gd name="T61" fmla="*/ 161 h 1360"/>
              <a:gd name="T62" fmla="*/ 1337 w 1360"/>
              <a:gd name="T63" fmla="*/ 0 h 1360"/>
              <a:gd name="T64" fmla="*/ 1316 w 1360"/>
              <a:gd name="T65" fmla="*/ 79 h 1360"/>
              <a:gd name="T66" fmla="*/ 1264 w 1360"/>
              <a:gd name="T67" fmla="*/ 1360 h 1360"/>
              <a:gd name="T68" fmla="*/ 0 w 1360"/>
              <a:gd name="T69" fmla="*/ 77 h 1360"/>
              <a:gd name="T70" fmla="*/ 1281 w 1360"/>
              <a:gd name="T71" fmla="*/ 35 h 1360"/>
              <a:gd name="T72" fmla="*/ 1337 w 1360"/>
              <a:gd name="T7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0" name="文本框 29"/>
          <p:cNvSpPr txBox="1"/>
          <p:nvPr/>
        </p:nvSpPr>
        <p:spPr>
          <a:xfrm>
            <a:off x="1987909" y="2857026"/>
            <a:ext cx="1407758" cy="369332"/>
          </a:xfrm>
          <a:prstGeom prst="rect">
            <a:avLst/>
          </a:prstGeom>
          <a:noFill/>
        </p:spPr>
        <p:txBody>
          <a:bodyPr wrap="non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1987909" y="3128403"/>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2" name="KSO_Shape"/>
          <p:cNvSpPr/>
          <p:nvPr/>
        </p:nvSpPr>
        <p:spPr bwMode="auto">
          <a:xfrm>
            <a:off x="7756850" y="2895722"/>
            <a:ext cx="488382" cy="488382"/>
          </a:xfrm>
          <a:custGeom>
            <a:avLst/>
            <a:gdLst>
              <a:gd name="T0" fmla="*/ 461 w 1360"/>
              <a:gd name="T1" fmla="*/ 257 h 1360"/>
              <a:gd name="T2" fmla="*/ 494 w 1360"/>
              <a:gd name="T3" fmla="*/ 349 h 1360"/>
              <a:gd name="T4" fmla="*/ 536 w 1360"/>
              <a:gd name="T5" fmla="*/ 439 h 1360"/>
              <a:gd name="T6" fmla="*/ 592 w 1360"/>
              <a:gd name="T7" fmla="*/ 526 h 1360"/>
              <a:gd name="T8" fmla="*/ 645 w 1360"/>
              <a:gd name="T9" fmla="*/ 593 h 1360"/>
              <a:gd name="T10" fmla="*/ 730 w 1360"/>
              <a:gd name="T11" fmla="*/ 491 h 1360"/>
              <a:gd name="T12" fmla="*/ 814 w 1360"/>
              <a:gd name="T13" fmla="*/ 403 h 1360"/>
              <a:gd name="T14" fmla="*/ 891 w 1360"/>
              <a:gd name="T15" fmla="*/ 345 h 1360"/>
              <a:gd name="T16" fmla="*/ 957 w 1360"/>
              <a:gd name="T17" fmla="*/ 315 h 1360"/>
              <a:gd name="T18" fmla="*/ 1012 w 1360"/>
              <a:gd name="T19" fmla="*/ 315 h 1360"/>
              <a:gd name="T20" fmla="*/ 1058 w 1360"/>
              <a:gd name="T21" fmla="*/ 341 h 1360"/>
              <a:gd name="T22" fmla="*/ 1083 w 1360"/>
              <a:gd name="T23" fmla="*/ 378 h 1360"/>
              <a:gd name="T24" fmla="*/ 1058 w 1360"/>
              <a:gd name="T25" fmla="*/ 410 h 1360"/>
              <a:gd name="T26" fmla="*/ 984 w 1360"/>
              <a:gd name="T27" fmla="*/ 458 h 1360"/>
              <a:gd name="T28" fmla="*/ 903 w 1360"/>
              <a:gd name="T29" fmla="*/ 524 h 1360"/>
              <a:gd name="T30" fmla="*/ 820 w 1360"/>
              <a:gd name="T31" fmla="*/ 604 h 1360"/>
              <a:gd name="T32" fmla="*/ 738 w 1360"/>
              <a:gd name="T33" fmla="*/ 694 h 1360"/>
              <a:gd name="T34" fmla="*/ 807 w 1360"/>
              <a:gd name="T35" fmla="*/ 767 h 1360"/>
              <a:gd name="T36" fmla="*/ 887 w 1360"/>
              <a:gd name="T37" fmla="*/ 836 h 1360"/>
              <a:gd name="T38" fmla="*/ 964 w 1360"/>
              <a:gd name="T39" fmla="*/ 882 h 1360"/>
              <a:gd name="T40" fmla="*/ 1039 w 1360"/>
              <a:gd name="T41" fmla="*/ 905 h 1360"/>
              <a:gd name="T42" fmla="*/ 1114 w 1360"/>
              <a:gd name="T43" fmla="*/ 905 h 1360"/>
              <a:gd name="T44" fmla="*/ 1141 w 1360"/>
              <a:gd name="T45" fmla="*/ 923 h 1360"/>
              <a:gd name="T46" fmla="*/ 1120 w 1360"/>
              <a:gd name="T47" fmla="*/ 961 h 1360"/>
              <a:gd name="T48" fmla="*/ 1101 w 1360"/>
              <a:gd name="T49" fmla="*/ 992 h 1360"/>
              <a:gd name="T50" fmla="*/ 1083 w 1360"/>
              <a:gd name="T51" fmla="*/ 1015 h 1360"/>
              <a:gd name="T52" fmla="*/ 1058 w 1360"/>
              <a:gd name="T53" fmla="*/ 1036 h 1360"/>
              <a:gd name="T54" fmla="*/ 1016 w 1360"/>
              <a:gd name="T55" fmla="*/ 1051 h 1360"/>
              <a:gd name="T56" fmla="*/ 960 w 1360"/>
              <a:gd name="T57" fmla="*/ 1049 h 1360"/>
              <a:gd name="T58" fmla="*/ 895 w 1360"/>
              <a:gd name="T59" fmla="*/ 1024 h 1360"/>
              <a:gd name="T60" fmla="*/ 818 w 1360"/>
              <a:gd name="T61" fmla="*/ 974 h 1360"/>
              <a:gd name="T62" fmla="*/ 734 w 1360"/>
              <a:gd name="T63" fmla="*/ 898 h 1360"/>
              <a:gd name="T64" fmla="*/ 645 w 1360"/>
              <a:gd name="T65" fmla="*/ 804 h 1360"/>
              <a:gd name="T66" fmla="*/ 582 w 1360"/>
              <a:gd name="T67" fmla="*/ 886 h 1360"/>
              <a:gd name="T68" fmla="*/ 505 w 1360"/>
              <a:gd name="T69" fmla="*/ 971 h 1360"/>
              <a:gd name="T70" fmla="*/ 438 w 1360"/>
              <a:gd name="T71" fmla="*/ 1026 h 1360"/>
              <a:gd name="T72" fmla="*/ 380 w 1360"/>
              <a:gd name="T73" fmla="*/ 1055 h 1360"/>
              <a:gd name="T74" fmla="*/ 338 w 1360"/>
              <a:gd name="T75" fmla="*/ 1057 h 1360"/>
              <a:gd name="T76" fmla="*/ 302 w 1360"/>
              <a:gd name="T77" fmla="*/ 1042 h 1360"/>
              <a:gd name="T78" fmla="*/ 265 w 1360"/>
              <a:gd name="T79" fmla="*/ 1013 h 1360"/>
              <a:gd name="T80" fmla="*/ 229 w 1360"/>
              <a:gd name="T81" fmla="*/ 969 h 1360"/>
              <a:gd name="T82" fmla="*/ 232 w 1360"/>
              <a:gd name="T83" fmla="*/ 944 h 1360"/>
              <a:gd name="T84" fmla="*/ 279 w 1360"/>
              <a:gd name="T85" fmla="*/ 942 h 1360"/>
              <a:gd name="T86" fmla="*/ 344 w 1360"/>
              <a:gd name="T87" fmla="*/ 919 h 1360"/>
              <a:gd name="T88" fmla="*/ 413 w 1360"/>
              <a:gd name="T89" fmla="*/ 869 h 1360"/>
              <a:gd name="T90" fmla="*/ 486 w 1360"/>
              <a:gd name="T91" fmla="*/ 794 h 1360"/>
              <a:gd name="T92" fmla="*/ 559 w 1360"/>
              <a:gd name="T93" fmla="*/ 704 h 1360"/>
              <a:gd name="T94" fmla="*/ 490 w 1360"/>
              <a:gd name="T95" fmla="*/ 620 h 1360"/>
              <a:gd name="T96" fmla="*/ 419 w 1360"/>
              <a:gd name="T97" fmla="*/ 528 h 1360"/>
              <a:gd name="T98" fmla="*/ 373 w 1360"/>
              <a:gd name="T99" fmla="*/ 453 h 1360"/>
              <a:gd name="T100" fmla="*/ 350 w 1360"/>
              <a:gd name="T101" fmla="*/ 393 h 1360"/>
              <a:gd name="T102" fmla="*/ 350 w 1360"/>
              <a:gd name="T103" fmla="*/ 353 h 1360"/>
              <a:gd name="T104" fmla="*/ 361 w 1360"/>
              <a:gd name="T105" fmla="*/ 318 h 1360"/>
              <a:gd name="T106" fmla="*/ 386 w 1360"/>
              <a:gd name="T107" fmla="*/ 278 h 1360"/>
              <a:gd name="T108" fmla="*/ 425 w 1360"/>
              <a:gd name="T109" fmla="*/ 234 h 1360"/>
              <a:gd name="T110" fmla="*/ 449 w 1360"/>
              <a:gd name="T111" fmla="*/ 211 h 1360"/>
              <a:gd name="T112" fmla="*/ 92 w 1360"/>
              <a:gd name="T113" fmla="*/ 1268 h 1360"/>
              <a:gd name="T114" fmla="*/ 1270 w 1360"/>
              <a:gd name="T115" fmla="*/ 90 h 1360"/>
              <a:gd name="T116" fmla="*/ 92 w 1360"/>
              <a:gd name="T117" fmla="*/ 90 h 1360"/>
              <a:gd name="T118" fmla="*/ 1360 w 1360"/>
              <a:gd name="T119" fmla="*/ 0 h 1360"/>
              <a:gd name="T120" fmla="*/ 0 w 1360"/>
              <a:gd name="T121" fmla="*/ 1360 h 1360"/>
              <a:gd name="T122" fmla="*/ 0 w 1360"/>
              <a:gd name="T1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0" h="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3" name="文本框 32"/>
          <p:cNvSpPr txBox="1"/>
          <p:nvPr/>
        </p:nvSpPr>
        <p:spPr>
          <a:xfrm>
            <a:off x="8303972" y="2894787"/>
            <a:ext cx="1407758" cy="369332"/>
          </a:xfrm>
          <a:prstGeom prst="rect">
            <a:avLst/>
          </a:prstGeom>
          <a:noFill/>
        </p:spPr>
        <p:txBody>
          <a:bodyPr wrap="non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15"/>
          <p:cNvSpPr txBox="1"/>
          <p:nvPr/>
        </p:nvSpPr>
        <p:spPr>
          <a:xfrm>
            <a:off x="8303972" y="3166164"/>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069588" y="2855005"/>
            <a:ext cx="1752600" cy="1752600"/>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p>
        </p:txBody>
      </p:sp>
      <p:grpSp>
        <p:nvGrpSpPr>
          <p:cNvPr id="11" name="组合 69"/>
          <p:cNvGrpSpPr/>
          <p:nvPr/>
        </p:nvGrpSpPr>
        <p:grpSpPr bwMode="auto">
          <a:xfrm>
            <a:off x="7930138" y="1881867"/>
            <a:ext cx="1774821" cy="3633788"/>
            <a:chOff x="6858855" y="2703012"/>
            <a:chExt cx="1774157" cy="3175764"/>
          </a:xfrm>
        </p:grpSpPr>
        <p:cxnSp>
          <p:nvCxnSpPr>
            <p:cNvPr id="12" name="直接连接符 11"/>
            <p:cNvCxnSpPr/>
            <p:nvPr/>
          </p:nvCxnSpPr>
          <p:spPr>
            <a:xfrm>
              <a:off x="7538047" y="2703012"/>
              <a:ext cx="0" cy="3175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58855" y="4265484"/>
              <a:ext cx="67919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8047" y="2703012"/>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8047" y="3761600"/>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38047" y="4820188"/>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38047" y="5878776"/>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9654163" y="1831067"/>
            <a:ext cx="101600" cy="103188"/>
          </a:xfrm>
          <a:prstGeom prst="ellipse">
            <a:avLst/>
          </a:prstGeom>
          <a:solidFill>
            <a:srgbClr val="F05A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19" name="椭圆 18"/>
          <p:cNvSpPr/>
          <p:nvPr/>
        </p:nvSpPr>
        <p:spPr>
          <a:xfrm>
            <a:off x="9654163" y="3048680"/>
            <a:ext cx="101600" cy="101600"/>
          </a:xfrm>
          <a:prstGeom prst="ellipse">
            <a:avLst/>
          </a:prstGeom>
          <a:solidFill>
            <a:srgbClr val="0091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0" name="椭圆 19"/>
          <p:cNvSpPr/>
          <p:nvPr/>
        </p:nvSpPr>
        <p:spPr>
          <a:xfrm>
            <a:off x="9654163" y="4264705"/>
            <a:ext cx="101600" cy="101600"/>
          </a:xfrm>
          <a:prstGeom prst="ellipse">
            <a:avLst/>
          </a:prstGeom>
          <a:solidFill>
            <a:srgbClr val="C0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1" name="椭圆 20"/>
          <p:cNvSpPr/>
          <p:nvPr/>
        </p:nvSpPr>
        <p:spPr>
          <a:xfrm>
            <a:off x="9654163" y="5480730"/>
            <a:ext cx="101600" cy="101600"/>
          </a:xfrm>
          <a:prstGeom prst="ellipse">
            <a:avLst/>
          </a:prstGeom>
          <a:solidFill>
            <a:srgbClr val="F692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2" name="椭圆 21"/>
          <p:cNvSpPr/>
          <p:nvPr/>
        </p:nvSpPr>
        <p:spPr>
          <a:xfrm>
            <a:off x="5937826" y="2702605"/>
            <a:ext cx="1992312" cy="1992312"/>
          </a:xfrm>
          <a:prstGeom prst="ellipse">
            <a:avLst/>
          </a:prstGeom>
          <a:noFill/>
          <a:ln>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p>
        </p:txBody>
      </p:sp>
      <p:sp>
        <p:nvSpPr>
          <p:cNvPr id="24" name="KSO_Shape"/>
          <p:cNvSpPr/>
          <p:nvPr/>
        </p:nvSpPr>
        <p:spPr bwMode="auto">
          <a:xfrm>
            <a:off x="6202488" y="3099480"/>
            <a:ext cx="1387927" cy="1140413"/>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0" name="KSO_Shape"/>
          <p:cNvSpPr/>
          <p:nvPr/>
        </p:nvSpPr>
        <p:spPr bwMode="auto">
          <a:xfrm>
            <a:off x="10194362" y="3931306"/>
            <a:ext cx="843643" cy="584926"/>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KSO_Shape"/>
          <p:cNvSpPr/>
          <p:nvPr/>
        </p:nvSpPr>
        <p:spPr bwMode="auto">
          <a:xfrm>
            <a:off x="10294310" y="2581410"/>
            <a:ext cx="369797" cy="843643"/>
          </a:xfrm>
          <a:custGeom>
            <a:avLst/>
            <a:gdLst>
              <a:gd name="T0" fmla="*/ 484604 w 1488"/>
              <a:gd name="T1" fmla="*/ 425334 h 3386"/>
              <a:gd name="T2" fmla="*/ 461555 w 1488"/>
              <a:gd name="T3" fmla="*/ 402267 h 3386"/>
              <a:gd name="T4" fmla="*/ 283342 w 1488"/>
              <a:gd name="T5" fmla="*/ 400016 h 3386"/>
              <a:gd name="T6" fmla="*/ 255795 w 1488"/>
              <a:gd name="T7" fmla="*/ 418582 h 3386"/>
              <a:gd name="T8" fmla="*/ 215879 w 1488"/>
              <a:gd name="T9" fmla="*/ 473718 h 3386"/>
              <a:gd name="T10" fmla="*/ 206885 w 1488"/>
              <a:gd name="T11" fmla="*/ 24192 h 3386"/>
              <a:gd name="T12" fmla="*/ 171467 w 1488"/>
              <a:gd name="T13" fmla="*/ 563 h 3386"/>
              <a:gd name="T14" fmla="*/ 133238 w 1488"/>
              <a:gd name="T15" fmla="*/ 6751 h 3386"/>
              <a:gd name="T16" fmla="*/ 106253 w 1488"/>
              <a:gd name="T17" fmla="*/ 39383 h 3386"/>
              <a:gd name="T18" fmla="*/ 51159 w 1488"/>
              <a:gd name="T19" fmla="*/ 475406 h 3386"/>
              <a:gd name="T20" fmla="*/ 10682 w 1488"/>
              <a:gd name="T21" fmla="*/ 501849 h 3386"/>
              <a:gd name="T22" fmla="*/ 0 w 1488"/>
              <a:gd name="T23" fmla="*/ 1840300 h 3386"/>
              <a:gd name="T24" fmla="*/ 18552 w 1488"/>
              <a:gd name="T25" fmla="*/ 1885871 h 3386"/>
              <a:gd name="T26" fmla="*/ 64089 w 1488"/>
              <a:gd name="T27" fmla="*/ 1905000 h 3386"/>
              <a:gd name="T28" fmla="*/ 807862 w 1488"/>
              <a:gd name="T29" fmla="*/ 1893748 h 3386"/>
              <a:gd name="T30" fmla="*/ 834846 w 1488"/>
              <a:gd name="T31" fmla="*/ 1853240 h 3386"/>
              <a:gd name="T32" fmla="*/ 830911 w 1488"/>
              <a:gd name="T33" fmla="*/ 513101 h 3386"/>
              <a:gd name="T34" fmla="*/ 796618 w 1488"/>
              <a:gd name="T35" fmla="*/ 478782 h 3386"/>
              <a:gd name="T36" fmla="*/ 263665 w 1488"/>
              <a:gd name="T37" fmla="*/ 1577561 h 3386"/>
              <a:gd name="T38" fmla="*/ 178213 w 1488"/>
              <a:gd name="T39" fmla="*/ 1549430 h 3386"/>
              <a:gd name="T40" fmla="*/ 148417 w 1488"/>
              <a:gd name="T41" fmla="*/ 1499920 h 3386"/>
              <a:gd name="T42" fmla="*/ 186646 w 1488"/>
              <a:gd name="T43" fmla="*/ 1445347 h 3386"/>
              <a:gd name="T44" fmla="*/ 277158 w 1488"/>
              <a:gd name="T45" fmla="*/ 1422280 h 3386"/>
              <a:gd name="T46" fmla="*/ 313138 w 1488"/>
              <a:gd name="T47" fmla="*/ 1441409 h 3386"/>
              <a:gd name="T48" fmla="*/ 330003 w 1488"/>
              <a:gd name="T49" fmla="*/ 1493169 h 3386"/>
              <a:gd name="T50" fmla="*/ 319884 w 1488"/>
              <a:gd name="T51" fmla="*/ 1547742 h 3386"/>
              <a:gd name="T52" fmla="*/ 283342 w 1488"/>
              <a:gd name="T53" fmla="*/ 1577561 h 3386"/>
              <a:gd name="T54" fmla="*/ 385098 w 1488"/>
              <a:gd name="T55" fmla="*/ 1749719 h 3386"/>
              <a:gd name="T56" fmla="*/ 344058 w 1488"/>
              <a:gd name="T57" fmla="*/ 1681644 h 3386"/>
              <a:gd name="T58" fmla="*/ 341809 w 1488"/>
              <a:gd name="T59" fmla="*/ 1613568 h 3386"/>
              <a:gd name="T60" fmla="*/ 380600 w 1488"/>
              <a:gd name="T61" fmla="*/ 1583749 h 3386"/>
              <a:gd name="T62" fmla="*/ 436819 w 1488"/>
              <a:gd name="T63" fmla="*/ 1580374 h 3386"/>
              <a:gd name="T64" fmla="*/ 482918 w 1488"/>
              <a:gd name="T65" fmla="*/ 1603441 h 3386"/>
              <a:gd name="T66" fmla="*/ 491351 w 1488"/>
              <a:gd name="T67" fmla="*/ 1657451 h 3386"/>
              <a:gd name="T68" fmla="*/ 458744 w 1488"/>
              <a:gd name="T69" fmla="*/ 1737905 h 3386"/>
              <a:gd name="T70" fmla="*/ 337874 w 1488"/>
              <a:gd name="T71" fmla="*/ 1368832 h 3386"/>
              <a:gd name="T72" fmla="*/ 355302 w 1488"/>
              <a:gd name="T73" fmla="*/ 1287253 h 3386"/>
              <a:gd name="T74" fmla="*/ 407585 w 1488"/>
              <a:gd name="T75" fmla="*/ 1241119 h 3386"/>
              <a:gd name="T76" fmla="*/ 458744 w 1488"/>
              <a:gd name="T77" fmla="*/ 1261936 h 3386"/>
              <a:gd name="T78" fmla="*/ 491351 w 1488"/>
              <a:gd name="T79" fmla="*/ 1342952 h 3386"/>
              <a:gd name="T80" fmla="*/ 482918 w 1488"/>
              <a:gd name="T81" fmla="*/ 1396962 h 3386"/>
              <a:gd name="T82" fmla="*/ 436819 w 1488"/>
              <a:gd name="T83" fmla="*/ 1420030 h 3386"/>
              <a:gd name="T84" fmla="*/ 380600 w 1488"/>
              <a:gd name="T85" fmla="*/ 1417216 h 3386"/>
              <a:gd name="T86" fmla="*/ 341809 w 1488"/>
              <a:gd name="T87" fmla="*/ 1386835 h 3386"/>
              <a:gd name="T88" fmla="*/ 546445 w 1488"/>
              <a:gd name="T89" fmla="*/ 1575873 h 3386"/>
              <a:gd name="T90" fmla="*/ 513276 w 1488"/>
              <a:gd name="T91" fmla="*/ 1541553 h 3386"/>
              <a:gd name="T92" fmla="*/ 506530 w 1488"/>
              <a:gd name="T93" fmla="*/ 1485855 h 3386"/>
              <a:gd name="T94" fmla="*/ 526768 w 1488"/>
              <a:gd name="T95" fmla="*/ 1436908 h 3386"/>
              <a:gd name="T96" fmla="*/ 572306 w 1488"/>
              <a:gd name="T97" fmla="*/ 1422843 h 3386"/>
              <a:gd name="T98" fmla="*/ 657758 w 1488"/>
              <a:gd name="T99" fmla="*/ 1450973 h 3386"/>
              <a:gd name="T100" fmla="*/ 687554 w 1488"/>
              <a:gd name="T101" fmla="*/ 1499920 h 3386"/>
              <a:gd name="T102" fmla="*/ 650449 w 1488"/>
              <a:gd name="T103" fmla="*/ 1554494 h 3386"/>
              <a:gd name="T104" fmla="*/ 558813 w 1488"/>
              <a:gd name="T105" fmla="*/ 1578123 h 3386"/>
              <a:gd name="T106" fmla="*/ 736464 w 1488"/>
              <a:gd name="T107" fmla="*/ 1104405 h 3386"/>
              <a:gd name="T108" fmla="*/ 698797 w 1488"/>
              <a:gd name="T109" fmla="*/ 1135348 h 3386"/>
              <a:gd name="T110" fmla="*/ 148979 w 1488"/>
              <a:gd name="T111" fmla="*/ 1135348 h 3386"/>
              <a:gd name="T112" fmla="*/ 111875 w 1488"/>
              <a:gd name="T113" fmla="*/ 1104405 h 3386"/>
              <a:gd name="T114" fmla="*/ 104004 w 1488"/>
              <a:gd name="T115" fmla="*/ 656004 h 3386"/>
              <a:gd name="T116" fmla="*/ 127054 w 1488"/>
              <a:gd name="T117" fmla="*/ 612683 h 3386"/>
              <a:gd name="T118" fmla="*/ 679683 w 1488"/>
              <a:gd name="T119" fmla="*/ 597493 h 3386"/>
              <a:gd name="T120" fmla="*/ 720723 w 1488"/>
              <a:gd name="T121" fmla="*/ 612683 h 3386"/>
              <a:gd name="T122" fmla="*/ 743772 w 1488"/>
              <a:gd name="T123" fmla="*/ 656004 h 3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8" h="3386">
                <a:moveTo>
                  <a:pt x="1373" y="842"/>
                </a:moveTo>
                <a:lnTo>
                  <a:pt x="869" y="842"/>
                </a:lnTo>
                <a:lnTo>
                  <a:pt x="869" y="787"/>
                </a:lnTo>
                <a:lnTo>
                  <a:pt x="869" y="780"/>
                </a:lnTo>
                <a:lnTo>
                  <a:pt x="867" y="771"/>
                </a:lnTo>
                <a:lnTo>
                  <a:pt x="865" y="764"/>
                </a:lnTo>
                <a:lnTo>
                  <a:pt x="862" y="756"/>
                </a:lnTo>
                <a:lnTo>
                  <a:pt x="859" y="750"/>
                </a:lnTo>
                <a:lnTo>
                  <a:pt x="855" y="744"/>
                </a:lnTo>
                <a:lnTo>
                  <a:pt x="851" y="737"/>
                </a:lnTo>
                <a:lnTo>
                  <a:pt x="845" y="732"/>
                </a:lnTo>
                <a:lnTo>
                  <a:pt x="840" y="727"/>
                </a:lnTo>
                <a:lnTo>
                  <a:pt x="834" y="723"/>
                </a:lnTo>
                <a:lnTo>
                  <a:pt x="827" y="718"/>
                </a:lnTo>
                <a:lnTo>
                  <a:pt x="821" y="715"/>
                </a:lnTo>
                <a:lnTo>
                  <a:pt x="814" y="713"/>
                </a:lnTo>
                <a:lnTo>
                  <a:pt x="806" y="711"/>
                </a:lnTo>
                <a:lnTo>
                  <a:pt x="799" y="710"/>
                </a:lnTo>
                <a:lnTo>
                  <a:pt x="791" y="709"/>
                </a:lnTo>
                <a:lnTo>
                  <a:pt x="519" y="709"/>
                </a:lnTo>
                <a:lnTo>
                  <a:pt x="511" y="710"/>
                </a:lnTo>
                <a:lnTo>
                  <a:pt x="504" y="711"/>
                </a:lnTo>
                <a:lnTo>
                  <a:pt x="496" y="713"/>
                </a:lnTo>
                <a:lnTo>
                  <a:pt x="489" y="715"/>
                </a:lnTo>
                <a:lnTo>
                  <a:pt x="483" y="718"/>
                </a:lnTo>
                <a:lnTo>
                  <a:pt x="476" y="723"/>
                </a:lnTo>
                <a:lnTo>
                  <a:pt x="470" y="727"/>
                </a:lnTo>
                <a:lnTo>
                  <a:pt x="465" y="732"/>
                </a:lnTo>
                <a:lnTo>
                  <a:pt x="459" y="737"/>
                </a:lnTo>
                <a:lnTo>
                  <a:pt x="455" y="744"/>
                </a:lnTo>
                <a:lnTo>
                  <a:pt x="451" y="750"/>
                </a:lnTo>
                <a:lnTo>
                  <a:pt x="448" y="756"/>
                </a:lnTo>
                <a:lnTo>
                  <a:pt x="445" y="764"/>
                </a:lnTo>
                <a:lnTo>
                  <a:pt x="444" y="771"/>
                </a:lnTo>
                <a:lnTo>
                  <a:pt x="442" y="780"/>
                </a:lnTo>
                <a:lnTo>
                  <a:pt x="441" y="787"/>
                </a:lnTo>
                <a:lnTo>
                  <a:pt x="441" y="842"/>
                </a:lnTo>
                <a:lnTo>
                  <a:pt x="384" y="842"/>
                </a:lnTo>
                <a:lnTo>
                  <a:pt x="384" y="99"/>
                </a:lnTo>
                <a:lnTo>
                  <a:pt x="384" y="90"/>
                </a:lnTo>
                <a:lnTo>
                  <a:pt x="382" y="79"/>
                </a:lnTo>
                <a:lnTo>
                  <a:pt x="380" y="70"/>
                </a:lnTo>
                <a:lnTo>
                  <a:pt x="377" y="60"/>
                </a:lnTo>
                <a:lnTo>
                  <a:pt x="373" y="52"/>
                </a:lnTo>
                <a:lnTo>
                  <a:pt x="368" y="43"/>
                </a:lnTo>
                <a:lnTo>
                  <a:pt x="362" y="36"/>
                </a:lnTo>
                <a:lnTo>
                  <a:pt x="356" y="29"/>
                </a:lnTo>
                <a:lnTo>
                  <a:pt x="349" y="22"/>
                </a:lnTo>
                <a:lnTo>
                  <a:pt x="341" y="17"/>
                </a:lnTo>
                <a:lnTo>
                  <a:pt x="333" y="12"/>
                </a:lnTo>
                <a:lnTo>
                  <a:pt x="323" y="7"/>
                </a:lnTo>
                <a:lnTo>
                  <a:pt x="315" y="4"/>
                </a:lnTo>
                <a:lnTo>
                  <a:pt x="305" y="1"/>
                </a:lnTo>
                <a:lnTo>
                  <a:pt x="295" y="0"/>
                </a:lnTo>
                <a:lnTo>
                  <a:pt x="285" y="0"/>
                </a:lnTo>
                <a:lnTo>
                  <a:pt x="275" y="0"/>
                </a:lnTo>
                <a:lnTo>
                  <a:pt x="264" y="1"/>
                </a:lnTo>
                <a:lnTo>
                  <a:pt x="255" y="4"/>
                </a:lnTo>
                <a:lnTo>
                  <a:pt x="246" y="7"/>
                </a:lnTo>
                <a:lnTo>
                  <a:pt x="237" y="12"/>
                </a:lnTo>
                <a:lnTo>
                  <a:pt x="229" y="17"/>
                </a:lnTo>
                <a:lnTo>
                  <a:pt x="221" y="22"/>
                </a:lnTo>
                <a:lnTo>
                  <a:pt x="215" y="29"/>
                </a:lnTo>
                <a:lnTo>
                  <a:pt x="207" y="36"/>
                </a:lnTo>
                <a:lnTo>
                  <a:pt x="202" y="43"/>
                </a:lnTo>
                <a:lnTo>
                  <a:pt x="197" y="52"/>
                </a:lnTo>
                <a:lnTo>
                  <a:pt x="192" y="60"/>
                </a:lnTo>
                <a:lnTo>
                  <a:pt x="189" y="70"/>
                </a:lnTo>
                <a:lnTo>
                  <a:pt x="187" y="79"/>
                </a:lnTo>
                <a:lnTo>
                  <a:pt x="185" y="90"/>
                </a:lnTo>
                <a:lnTo>
                  <a:pt x="185" y="99"/>
                </a:lnTo>
                <a:lnTo>
                  <a:pt x="185" y="842"/>
                </a:lnTo>
                <a:lnTo>
                  <a:pt x="114" y="842"/>
                </a:lnTo>
                <a:lnTo>
                  <a:pt x="103" y="843"/>
                </a:lnTo>
                <a:lnTo>
                  <a:pt x="91" y="845"/>
                </a:lnTo>
                <a:lnTo>
                  <a:pt x="81" y="847"/>
                </a:lnTo>
                <a:lnTo>
                  <a:pt x="70" y="851"/>
                </a:lnTo>
                <a:lnTo>
                  <a:pt x="60" y="855"/>
                </a:lnTo>
                <a:lnTo>
                  <a:pt x="50" y="862"/>
                </a:lnTo>
                <a:lnTo>
                  <a:pt x="42" y="868"/>
                </a:lnTo>
                <a:lnTo>
                  <a:pt x="33" y="875"/>
                </a:lnTo>
                <a:lnTo>
                  <a:pt x="26" y="884"/>
                </a:lnTo>
                <a:lnTo>
                  <a:pt x="19" y="892"/>
                </a:lnTo>
                <a:lnTo>
                  <a:pt x="14" y="902"/>
                </a:lnTo>
                <a:lnTo>
                  <a:pt x="9" y="912"/>
                </a:lnTo>
                <a:lnTo>
                  <a:pt x="5" y="922"/>
                </a:lnTo>
                <a:lnTo>
                  <a:pt x="3" y="933"/>
                </a:lnTo>
                <a:lnTo>
                  <a:pt x="0" y="945"/>
                </a:lnTo>
                <a:lnTo>
                  <a:pt x="0" y="957"/>
                </a:lnTo>
                <a:lnTo>
                  <a:pt x="0" y="3271"/>
                </a:lnTo>
                <a:lnTo>
                  <a:pt x="0" y="3282"/>
                </a:lnTo>
                <a:lnTo>
                  <a:pt x="3" y="3294"/>
                </a:lnTo>
                <a:lnTo>
                  <a:pt x="5" y="3306"/>
                </a:lnTo>
                <a:lnTo>
                  <a:pt x="9" y="3316"/>
                </a:lnTo>
                <a:lnTo>
                  <a:pt x="14" y="3326"/>
                </a:lnTo>
                <a:lnTo>
                  <a:pt x="19" y="3335"/>
                </a:lnTo>
                <a:lnTo>
                  <a:pt x="26" y="3344"/>
                </a:lnTo>
                <a:lnTo>
                  <a:pt x="33" y="3352"/>
                </a:lnTo>
                <a:lnTo>
                  <a:pt x="42" y="3359"/>
                </a:lnTo>
                <a:lnTo>
                  <a:pt x="50" y="3366"/>
                </a:lnTo>
                <a:lnTo>
                  <a:pt x="60" y="3372"/>
                </a:lnTo>
                <a:lnTo>
                  <a:pt x="70" y="3376"/>
                </a:lnTo>
                <a:lnTo>
                  <a:pt x="81" y="3380"/>
                </a:lnTo>
                <a:lnTo>
                  <a:pt x="91" y="3383"/>
                </a:lnTo>
                <a:lnTo>
                  <a:pt x="103" y="3385"/>
                </a:lnTo>
                <a:lnTo>
                  <a:pt x="114" y="3386"/>
                </a:lnTo>
                <a:lnTo>
                  <a:pt x="1373" y="3386"/>
                </a:lnTo>
                <a:lnTo>
                  <a:pt x="1384" y="3385"/>
                </a:lnTo>
                <a:lnTo>
                  <a:pt x="1396" y="3383"/>
                </a:lnTo>
                <a:lnTo>
                  <a:pt x="1407" y="3380"/>
                </a:lnTo>
                <a:lnTo>
                  <a:pt x="1417" y="3376"/>
                </a:lnTo>
                <a:lnTo>
                  <a:pt x="1428" y="3372"/>
                </a:lnTo>
                <a:lnTo>
                  <a:pt x="1437" y="3366"/>
                </a:lnTo>
                <a:lnTo>
                  <a:pt x="1446" y="3359"/>
                </a:lnTo>
                <a:lnTo>
                  <a:pt x="1454" y="3352"/>
                </a:lnTo>
                <a:lnTo>
                  <a:pt x="1461" y="3344"/>
                </a:lnTo>
                <a:lnTo>
                  <a:pt x="1468" y="3335"/>
                </a:lnTo>
                <a:lnTo>
                  <a:pt x="1473" y="3326"/>
                </a:lnTo>
                <a:lnTo>
                  <a:pt x="1478" y="3316"/>
                </a:lnTo>
                <a:lnTo>
                  <a:pt x="1483" y="3306"/>
                </a:lnTo>
                <a:lnTo>
                  <a:pt x="1485" y="3294"/>
                </a:lnTo>
                <a:lnTo>
                  <a:pt x="1487" y="3282"/>
                </a:lnTo>
                <a:lnTo>
                  <a:pt x="1488" y="3271"/>
                </a:lnTo>
                <a:lnTo>
                  <a:pt x="1488" y="957"/>
                </a:lnTo>
                <a:lnTo>
                  <a:pt x="1487" y="945"/>
                </a:lnTo>
                <a:lnTo>
                  <a:pt x="1485" y="933"/>
                </a:lnTo>
                <a:lnTo>
                  <a:pt x="1483" y="922"/>
                </a:lnTo>
                <a:lnTo>
                  <a:pt x="1478" y="912"/>
                </a:lnTo>
                <a:lnTo>
                  <a:pt x="1473" y="902"/>
                </a:lnTo>
                <a:lnTo>
                  <a:pt x="1468" y="892"/>
                </a:lnTo>
                <a:lnTo>
                  <a:pt x="1461" y="884"/>
                </a:lnTo>
                <a:lnTo>
                  <a:pt x="1454" y="875"/>
                </a:lnTo>
                <a:lnTo>
                  <a:pt x="1446" y="868"/>
                </a:lnTo>
                <a:lnTo>
                  <a:pt x="1437" y="862"/>
                </a:lnTo>
                <a:lnTo>
                  <a:pt x="1428" y="855"/>
                </a:lnTo>
                <a:lnTo>
                  <a:pt x="1417" y="851"/>
                </a:lnTo>
                <a:lnTo>
                  <a:pt x="1407" y="847"/>
                </a:lnTo>
                <a:lnTo>
                  <a:pt x="1396" y="845"/>
                </a:lnTo>
                <a:lnTo>
                  <a:pt x="1384" y="843"/>
                </a:lnTo>
                <a:lnTo>
                  <a:pt x="1373" y="842"/>
                </a:lnTo>
                <a:close/>
                <a:moveTo>
                  <a:pt x="493" y="2805"/>
                </a:moveTo>
                <a:lnTo>
                  <a:pt x="493" y="2805"/>
                </a:lnTo>
                <a:lnTo>
                  <a:pt x="469" y="2804"/>
                </a:lnTo>
                <a:lnTo>
                  <a:pt x="447" y="2801"/>
                </a:lnTo>
                <a:lnTo>
                  <a:pt x="425" y="2798"/>
                </a:lnTo>
                <a:lnTo>
                  <a:pt x="403" y="2793"/>
                </a:lnTo>
                <a:lnTo>
                  <a:pt x="383" y="2788"/>
                </a:lnTo>
                <a:lnTo>
                  <a:pt x="365" y="2780"/>
                </a:lnTo>
                <a:lnTo>
                  <a:pt x="348" y="2773"/>
                </a:lnTo>
                <a:lnTo>
                  <a:pt x="332" y="2763"/>
                </a:lnTo>
                <a:lnTo>
                  <a:pt x="317" y="2754"/>
                </a:lnTo>
                <a:lnTo>
                  <a:pt x="303" y="2743"/>
                </a:lnTo>
                <a:lnTo>
                  <a:pt x="292" y="2732"/>
                </a:lnTo>
                <a:lnTo>
                  <a:pt x="282" y="2720"/>
                </a:lnTo>
                <a:lnTo>
                  <a:pt x="275" y="2708"/>
                </a:lnTo>
                <a:lnTo>
                  <a:pt x="269" y="2694"/>
                </a:lnTo>
                <a:lnTo>
                  <a:pt x="265" y="2680"/>
                </a:lnTo>
                <a:lnTo>
                  <a:pt x="264" y="2666"/>
                </a:lnTo>
                <a:lnTo>
                  <a:pt x="265" y="2653"/>
                </a:lnTo>
                <a:lnTo>
                  <a:pt x="269" y="2639"/>
                </a:lnTo>
                <a:lnTo>
                  <a:pt x="275" y="2625"/>
                </a:lnTo>
                <a:lnTo>
                  <a:pt x="282" y="2613"/>
                </a:lnTo>
                <a:lnTo>
                  <a:pt x="292" y="2601"/>
                </a:lnTo>
                <a:lnTo>
                  <a:pt x="303" y="2589"/>
                </a:lnTo>
                <a:lnTo>
                  <a:pt x="317" y="2579"/>
                </a:lnTo>
                <a:lnTo>
                  <a:pt x="332" y="2569"/>
                </a:lnTo>
                <a:lnTo>
                  <a:pt x="348" y="2560"/>
                </a:lnTo>
                <a:lnTo>
                  <a:pt x="365" y="2553"/>
                </a:lnTo>
                <a:lnTo>
                  <a:pt x="383" y="2545"/>
                </a:lnTo>
                <a:lnTo>
                  <a:pt x="403" y="2540"/>
                </a:lnTo>
                <a:lnTo>
                  <a:pt x="425" y="2535"/>
                </a:lnTo>
                <a:lnTo>
                  <a:pt x="447" y="2531"/>
                </a:lnTo>
                <a:lnTo>
                  <a:pt x="469" y="2529"/>
                </a:lnTo>
                <a:lnTo>
                  <a:pt x="493" y="2528"/>
                </a:lnTo>
                <a:lnTo>
                  <a:pt x="504" y="2529"/>
                </a:lnTo>
                <a:lnTo>
                  <a:pt x="515" y="2531"/>
                </a:lnTo>
                <a:lnTo>
                  <a:pt x="525" y="2536"/>
                </a:lnTo>
                <a:lnTo>
                  <a:pt x="534" y="2541"/>
                </a:lnTo>
                <a:lnTo>
                  <a:pt x="543" y="2546"/>
                </a:lnTo>
                <a:lnTo>
                  <a:pt x="550" y="2554"/>
                </a:lnTo>
                <a:lnTo>
                  <a:pt x="557" y="2562"/>
                </a:lnTo>
                <a:lnTo>
                  <a:pt x="564" y="2572"/>
                </a:lnTo>
                <a:lnTo>
                  <a:pt x="569" y="2582"/>
                </a:lnTo>
                <a:lnTo>
                  <a:pt x="574" y="2593"/>
                </a:lnTo>
                <a:lnTo>
                  <a:pt x="579" y="2604"/>
                </a:lnTo>
                <a:lnTo>
                  <a:pt x="582" y="2616"/>
                </a:lnTo>
                <a:lnTo>
                  <a:pt x="584" y="2628"/>
                </a:lnTo>
                <a:lnTo>
                  <a:pt x="586" y="2641"/>
                </a:lnTo>
                <a:lnTo>
                  <a:pt x="587" y="2654"/>
                </a:lnTo>
                <a:lnTo>
                  <a:pt x="587" y="2666"/>
                </a:lnTo>
                <a:lnTo>
                  <a:pt x="587" y="2679"/>
                </a:lnTo>
                <a:lnTo>
                  <a:pt x="586" y="2692"/>
                </a:lnTo>
                <a:lnTo>
                  <a:pt x="584" y="2704"/>
                </a:lnTo>
                <a:lnTo>
                  <a:pt x="582" y="2717"/>
                </a:lnTo>
                <a:lnTo>
                  <a:pt x="579" y="2729"/>
                </a:lnTo>
                <a:lnTo>
                  <a:pt x="574" y="2740"/>
                </a:lnTo>
                <a:lnTo>
                  <a:pt x="569" y="2751"/>
                </a:lnTo>
                <a:lnTo>
                  <a:pt x="564" y="2761"/>
                </a:lnTo>
                <a:lnTo>
                  <a:pt x="557" y="2771"/>
                </a:lnTo>
                <a:lnTo>
                  <a:pt x="550" y="2778"/>
                </a:lnTo>
                <a:lnTo>
                  <a:pt x="543" y="2786"/>
                </a:lnTo>
                <a:lnTo>
                  <a:pt x="534" y="2792"/>
                </a:lnTo>
                <a:lnTo>
                  <a:pt x="525" y="2797"/>
                </a:lnTo>
                <a:lnTo>
                  <a:pt x="515" y="2801"/>
                </a:lnTo>
                <a:lnTo>
                  <a:pt x="504" y="2804"/>
                </a:lnTo>
                <a:lnTo>
                  <a:pt x="493" y="2805"/>
                </a:lnTo>
                <a:close/>
                <a:moveTo>
                  <a:pt x="739" y="3128"/>
                </a:moveTo>
                <a:lnTo>
                  <a:pt x="739" y="3128"/>
                </a:lnTo>
                <a:lnTo>
                  <a:pt x="725" y="3127"/>
                </a:lnTo>
                <a:lnTo>
                  <a:pt x="711" y="3124"/>
                </a:lnTo>
                <a:lnTo>
                  <a:pt x="698" y="3118"/>
                </a:lnTo>
                <a:lnTo>
                  <a:pt x="685" y="3110"/>
                </a:lnTo>
                <a:lnTo>
                  <a:pt x="673" y="3101"/>
                </a:lnTo>
                <a:lnTo>
                  <a:pt x="662" y="3089"/>
                </a:lnTo>
                <a:lnTo>
                  <a:pt x="651" y="3077"/>
                </a:lnTo>
                <a:lnTo>
                  <a:pt x="642" y="3062"/>
                </a:lnTo>
                <a:lnTo>
                  <a:pt x="632" y="3045"/>
                </a:lnTo>
                <a:lnTo>
                  <a:pt x="625" y="3028"/>
                </a:lnTo>
                <a:lnTo>
                  <a:pt x="618" y="3009"/>
                </a:lnTo>
                <a:lnTo>
                  <a:pt x="612" y="2989"/>
                </a:lnTo>
                <a:lnTo>
                  <a:pt x="607" y="2968"/>
                </a:lnTo>
                <a:lnTo>
                  <a:pt x="604" y="2946"/>
                </a:lnTo>
                <a:lnTo>
                  <a:pt x="602" y="2924"/>
                </a:lnTo>
                <a:lnTo>
                  <a:pt x="601" y="2901"/>
                </a:lnTo>
                <a:lnTo>
                  <a:pt x="602" y="2889"/>
                </a:lnTo>
                <a:lnTo>
                  <a:pt x="604" y="2878"/>
                </a:lnTo>
                <a:lnTo>
                  <a:pt x="608" y="2868"/>
                </a:lnTo>
                <a:lnTo>
                  <a:pt x="613" y="2858"/>
                </a:lnTo>
                <a:lnTo>
                  <a:pt x="620" y="2850"/>
                </a:lnTo>
                <a:lnTo>
                  <a:pt x="627" y="2843"/>
                </a:lnTo>
                <a:lnTo>
                  <a:pt x="634" y="2835"/>
                </a:lnTo>
                <a:lnTo>
                  <a:pt x="644" y="2829"/>
                </a:lnTo>
                <a:lnTo>
                  <a:pt x="654" y="2824"/>
                </a:lnTo>
                <a:lnTo>
                  <a:pt x="665" y="2819"/>
                </a:lnTo>
                <a:lnTo>
                  <a:pt x="677" y="2815"/>
                </a:lnTo>
                <a:lnTo>
                  <a:pt x="688" y="2812"/>
                </a:lnTo>
                <a:lnTo>
                  <a:pt x="701" y="2809"/>
                </a:lnTo>
                <a:lnTo>
                  <a:pt x="714" y="2807"/>
                </a:lnTo>
                <a:lnTo>
                  <a:pt x="726" y="2806"/>
                </a:lnTo>
                <a:lnTo>
                  <a:pt x="739" y="2806"/>
                </a:lnTo>
                <a:lnTo>
                  <a:pt x="752" y="2806"/>
                </a:lnTo>
                <a:lnTo>
                  <a:pt x="764" y="2807"/>
                </a:lnTo>
                <a:lnTo>
                  <a:pt x="777" y="2809"/>
                </a:lnTo>
                <a:lnTo>
                  <a:pt x="790" y="2812"/>
                </a:lnTo>
                <a:lnTo>
                  <a:pt x="801" y="2815"/>
                </a:lnTo>
                <a:lnTo>
                  <a:pt x="813" y="2819"/>
                </a:lnTo>
                <a:lnTo>
                  <a:pt x="823" y="2824"/>
                </a:lnTo>
                <a:lnTo>
                  <a:pt x="834" y="2829"/>
                </a:lnTo>
                <a:lnTo>
                  <a:pt x="843" y="2835"/>
                </a:lnTo>
                <a:lnTo>
                  <a:pt x="852" y="2843"/>
                </a:lnTo>
                <a:lnTo>
                  <a:pt x="859" y="2850"/>
                </a:lnTo>
                <a:lnTo>
                  <a:pt x="864" y="2858"/>
                </a:lnTo>
                <a:lnTo>
                  <a:pt x="870" y="2868"/>
                </a:lnTo>
                <a:lnTo>
                  <a:pt x="874" y="2878"/>
                </a:lnTo>
                <a:lnTo>
                  <a:pt x="876" y="2889"/>
                </a:lnTo>
                <a:lnTo>
                  <a:pt x="877" y="2901"/>
                </a:lnTo>
                <a:lnTo>
                  <a:pt x="876" y="2924"/>
                </a:lnTo>
                <a:lnTo>
                  <a:pt x="874" y="2946"/>
                </a:lnTo>
                <a:lnTo>
                  <a:pt x="871" y="2968"/>
                </a:lnTo>
                <a:lnTo>
                  <a:pt x="865" y="2989"/>
                </a:lnTo>
                <a:lnTo>
                  <a:pt x="860" y="3009"/>
                </a:lnTo>
                <a:lnTo>
                  <a:pt x="853" y="3028"/>
                </a:lnTo>
                <a:lnTo>
                  <a:pt x="845" y="3045"/>
                </a:lnTo>
                <a:lnTo>
                  <a:pt x="836" y="3062"/>
                </a:lnTo>
                <a:lnTo>
                  <a:pt x="826" y="3077"/>
                </a:lnTo>
                <a:lnTo>
                  <a:pt x="816" y="3089"/>
                </a:lnTo>
                <a:lnTo>
                  <a:pt x="804" y="3101"/>
                </a:lnTo>
                <a:lnTo>
                  <a:pt x="793" y="3110"/>
                </a:lnTo>
                <a:lnTo>
                  <a:pt x="780" y="3118"/>
                </a:lnTo>
                <a:lnTo>
                  <a:pt x="766" y="3124"/>
                </a:lnTo>
                <a:lnTo>
                  <a:pt x="753" y="3127"/>
                </a:lnTo>
                <a:lnTo>
                  <a:pt x="739" y="3128"/>
                </a:lnTo>
                <a:close/>
                <a:moveTo>
                  <a:pt x="601" y="2433"/>
                </a:moveTo>
                <a:lnTo>
                  <a:pt x="601" y="2433"/>
                </a:lnTo>
                <a:lnTo>
                  <a:pt x="602" y="2410"/>
                </a:lnTo>
                <a:lnTo>
                  <a:pt x="604" y="2387"/>
                </a:lnTo>
                <a:lnTo>
                  <a:pt x="607" y="2365"/>
                </a:lnTo>
                <a:lnTo>
                  <a:pt x="612" y="2344"/>
                </a:lnTo>
                <a:lnTo>
                  <a:pt x="618" y="2325"/>
                </a:lnTo>
                <a:lnTo>
                  <a:pt x="625" y="2306"/>
                </a:lnTo>
                <a:lnTo>
                  <a:pt x="632" y="2288"/>
                </a:lnTo>
                <a:lnTo>
                  <a:pt x="642" y="2272"/>
                </a:lnTo>
                <a:lnTo>
                  <a:pt x="651" y="2257"/>
                </a:lnTo>
                <a:lnTo>
                  <a:pt x="662" y="2243"/>
                </a:lnTo>
                <a:lnTo>
                  <a:pt x="673" y="2232"/>
                </a:lnTo>
                <a:lnTo>
                  <a:pt x="685" y="2222"/>
                </a:lnTo>
                <a:lnTo>
                  <a:pt x="698" y="2215"/>
                </a:lnTo>
                <a:lnTo>
                  <a:pt x="711" y="2210"/>
                </a:lnTo>
                <a:lnTo>
                  <a:pt x="725" y="2206"/>
                </a:lnTo>
                <a:lnTo>
                  <a:pt x="739" y="2204"/>
                </a:lnTo>
                <a:lnTo>
                  <a:pt x="753" y="2206"/>
                </a:lnTo>
                <a:lnTo>
                  <a:pt x="766" y="2210"/>
                </a:lnTo>
                <a:lnTo>
                  <a:pt x="780" y="2215"/>
                </a:lnTo>
                <a:lnTo>
                  <a:pt x="793" y="2222"/>
                </a:lnTo>
                <a:lnTo>
                  <a:pt x="804" y="2232"/>
                </a:lnTo>
                <a:lnTo>
                  <a:pt x="816" y="2243"/>
                </a:lnTo>
                <a:lnTo>
                  <a:pt x="826" y="2257"/>
                </a:lnTo>
                <a:lnTo>
                  <a:pt x="836" y="2272"/>
                </a:lnTo>
                <a:lnTo>
                  <a:pt x="845" y="2288"/>
                </a:lnTo>
                <a:lnTo>
                  <a:pt x="853" y="2306"/>
                </a:lnTo>
                <a:lnTo>
                  <a:pt x="860" y="2325"/>
                </a:lnTo>
                <a:lnTo>
                  <a:pt x="865" y="2344"/>
                </a:lnTo>
                <a:lnTo>
                  <a:pt x="871" y="2365"/>
                </a:lnTo>
                <a:lnTo>
                  <a:pt x="874" y="2387"/>
                </a:lnTo>
                <a:lnTo>
                  <a:pt x="876" y="2410"/>
                </a:lnTo>
                <a:lnTo>
                  <a:pt x="877" y="2433"/>
                </a:lnTo>
                <a:lnTo>
                  <a:pt x="876" y="2445"/>
                </a:lnTo>
                <a:lnTo>
                  <a:pt x="874" y="2455"/>
                </a:lnTo>
                <a:lnTo>
                  <a:pt x="870" y="2465"/>
                </a:lnTo>
                <a:lnTo>
                  <a:pt x="864" y="2474"/>
                </a:lnTo>
                <a:lnTo>
                  <a:pt x="859" y="2483"/>
                </a:lnTo>
                <a:lnTo>
                  <a:pt x="852" y="2490"/>
                </a:lnTo>
                <a:lnTo>
                  <a:pt x="843" y="2498"/>
                </a:lnTo>
                <a:lnTo>
                  <a:pt x="834" y="2504"/>
                </a:lnTo>
                <a:lnTo>
                  <a:pt x="823" y="2509"/>
                </a:lnTo>
                <a:lnTo>
                  <a:pt x="813" y="2515"/>
                </a:lnTo>
                <a:lnTo>
                  <a:pt x="801" y="2519"/>
                </a:lnTo>
                <a:lnTo>
                  <a:pt x="790" y="2522"/>
                </a:lnTo>
                <a:lnTo>
                  <a:pt x="777" y="2524"/>
                </a:lnTo>
                <a:lnTo>
                  <a:pt x="764" y="2526"/>
                </a:lnTo>
                <a:lnTo>
                  <a:pt x="752" y="2527"/>
                </a:lnTo>
                <a:lnTo>
                  <a:pt x="739" y="2527"/>
                </a:lnTo>
                <a:lnTo>
                  <a:pt x="726" y="2527"/>
                </a:lnTo>
                <a:lnTo>
                  <a:pt x="714" y="2526"/>
                </a:lnTo>
                <a:lnTo>
                  <a:pt x="701" y="2524"/>
                </a:lnTo>
                <a:lnTo>
                  <a:pt x="688" y="2522"/>
                </a:lnTo>
                <a:lnTo>
                  <a:pt x="677" y="2519"/>
                </a:lnTo>
                <a:lnTo>
                  <a:pt x="665" y="2515"/>
                </a:lnTo>
                <a:lnTo>
                  <a:pt x="654" y="2509"/>
                </a:lnTo>
                <a:lnTo>
                  <a:pt x="644" y="2504"/>
                </a:lnTo>
                <a:lnTo>
                  <a:pt x="634" y="2498"/>
                </a:lnTo>
                <a:lnTo>
                  <a:pt x="627" y="2490"/>
                </a:lnTo>
                <a:lnTo>
                  <a:pt x="620" y="2483"/>
                </a:lnTo>
                <a:lnTo>
                  <a:pt x="613" y="2474"/>
                </a:lnTo>
                <a:lnTo>
                  <a:pt x="608" y="2465"/>
                </a:lnTo>
                <a:lnTo>
                  <a:pt x="604" y="2455"/>
                </a:lnTo>
                <a:lnTo>
                  <a:pt x="602" y="2445"/>
                </a:lnTo>
                <a:lnTo>
                  <a:pt x="601" y="2433"/>
                </a:lnTo>
                <a:close/>
                <a:moveTo>
                  <a:pt x="994" y="2805"/>
                </a:moveTo>
                <a:lnTo>
                  <a:pt x="994" y="2805"/>
                </a:lnTo>
                <a:lnTo>
                  <a:pt x="984" y="2804"/>
                </a:lnTo>
                <a:lnTo>
                  <a:pt x="972" y="2801"/>
                </a:lnTo>
                <a:lnTo>
                  <a:pt x="963" y="2797"/>
                </a:lnTo>
                <a:lnTo>
                  <a:pt x="953" y="2792"/>
                </a:lnTo>
                <a:lnTo>
                  <a:pt x="945" y="2786"/>
                </a:lnTo>
                <a:lnTo>
                  <a:pt x="937" y="2778"/>
                </a:lnTo>
                <a:lnTo>
                  <a:pt x="930" y="2771"/>
                </a:lnTo>
                <a:lnTo>
                  <a:pt x="923" y="2761"/>
                </a:lnTo>
                <a:lnTo>
                  <a:pt x="918" y="2751"/>
                </a:lnTo>
                <a:lnTo>
                  <a:pt x="913" y="2740"/>
                </a:lnTo>
                <a:lnTo>
                  <a:pt x="910" y="2729"/>
                </a:lnTo>
                <a:lnTo>
                  <a:pt x="906" y="2717"/>
                </a:lnTo>
                <a:lnTo>
                  <a:pt x="903" y="2704"/>
                </a:lnTo>
                <a:lnTo>
                  <a:pt x="901" y="2692"/>
                </a:lnTo>
                <a:lnTo>
                  <a:pt x="900" y="2679"/>
                </a:lnTo>
                <a:lnTo>
                  <a:pt x="900" y="2666"/>
                </a:lnTo>
                <a:lnTo>
                  <a:pt x="900" y="2654"/>
                </a:lnTo>
                <a:lnTo>
                  <a:pt x="901" y="2641"/>
                </a:lnTo>
                <a:lnTo>
                  <a:pt x="903" y="2628"/>
                </a:lnTo>
                <a:lnTo>
                  <a:pt x="906" y="2616"/>
                </a:lnTo>
                <a:lnTo>
                  <a:pt x="910" y="2604"/>
                </a:lnTo>
                <a:lnTo>
                  <a:pt x="913" y="2593"/>
                </a:lnTo>
                <a:lnTo>
                  <a:pt x="918" y="2582"/>
                </a:lnTo>
                <a:lnTo>
                  <a:pt x="923" y="2572"/>
                </a:lnTo>
                <a:lnTo>
                  <a:pt x="930" y="2562"/>
                </a:lnTo>
                <a:lnTo>
                  <a:pt x="937" y="2554"/>
                </a:lnTo>
                <a:lnTo>
                  <a:pt x="945" y="2546"/>
                </a:lnTo>
                <a:lnTo>
                  <a:pt x="953" y="2541"/>
                </a:lnTo>
                <a:lnTo>
                  <a:pt x="963" y="2536"/>
                </a:lnTo>
                <a:lnTo>
                  <a:pt x="972" y="2531"/>
                </a:lnTo>
                <a:lnTo>
                  <a:pt x="984" y="2529"/>
                </a:lnTo>
                <a:lnTo>
                  <a:pt x="994" y="2528"/>
                </a:lnTo>
                <a:lnTo>
                  <a:pt x="1018" y="2529"/>
                </a:lnTo>
                <a:lnTo>
                  <a:pt x="1041" y="2531"/>
                </a:lnTo>
                <a:lnTo>
                  <a:pt x="1063" y="2535"/>
                </a:lnTo>
                <a:lnTo>
                  <a:pt x="1084" y="2540"/>
                </a:lnTo>
                <a:lnTo>
                  <a:pt x="1104" y="2545"/>
                </a:lnTo>
                <a:lnTo>
                  <a:pt x="1122" y="2553"/>
                </a:lnTo>
                <a:lnTo>
                  <a:pt x="1140" y="2560"/>
                </a:lnTo>
                <a:lnTo>
                  <a:pt x="1157" y="2569"/>
                </a:lnTo>
                <a:lnTo>
                  <a:pt x="1170" y="2579"/>
                </a:lnTo>
                <a:lnTo>
                  <a:pt x="1184" y="2589"/>
                </a:lnTo>
                <a:lnTo>
                  <a:pt x="1196" y="2601"/>
                </a:lnTo>
                <a:lnTo>
                  <a:pt x="1205" y="2613"/>
                </a:lnTo>
                <a:lnTo>
                  <a:pt x="1213" y="2625"/>
                </a:lnTo>
                <a:lnTo>
                  <a:pt x="1219" y="2639"/>
                </a:lnTo>
                <a:lnTo>
                  <a:pt x="1222" y="2653"/>
                </a:lnTo>
                <a:lnTo>
                  <a:pt x="1223" y="2666"/>
                </a:lnTo>
                <a:lnTo>
                  <a:pt x="1222" y="2680"/>
                </a:lnTo>
                <a:lnTo>
                  <a:pt x="1219" y="2694"/>
                </a:lnTo>
                <a:lnTo>
                  <a:pt x="1213" y="2708"/>
                </a:lnTo>
                <a:lnTo>
                  <a:pt x="1205" y="2720"/>
                </a:lnTo>
                <a:lnTo>
                  <a:pt x="1196" y="2732"/>
                </a:lnTo>
                <a:lnTo>
                  <a:pt x="1184" y="2743"/>
                </a:lnTo>
                <a:lnTo>
                  <a:pt x="1170" y="2754"/>
                </a:lnTo>
                <a:lnTo>
                  <a:pt x="1157" y="2763"/>
                </a:lnTo>
                <a:lnTo>
                  <a:pt x="1140" y="2773"/>
                </a:lnTo>
                <a:lnTo>
                  <a:pt x="1122" y="2780"/>
                </a:lnTo>
                <a:lnTo>
                  <a:pt x="1104" y="2788"/>
                </a:lnTo>
                <a:lnTo>
                  <a:pt x="1084" y="2793"/>
                </a:lnTo>
                <a:lnTo>
                  <a:pt x="1063" y="2798"/>
                </a:lnTo>
                <a:lnTo>
                  <a:pt x="1041" y="2801"/>
                </a:lnTo>
                <a:lnTo>
                  <a:pt x="1018" y="2804"/>
                </a:lnTo>
                <a:lnTo>
                  <a:pt x="994" y="2805"/>
                </a:lnTo>
                <a:close/>
                <a:moveTo>
                  <a:pt x="1323" y="1909"/>
                </a:moveTo>
                <a:lnTo>
                  <a:pt x="1323" y="1909"/>
                </a:lnTo>
                <a:lnTo>
                  <a:pt x="1323" y="1921"/>
                </a:lnTo>
                <a:lnTo>
                  <a:pt x="1321" y="1932"/>
                </a:lnTo>
                <a:lnTo>
                  <a:pt x="1318" y="1943"/>
                </a:lnTo>
                <a:lnTo>
                  <a:pt x="1315" y="1953"/>
                </a:lnTo>
                <a:lnTo>
                  <a:pt x="1310" y="1963"/>
                </a:lnTo>
                <a:lnTo>
                  <a:pt x="1304" y="1972"/>
                </a:lnTo>
                <a:lnTo>
                  <a:pt x="1298" y="1982"/>
                </a:lnTo>
                <a:lnTo>
                  <a:pt x="1291" y="1989"/>
                </a:lnTo>
                <a:lnTo>
                  <a:pt x="1282" y="1997"/>
                </a:lnTo>
                <a:lnTo>
                  <a:pt x="1274" y="2004"/>
                </a:lnTo>
                <a:lnTo>
                  <a:pt x="1264" y="2009"/>
                </a:lnTo>
                <a:lnTo>
                  <a:pt x="1254" y="2015"/>
                </a:lnTo>
                <a:lnTo>
                  <a:pt x="1243" y="2018"/>
                </a:lnTo>
                <a:lnTo>
                  <a:pt x="1233" y="2021"/>
                </a:lnTo>
                <a:lnTo>
                  <a:pt x="1221" y="2023"/>
                </a:lnTo>
                <a:lnTo>
                  <a:pt x="1209" y="2023"/>
                </a:lnTo>
                <a:lnTo>
                  <a:pt x="299" y="2023"/>
                </a:lnTo>
                <a:lnTo>
                  <a:pt x="287" y="2023"/>
                </a:lnTo>
                <a:lnTo>
                  <a:pt x="276" y="2021"/>
                </a:lnTo>
                <a:lnTo>
                  <a:pt x="265" y="2018"/>
                </a:lnTo>
                <a:lnTo>
                  <a:pt x="255" y="2015"/>
                </a:lnTo>
                <a:lnTo>
                  <a:pt x="244" y="2009"/>
                </a:lnTo>
                <a:lnTo>
                  <a:pt x="236" y="2004"/>
                </a:lnTo>
                <a:lnTo>
                  <a:pt x="226" y="1997"/>
                </a:lnTo>
                <a:lnTo>
                  <a:pt x="218" y="1989"/>
                </a:lnTo>
                <a:lnTo>
                  <a:pt x="210" y="1982"/>
                </a:lnTo>
                <a:lnTo>
                  <a:pt x="204" y="1972"/>
                </a:lnTo>
                <a:lnTo>
                  <a:pt x="199" y="1963"/>
                </a:lnTo>
                <a:lnTo>
                  <a:pt x="194" y="1953"/>
                </a:lnTo>
                <a:lnTo>
                  <a:pt x="190" y="1943"/>
                </a:lnTo>
                <a:lnTo>
                  <a:pt x="187" y="1932"/>
                </a:lnTo>
                <a:lnTo>
                  <a:pt x="185" y="1921"/>
                </a:lnTo>
                <a:lnTo>
                  <a:pt x="185" y="1909"/>
                </a:lnTo>
                <a:lnTo>
                  <a:pt x="185" y="1177"/>
                </a:lnTo>
                <a:lnTo>
                  <a:pt x="185" y="1166"/>
                </a:lnTo>
                <a:lnTo>
                  <a:pt x="187" y="1154"/>
                </a:lnTo>
                <a:lnTo>
                  <a:pt x="190" y="1142"/>
                </a:lnTo>
                <a:lnTo>
                  <a:pt x="194" y="1132"/>
                </a:lnTo>
                <a:lnTo>
                  <a:pt x="199" y="1122"/>
                </a:lnTo>
                <a:lnTo>
                  <a:pt x="204" y="1113"/>
                </a:lnTo>
                <a:lnTo>
                  <a:pt x="210" y="1104"/>
                </a:lnTo>
                <a:lnTo>
                  <a:pt x="218" y="1096"/>
                </a:lnTo>
                <a:lnTo>
                  <a:pt x="226" y="1089"/>
                </a:lnTo>
                <a:lnTo>
                  <a:pt x="236" y="1082"/>
                </a:lnTo>
                <a:lnTo>
                  <a:pt x="244" y="1076"/>
                </a:lnTo>
                <a:lnTo>
                  <a:pt x="255" y="1072"/>
                </a:lnTo>
                <a:lnTo>
                  <a:pt x="265" y="1067"/>
                </a:lnTo>
                <a:lnTo>
                  <a:pt x="276" y="1065"/>
                </a:lnTo>
                <a:lnTo>
                  <a:pt x="287" y="1063"/>
                </a:lnTo>
                <a:lnTo>
                  <a:pt x="299" y="1062"/>
                </a:lnTo>
                <a:lnTo>
                  <a:pt x="1209" y="1062"/>
                </a:lnTo>
                <a:lnTo>
                  <a:pt x="1221" y="1063"/>
                </a:lnTo>
                <a:lnTo>
                  <a:pt x="1233" y="1065"/>
                </a:lnTo>
                <a:lnTo>
                  <a:pt x="1243" y="1067"/>
                </a:lnTo>
                <a:lnTo>
                  <a:pt x="1254" y="1072"/>
                </a:lnTo>
                <a:lnTo>
                  <a:pt x="1264" y="1076"/>
                </a:lnTo>
                <a:lnTo>
                  <a:pt x="1274" y="1082"/>
                </a:lnTo>
                <a:lnTo>
                  <a:pt x="1282" y="1089"/>
                </a:lnTo>
                <a:lnTo>
                  <a:pt x="1291" y="1096"/>
                </a:lnTo>
                <a:lnTo>
                  <a:pt x="1298" y="1104"/>
                </a:lnTo>
                <a:lnTo>
                  <a:pt x="1304" y="1113"/>
                </a:lnTo>
                <a:lnTo>
                  <a:pt x="1310" y="1122"/>
                </a:lnTo>
                <a:lnTo>
                  <a:pt x="1315" y="1132"/>
                </a:lnTo>
                <a:lnTo>
                  <a:pt x="1318" y="1142"/>
                </a:lnTo>
                <a:lnTo>
                  <a:pt x="1321" y="1154"/>
                </a:lnTo>
                <a:lnTo>
                  <a:pt x="1323" y="1166"/>
                </a:lnTo>
                <a:lnTo>
                  <a:pt x="1323" y="1177"/>
                </a:lnTo>
                <a:lnTo>
                  <a:pt x="1323" y="1909"/>
                </a:lnTo>
                <a:close/>
              </a:path>
            </a:pathLst>
          </a:custGeom>
          <a:solidFill>
            <a:srgbClr val="00914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2" name="KSO_Shape"/>
          <p:cNvSpPr/>
          <p:nvPr/>
        </p:nvSpPr>
        <p:spPr bwMode="auto">
          <a:xfrm>
            <a:off x="10057388" y="1517513"/>
            <a:ext cx="843643" cy="627108"/>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05A24"/>
          </a:solidFill>
          <a:ln>
            <a:noFill/>
          </a:ln>
        </p:spPr>
        <p:txBody>
          <a:bodyPr lIns="68580" tIns="34290" rIns="68580" bIns="54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33" name="KSO_Shape"/>
          <p:cNvSpPr/>
          <p:nvPr/>
        </p:nvSpPr>
        <p:spPr>
          <a:xfrm>
            <a:off x="10174855" y="5109481"/>
            <a:ext cx="843643" cy="598987"/>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4" name="矩形 33"/>
          <p:cNvSpPr/>
          <p:nvPr/>
        </p:nvSpPr>
        <p:spPr>
          <a:xfrm>
            <a:off x="393017" y="1436096"/>
            <a:ext cx="4973185" cy="1384995"/>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（一）社会依据</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进入21世纪，以Internet为核心的现代网络技术和通信技术已经得到了飞速的发展和广泛的应用。</a:t>
            </a:r>
          </a:p>
        </p:txBody>
      </p:sp>
      <p:sp>
        <p:nvSpPr>
          <p:cNvPr id="35" name="矩形 34"/>
          <p:cNvSpPr/>
          <p:nvPr/>
        </p:nvSpPr>
        <p:spPr>
          <a:xfrm>
            <a:off x="335087" y="3667578"/>
            <a:ext cx="5150176" cy="1754326"/>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（二）现实依据</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进入21世纪，以Internet为核心的现代网络技术和通信技术已经得到了飞速的发展和广泛的应用，世界经济向全球化和信息化发展成为新世纪鲜明的特征和趋势。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43542"/>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808501" y="4287395"/>
            <a:ext cx="2574999" cy="1138773"/>
          </a:xfrm>
          <a:prstGeom prst="rect">
            <a:avLst/>
          </a:prstGeom>
          <a:noFill/>
        </p:spPr>
        <p:txBody>
          <a:bodyPr wrap="none">
            <a:spAutoFit/>
          </a:bodyPr>
          <a:lstStyle/>
          <a:p>
            <a:pPr algn="ctr"/>
            <a:r>
              <a:rPr lang="zh-CN" altLang="en-US" sz="4400" b="1" dirty="0">
                <a:solidFill>
                  <a:srgbClr val="F05A24"/>
                </a:solidFill>
                <a:latin typeface="微软雅黑" panose="020B0503020204020204" pitchFamily="34" charset="-122"/>
                <a:ea typeface="微软雅黑" panose="020B0503020204020204" pitchFamily="34" charset="-122"/>
              </a:rPr>
              <a:t>研究背景</a:t>
            </a:r>
          </a:p>
          <a:p>
            <a:pPr algn="ctr"/>
            <a:r>
              <a:rPr lang="en-US" altLang="zh-CN" sz="2400" dirty="0">
                <a:solidFill>
                  <a:srgbClr val="F05A24"/>
                </a:solidFill>
                <a:latin typeface="微软雅黑" panose="020B0503020204020204" pitchFamily="34" charset="-122"/>
                <a:ea typeface="微软雅黑" panose="020B0503020204020204" pitchFamily="34" charset="-122"/>
              </a:rPr>
              <a:t>The Background</a:t>
            </a:r>
          </a:p>
        </p:txBody>
      </p:sp>
      <p:grpSp>
        <p:nvGrpSpPr>
          <p:cNvPr id="10" name="组合 9"/>
          <p:cNvGrpSpPr/>
          <p:nvPr/>
        </p:nvGrpSpPr>
        <p:grpSpPr>
          <a:xfrm>
            <a:off x="4886711" y="1431832"/>
            <a:ext cx="2418578" cy="2418578"/>
            <a:chOff x="10896434" y="-1484170"/>
            <a:chExt cx="914400" cy="914400"/>
          </a:xfrm>
        </p:grpSpPr>
        <p:sp>
          <p:nvSpPr>
            <p:cNvPr id="14" name="KSO_Shape"/>
            <p:cNvSpPr/>
            <p:nvPr/>
          </p:nvSpPr>
          <p:spPr bwMode="auto">
            <a:xfrm>
              <a:off x="11070807" y="-1326786"/>
              <a:ext cx="565654" cy="599633"/>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椭圆 14"/>
            <p:cNvSpPr/>
            <p:nvPr/>
          </p:nvSpPr>
          <p:spPr>
            <a:xfrm>
              <a:off x="10896434" y="-1484170"/>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4056" y="1408137"/>
            <a:ext cx="2333958" cy="4110827"/>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a:spLocks noChangeArrowheads="1"/>
          </p:cNvSpPr>
          <p:nvPr/>
        </p:nvSpPr>
        <p:spPr bwMode="auto">
          <a:xfrm>
            <a:off x="89474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1921" t="3794" r="38053" b="21206"/>
          <a:stretch>
            <a:fillRect/>
          </a:stretch>
        </p:blipFill>
        <p:spPr>
          <a:xfrm>
            <a:off x="1042467" y="1867373"/>
            <a:ext cx="1757137" cy="1757137"/>
          </a:xfrm>
          <a:prstGeom prst="ellipse">
            <a:avLst/>
          </a:prstGeom>
          <a:noFill/>
          <a:ln w="57150">
            <a:solidFill>
              <a:schemeClr val="bg1"/>
            </a:solidFill>
          </a:ln>
        </p:spPr>
      </p:pic>
      <p:sp>
        <p:nvSpPr>
          <p:cNvPr id="35" name="矩形 34"/>
          <p:cNvSpPr/>
          <p:nvPr/>
        </p:nvSpPr>
        <p:spPr>
          <a:xfrm>
            <a:off x="75405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37366" y="1408137"/>
            <a:ext cx="2333958" cy="4110827"/>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
          <p:cNvSpPr txBox="1">
            <a:spLocks noChangeArrowheads="1"/>
          </p:cNvSpPr>
          <p:nvPr/>
        </p:nvSpPr>
        <p:spPr bwMode="auto">
          <a:xfrm>
            <a:off x="367805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sp>
        <p:nvSpPr>
          <p:cNvPr id="40" name="矩形 39"/>
          <p:cNvSpPr/>
          <p:nvPr/>
        </p:nvSpPr>
        <p:spPr>
          <a:xfrm>
            <a:off x="353736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320676" y="1408137"/>
            <a:ext cx="2333958" cy="41108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
          <p:cNvSpPr txBox="1">
            <a:spLocks noChangeArrowheads="1"/>
          </p:cNvSpPr>
          <p:nvPr/>
        </p:nvSpPr>
        <p:spPr bwMode="auto">
          <a:xfrm>
            <a:off x="646136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sp>
        <p:nvSpPr>
          <p:cNvPr id="44" name="矩形 43"/>
          <p:cNvSpPr/>
          <p:nvPr/>
        </p:nvSpPr>
        <p:spPr>
          <a:xfrm>
            <a:off x="632067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103986" y="1408137"/>
            <a:ext cx="2333958" cy="4110827"/>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
          <p:cNvSpPr txBox="1">
            <a:spLocks noChangeArrowheads="1"/>
          </p:cNvSpPr>
          <p:nvPr/>
        </p:nvSpPr>
        <p:spPr bwMode="auto">
          <a:xfrm>
            <a:off x="924467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sp>
        <p:nvSpPr>
          <p:cNvPr id="48" name="矩形 47"/>
          <p:cNvSpPr/>
          <p:nvPr/>
        </p:nvSpPr>
        <p:spPr>
          <a:xfrm>
            <a:off x="910398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7378" t="12500" r="17122" b="12500"/>
          <a:stretch>
            <a:fillRect/>
          </a:stretch>
        </p:blipFill>
        <p:spPr>
          <a:xfrm>
            <a:off x="3825778" y="1867373"/>
            <a:ext cx="1757136" cy="1757136"/>
          </a:xfrm>
          <a:prstGeom prst="ellipse">
            <a:avLst/>
          </a:prstGeom>
          <a:noFill/>
          <a:ln w="57150">
            <a:solidFill>
              <a:schemeClr val="bg1"/>
            </a:solidFill>
          </a:ln>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44697" t="12500" r="3553" b="12500"/>
          <a:stretch>
            <a:fillRect/>
          </a:stretch>
        </p:blipFill>
        <p:spPr>
          <a:xfrm>
            <a:off x="6609088" y="1867373"/>
            <a:ext cx="1757136" cy="1757136"/>
          </a:xfrm>
          <a:prstGeom prst="ellipse">
            <a:avLst/>
          </a:prstGeom>
          <a:noFill/>
          <a:ln w="57150">
            <a:solidFill>
              <a:schemeClr val="bg1"/>
            </a:solidFill>
          </a:ln>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51799" t="-116" r="1282" b="29791"/>
          <a:stretch>
            <a:fillRect/>
          </a:stretch>
        </p:blipFill>
        <p:spPr>
          <a:xfrm>
            <a:off x="9392397" y="1867373"/>
            <a:ext cx="1757136" cy="1757136"/>
          </a:xfrm>
          <a:prstGeom prst="ellipse">
            <a:avLst/>
          </a:prstGeom>
          <a:noFill/>
          <a:ln w="571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026299" y="1441707"/>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rot="10800000">
            <a:off x="9246059" y="2166302"/>
            <a:ext cx="1687672" cy="2186897"/>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7953627" y="2475730"/>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564639" y="2475731"/>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144761" y="2475733"/>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699122" y="2029310"/>
            <a:ext cx="2448646" cy="2460888"/>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nvGrpSpPr>
          <p:cNvPr id="20" name="Group 4"/>
          <p:cNvGrpSpPr>
            <a:grpSpLocks noChangeAspect="1"/>
          </p:cNvGrpSpPr>
          <p:nvPr/>
        </p:nvGrpSpPr>
        <p:grpSpPr bwMode="auto">
          <a:xfrm>
            <a:off x="6916473" y="3025282"/>
            <a:ext cx="436982" cy="459201"/>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468846" y="3033869"/>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365584" y="3017698"/>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828351" y="3020638"/>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5078178" y="1171575"/>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0" name="文本框 29"/>
          <p:cNvSpPr txBox="1"/>
          <p:nvPr/>
        </p:nvSpPr>
        <p:spPr>
          <a:xfrm>
            <a:off x="5078178" y="1914041"/>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31" name="文本框 30"/>
          <p:cNvSpPr txBox="1"/>
          <p:nvPr/>
        </p:nvSpPr>
        <p:spPr>
          <a:xfrm>
            <a:off x="7826181" y="1162282"/>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7826181" y="1904748"/>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33" name="文本框 32"/>
          <p:cNvSpPr txBox="1"/>
          <p:nvPr/>
        </p:nvSpPr>
        <p:spPr>
          <a:xfrm>
            <a:off x="6413970" y="4538506"/>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4" name="文本框 33"/>
          <p:cNvSpPr txBox="1"/>
          <p:nvPr/>
        </p:nvSpPr>
        <p:spPr>
          <a:xfrm>
            <a:off x="6413970" y="4059728"/>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35" name="文本框 34"/>
          <p:cNvSpPr txBox="1"/>
          <p:nvPr/>
        </p:nvSpPr>
        <p:spPr>
          <a:xfrm>
            <a:off x="9366230" y="5049388"/>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6" name="文本框 35"/>
          <p:cNvSpPr txBox="1"/>
          <p:nvPr/>
        </p:nvSpPr>
        <p:spPr>
          <a:xfrm>
            <a:off x="9366230" y="4570610"/>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宽屏</PresentationFormat>
  <Paragraphs>313</Paragraphs>
  <Slides>36</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Arial Unicode MS</vt:lpstr>
      <vt:lpstr>宋体</vt:lpstr>
      <vt:lpstr>微软雅黑</vt:lpstr>
      <vt:lpstr>Arial</vt:lpstr>
      <vt:lpstr>Bodoni MT Black</vt:lpstr>
      <vt:lpstr>Calibri</vt:lpstr>
      <vt:lpstr>Calibri Light</vt:lpstr>
      <vt:lpstr>Franklin Gothic Book</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525</cp:revision>
  <dcterms:created xsi:type="dcterms:W3CDTF">2014-08-08T03:06:00Z</dcterms:created>
  <dcterms:modified xsi:type="dcterms:W3CDTF">2021-01-05T15:42:02Z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