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335" r:id="rId2"/>
    <p:sldId id="320" r:id="rId3"/>
    <p:sldId id="307" r:id="rId4"/>
    <p:sldId id="323" r:id="rId5"/>
    <p:sldId id="328" r:id="rId6"/>
    <p:sldId id="265" r:id="rId7"/>
    <p:sldId id="324" r:id="rId8"/>
    <p:sldId id="310" r:id="rId9"/>
    <p:sldId id="258" r:id="rId10"/>
    <p:sldId id="327" r:id="rId11"/>
    <p:sldId id="325" r:id="rId12"/>
    <p:sldId id="311" r:id="rId13"/>
    <p:sldId id="264" r:id="rId14"/>
    <p:sldId id="329" r:id="rId15"/>
    <p:sldId id="330" r:id="rId16"/>
    <p:sldId id="312" r:id="rId17"/>
    <p:sldId id="300" r:id="rId18"/>
    <p:sldId id="296" r:id="rId19"/>
    <p:sldId id="301" r:id="rId20"/>
    <p:sldId id="268" r:id="rId21"/>
    <p:sldId id="313" r:id="rId22"/>
    <p:sldId id="277" r:id="rId23"/>
    <p:sldId id="303" r:id="rId24"/>
    <p:sldId id="332" r:id="rId25"/>
    <p:sldId id="336"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67">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8C83"/>
    <a:srgbClr val="FFEEE2"/>
    <a:srgbClr val="3B3B3B"/>
    <a:srgbClr val="E60616"/>
    <a:srgbClr val="AD1018"/>
    <a:srgbClr val="B81018"/>
    <a:srgbClr val="F54251"/>
    <a:srgbClr val="CF0B1E"/>
    <a:srgbClr val="3A3A3B"/>
    <a:srgbClr val="2E75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95" autoAdjust="0"/>
    <p:restoredTop sz="95494" autoAdjust="0"/>
  </p:normalViewPr>
  <p:slideViewPr>
    <p:cSldViewPr snapToGrid="0">
      <p:cViewPr varScale="1">
        <p:scale>
          <a:sx n="86" d="100"/>
          <a:sy n="86" d="100"/>
        </p:scale>
        <p:origin x="930" y="90"/>
      </p:cViewPr>
      <p:guideLst>
        <p:guide orient="horz" pos="3067"/>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247C8E-FAE5-43D1-82C0-196E816DC300}"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2AF99-A73B-44C9-96FA-736798B6D18B}"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072AF99-A73B-44C9-96FA-736798B6D18B}" type="slidenum">
              <a:rPr lang="zh-CN" altLang="en-US" smtClean="0"/>
              <a:t>6</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9_标题幻灯片">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0" y="171"/>
            <a:ext cx="12192000" cy="685765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0" y="171"/>
            <a:ext cx="12192000" cy="685765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0" y="171"/>
            <a:ext cx="12192000" cy="685765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C40D9B-40DE-40F2-B1F7-10F71B5D2BB1}"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4F500A-20A7-471A-86E3-34823246EEC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3685858" y="3719459"/>
            <a:ext cx="4820285" cy="645160"/>
          </a:xfrm>
          <a:prstGeom prst="rect">
            <a:avLst/>
          </a:prstGeom>
        </p:spPr>
        <p:txBody>
          <a:bodyPr wrap="none">
            <a:spAutoFit/>
          </a:bodyPr>
          <a:lstStyle/>
          <a:p>
            <a:pPr algn="ctr">
              <a:spcBef>
                <a:spcPct val="0"/>
              </a:spcBef>
              <a:buFontTx/>
              <a:buNone/>
            </a:pPr>
            <a:r>
              <a:rPr lang="en-US" altLang="zh-CN" sz="3600"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2020</a:t>
            </a:r>
            <a:r>
              <a:rPr lang="zh-CN" altLang="en-US" sz="3600"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年度计划</a:t>
            </a:r>
            <a:r>
              <a:rPr lang="en-US" altLang="zh-CN" sz="3600"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PPT</a:t>
            </a:r>
            <a:r>
              <a:rPr lang="zh-CN" altLang="en-US" sz="3600"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模版</a:t>
            </a:r>
            <a:endParaRPr lang="en-US" altLang="zh-CN" sz="3600"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endParaRPr>
          </a:p>
        </p:txBody>
      </p:sp>
      <p:sp>
        <p:nvSpPr>
          <p:cNvPr id="14" name="矩形 13"/>
          <p:cNvSpPr/>
          <p:nvPr/>
        </p:nvSpPr>
        <p:spPr>
          <a:xfrm>
            <a:off x="3729070" y="4339527"/>
            <a:ext cx="4733861" cy="830997"/>
          </a:xfrm>
          <a:prstGeom prst="rect">
            <a:avLst/>
          </a:prstGeom>
        </p:spPr>
        <p:txBody>
          <a:bodyPr wrap="none">
            <a:spAutoFit/>
          </a:bodyPr>
          <a:lstStyle/>
          <a:p>
            <a:pPr algn="ctr">
              <a:spcBef>
                <a:spcPct val="0"/>
              </a:spcBef>
              <a:buFontTx/>
              <a:buNone/>
            </a:pPr>
            <a:r>
              <a:rPr lang="en-US" altLang="zh-CN" sz="4800" b="1"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Your Text Here</a:t>
            </a:r>
          </a:p>
        </p:txBody>
      </p:sp>
      <p:sp>
        <p:nvSpPr>
          <p:cNvPr id="4" name="矩形 3"/>
          <p:cNvSpPr/>
          <p:nvPr/>
        </p:nvSpPr>
        <p:spPr>
          <a:xfrm>
            <a:off x="3566490" y="5446096"/>
            <a:ext cx="4794903" cy="400110"/>
          </a:xfrm>
          <a:prstGeom prst="rect">
            <a:avLst/>
          </a:prstGeom>
        </p:spPr>
        <p:txBody>
          <a:bodyPr wrap="none">
            <a:spAutoFit/>
          </a:bodyPr>
          <a:lstStyle/>
          <a:p>
            <a:pPr algn="ctr">
              <a:spcBef>
                <a:spcPct val="0"/>
              </a:spcBef>
            </a:pPr>
            <a:r>
              <a:rPr lang="zh-CN" altLang="en-US" sz="200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汇报人：</a:t>
            </a:r>
            <a:r>
              <a:rPr lang="en-US" altLang="zh-CN" sz="200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xiazaii   </a:t>
            </a:r>
            <a:r>
              <a:rPr lang="zh-CN" altLang="en-US" sz="200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汇报时间：</a:t>
            </a:r>
            <a:r>
              <a:rPr lang="en-US" altLang="zh-CN" sz="200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2020.01.02</a:t>
            </a:r>
            <a:endParaRPr lang="en-US" altLang="zh-CN" sz="2000"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endParaRPr>
          </a:p>
        </p:txBody>
      </p:sp>
      <p:cxnSp>
        <p:nvCxnSpPr>
          <p:cNvPr id="8" name="直接连接符 7"/>
          <p:cNvCxnSpPr/>
          <p:nvPr/>
        </p:nvCxnSpPr>
        <p:spPr>
          <a:xfrm>
            <a:off x="3708935" y="5265018"/>
            <a:ext cx="4774131" cy="0"/>
          </a:xfrm>
          <a:prstGeom prst="line">
            <a:avLst/>
          </a:prstGeom>
          <a:ln>
            <a:solidFill>
              <a:srgbClr val="BE8C83"/>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3"/>
          <p:cNvSpPr>
            <a:spLocks noChangeArrowheads="1"/>
          </p:cNvSpPr>
          <p:nvPr/>
        </p:nvSpPr>
        <p:spPr bwMode="auto">
          <a:xfrm>
            <a:off x="5186500" y="2942380"/>
            <a:ext cx="1289050"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2600" b="1" dirty="0">
                <a:solidFill>
                  <a:schemeClr val="bg1"/>
                </a:solidFill>
                <a:latin typeface="微软雅黑" panose="020B0503020204020204" pitchFamily="34" charset="-122"/>
                <a:ea typeface="微软雅黑" panose="020B0503020204020204" pitchFamily="34" charset="-122"/>
              </a:rPr>
              <a:t>单击此处添加标题</a:t>
            </a:r>
            <a:endParaRPr lang="en-US" altLang="zh-CN" sz="2600" b="1" dirty="0">
              <a:solidFill>
                <a:schemeClr val="bg1"/>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3841506" y="1897663"/>
            <a:ext cx="3763541" cy="3478292"/>
            <a:chOff x="2584069" y="1592195"/>
            <a:chExt cx="3763541" cy="3478292"/>
          </a:xfrm>
        </p:grpSpPr>
        <p:sp>
          <p:nvSpPr>
            <p:cNvPr id="4" name="AutoShape 4"/>
            <p:cNvSpPr>
              <a:spLocks noChangeArrowheads="1"/>
            </p:cNvSpPr>
            <p:nvPr/>
          </p:nvSpPr>
          <p:spPr bwMode="gray">
            <a:xfrm rot="19367479">
              <a:off x="2584069" y="1592195"/>
              <a:ext cx="3763541" cy="3478292"/>
            </a:xfrm>
            <a:custGeom>
              <a:avLst/>
              <a:gdLst>
                <a:gd name="G0" fmla="+- 2978742 0 0"/>
                <a:gd name="G1" fmla="+- -2701147 0 0"/>
                <a:gd name="G2" fmla="+- 2978742 0 -2701147"/>
                <a:gd name="G3" fmla="+- 10800 0 0"/>
                <a:gd name="G4" fmla="+- 0 0 2978742"/>
                <a:gd name="T0" fmla="*/ 360 256 1"/>
                <a:gd name="T1" fmla="*/ 0 256 1"/>
                <a:gd name="G5" fmla="+- G2 T0 T1"/>
                <a:gd name="G6" fmla="?: G2 G2 G5"/>
                <a:gd name="G7" fmla="+- 0 0 G6"/>
                <a:gd name="G8" fmla="+- 7349 0 0"/>
                <a:gd name="G9" fmla="+- 0 0 -2701147"/>
                <a:gd name="G10" fmla="+- 7349 0 2700"/>
                <a:gd name="G11" fmla="cos G10 2978742"/>
                <a:gd name="G12" fmla="sin G10 2978742"/>
                <a:gd name="G13" fmla="cos 13500 2978742"/>
                <a:gd name="G14" fmla="sin 13500 2978742"/>
                <a:gd name="G15" fmla="+- G11 10800 0"/>
                <a:gd name="G16" fmla="+- G12 10800 0"/>
                <a:gd name="G17" fmla="+- G13 10800 0"/>
                <a:gd name="G18" fmla="+- G14 10800 0"/>
                <a:gd name="G19" fmla="*/ 7349 1 2"/>
                <a:gd name="G20" fmla="+- G19 5400 0"/>
                <a:gd name="G21" fmla="cos G20 2978742"/>
                <a:gd name="G22" fmla="sin G20 2978742"/>
                <a:gd name="G23" fmla="+- G21 10800 0"/>
                <a:gd name="G24" fmla="+- G12 G23 G22"/>
                <a:gd name="G25" fmla="+- G22 G23 G11"/>
                <a:gd name="G26" fmla="cos 10800 2978742"/>
                <a:gd name="G27" fmla="sin 10800 2978742"/>
                <a:gd name="G28" fmla="cos 7349 2978742"/>
                <a:gd name="G29" fmla="sin 7349 2978742"/>
                <a:gd name="G30" fmla="+- G26 10800 0"/>
                <a:gd name="G31" fmla="+- G27 10800 0"/>
                <a:gd name="G32" fmla="+- G28 10800 0"/>
                <a:gd name="G33" fmla="+- G29 10800 0"/>
                <a:gd name="G34" fmla="+- G19 5400 0"/>
                <a:gd name="G35" fmla="cos G34 -2701147"/>
                <a:gd name="G36" fmla="sin G34 -2701147"/>
                <a:gd name="G37" fmla="+/ -2701147 2978742 2"/>
                <a:gd name="T2" fmla="*/ 180 256 1"/>
                <a:gd name="T3" fmla="*/ 0 256 1"/>
                <a:gd name="G38" fmla="+- G37 T2 T3"/>
                <a:gd name="G39" fmla="?: G2 G37 G38"/>
                <a:gd name="G40" fmla="cos 10800 G39"/>
                <a:gd name="G41" fmla="sin 10800 G39"/>
                <a:gd name="G42" fmla="cos 7349 G39"/>
                <a:gd name="G43" fmla="sin 7349 G39"/>
                <a:gd name="G44" fmla="+- G40 10800 0"/>
                <a:gd name="G45" fmla="+- G41 10800 0"/>
                <a:gd name="G46" fmla="+- G42 10800 0"/>
                <a:gd name="G47" fmla="+- G43 10800 0"/>
                <a:gd name="G48" fmla="+- G35 10800 0"/>
                <a:gd name="G49" fmla="+- G36 10800 0"/>
                <a:gd name="T4" fmla="*/ 21592 w 21600"/>
                <a:gd name="T5" fmla="*/ 11199 h 21600"/>
                <a:gd name="T6" fmla="*/ 17626 w 21600"/>
                <a:gd name="T7" fmla="*/ 4820 h 21600"/>
                <a:gd name="T8" fmla="*/ 18143 w 21600"/>
                <a:gd name="T9" fmla="*/ 11071 h 21600"/>
                <a:gd name="T10" fmla="*/ 20270 w 21600"/>
                <a:gd name="T11" fmla="*/ 20420 h 21600"/>
                <a:gd name="T12" fmla="*/ 14012 w 21600"/>
                <a:gd name="T13" fmla="*/ 20372 h 21600"/>
                <a:gd name="T14" fmla="*/ 14061 w 21600"/>
                <a:gd name="T15" fmla="*/ 1411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5955" y="16037"/>
                  </a:moveTo>
                  <a:cubicBezTo>
                    <a:pt x="17358" y="14655"/>
                    <a:pt x="18149" y="12769"/>
                    <a:pt x="18149" y="10800"/>
                  </a:cubicBezTo>
                  <a:cubicBezTo>
                    <a:pt x="18149" y="9018"/>
                    <a:pt x="17501" y="7297"/>
                    <a:pt x="16328" y="5957"/>
                  </a:cubicBezTo>
                  <a:lnTo>
                    <a:pt x="18924" y="3683"/>
                  </a:lnTo>
                  <a:cubicBezTo>
                    <a:pt x="20649" y="5653"/>
                    <a:pt x="21600" y="8182"/>
                    <a:pt x="21600" y="10800"/>
                  </a:cubicBezTo>
                  <a:cubicBezTo>
                    <a:pt x="21600" y="13693"/>
                    <a:pt x="20438" y="16466"/>
                    <a:pt x="18376" y="18496"/>
                  </a:cubicBezTo>
                  <a:lnTo>
                    <a:pt x="20270" y="20420"/>
                  </a:lnTo>
                  <a:lnTo>
                    <a:pt x="14012" y="20372"/>
                  </a:lnTo>
                  <a:lnTo>
                    <a:pt x="14061" y="14113"/>
                  </a:lnTo>
                  <a:lnTo>
                    <a:pt x="15955" y="16037"/>
                  </a:lnTo>
                  <a:close/>
                </a:path>
              </a:pathLst>
            </a:custGeom>
            <a:solidFill>
              <a:srgbClr val="BE8C83"/>
            </a:solidFill>
            <a:ln w="3175" cap="flat" cmpd="sng" algn="ctr">
              <a:noFill/>
              <a:prstDash val="solid"/>
            </a:ln>
            <a:effectLst>
              <a:outerShdw blurRad="50800" dist="38100" dir="2700000" algn="tl" rotWithShape="0">
                <a:prstClr val="black">
                  <a:alpha val="40000"/>
                </a:prstClr>
              </a:outerShdw>
            </a:effectLst>
          </p:spPr>
          <p:txBody>
            <a:bodyPr lIns="0" rIns="0" anchor="ctr"/>
            <a:lstStyle/>
            <a:p>
              <a:pPr marL="0" marR="0" lvl="0" indent="0" algn="ctr" defTabSz="914400" eaLnBrk="1" fontAlgn="base" latinLnBrk="0" hangingPunct="1">
                <a:lnSpc>
                  <a:spcPct val="120000"/>
                </a:lnSpc>
                <a:spcBef>
                  <a:spcPts val="600"/>
                </a:spcBef>
                <a:spcAft>
                  <a:spcPts val="600"/>
                </a:spcAft>
                <a:buClrTx/>
                <a:buSzTx/>
                <a:buFontTx/>
                <a:buNone/>
                <a:defRPr/>
              </a:pPr>
              <a:endParaRPr kumimoji="0" lang="zh-CN" altLang="en-US" sz="2800" b="0" i="0" u="none" strike="noStrike" kern="0" cap="none" spc="0" normalizeH="0" baseline="0" noProof="0">
                <a:ln>
                  <a:noFill/>
                </a:ln>
                <a:solidFill>
                  <a:sysClr val="window" lastClr="FFFFFF"/>
                </a:solidFill>
                <a:effectLst/>
                <a:uLnTx/>
                <a:uFillTx/>
                <a:latin typeface="Impact" panose="020B0806030902050204" pitchFamily="34" charset="0"/>
                <a:ea typeface="微软雅黑" panose="020B0503020204020204" pitchFamily="34" charset="-122"/>
                <a:cs typeface="+mn-cs"/>
              </a:endParaRPr>
            </a:p>
          </p:txBody>
        </p:sp>
        <p:sp>
          <p:nvSpPr>
            <p:cNvPr id="5" name="WordArt 7"/>
            <p:cNvSpPr>
              <a:spLocks noChangeArrowheads="1" noChangeShapeType="1" noTextEdit="1"/>
            </p:cNvSpPr>
            <p:nvPr/>
          </p:nvSpPr>
          <p:spPr bwMode="gray">
            <a:xfrm rot="3394332">
              <a:off x="3957638" y="2074625"/>
              <a:ext cx="2105025" cy="1771650"/>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2808676"/>
                </a:avLst>
              </a:prstTxWarp>
            </a:bodyPr>
            <a:lstStyle/>
            <a:p>
              <a:pPr marL="0" marR="0" lvl="0" indent="0" algn="ctr" defTabSz="914400" eaLnBrk="1" latinLnBrk="0" hangingPunct="1">
                <a:spcBef>
                  <a:spcPts val="0"/>
                </a:spcBef>
                <a:spcAft>
                  <a:spcPts val="0"/>
                </a:spcAft>
                <a:buClrTx/>
                <a:buSzTx/>
                <a:buFontTx/>
                <a:buNone/>
                <a:defRPr/>
              </a:pPr>
              <a:r>
                <a:rPr kumimoji="0" lang="zh-CN" altLang="en-US" sz="2000" b="0" i="0" u="none" strike="noStrike" kern="10" cap="none" spc="0" normalizeH="0" baseline="0" noProof="0" dirty="0">
                  <a:ln w="6350">
                    <a:noFill/>
                    <a:round/>
                  </a:ln>
                  <a:solidFill>
                    <a:srgbClr val="FFFFFF"/>
                  </a:solidFill>
                  <a:effectLst/>
                  <a:uLnTx/>
                  <a:uFillTx/>
                  <a:latin typeface="微软雅黑" panose="020B0503020204020204" pitchFamily="34" charset="-122"/>
                  <a:ea typeface="微软雅黑" panose="020B0503020204020204" pitchFamily="34" charset="-122"/>
                  <a:cs typeface="Arial" panose="020B0604020202020204"/>
                </a:rPr>
                <a:t>单击此处添加文字</a:t>
              </a:r>
            </a:p>
          </p:txBody>
        </p:sp>
      </p:grpSp>
      <p:grpSp>
        <p:nvGrpSpPr>
          <p:cNvPr id="6" name="组合 5"/>
          <p:cNvGrpSpPr/>
          <p:nvPr/>
        </p:nvGrpSpPr>
        <p:grpSpPr>
          <a:xfrm>
            <a:off x="7177225" y="2049357"/>
            <a:ext cx="2403475" cy="1460130"/>
            <a:chOff x="5919788" y="2020186"/>
            <a:chExt cx="2403475" cy="1460130"/>
          </a:xfrm>
        </p:grpSpPr>
        <p:sp>
          <p:nvSpPr>
            <p:cNvPr id="7" name="Line 19"/>
            <p:cNvSpPr>
              <a:spLocks noChangeShapeType="1"/>
            </p:cNvSpPr>
            <p:nvPr/>
          </p:nvSpPr>
          <p:spPr bwMode="auto">
            <a:xfrm flipH="1">
              <a:off x="5919788" y="2395372"/>
              <a:ext cx="2403475" cy="0"/>
            </a:xfrm>
            <a:prstGeom prst="line">
              <a:avLst/>
            </a:prstGeom>
            <a:noFill/>
            <a:ln w="19050">
              <a:solidFill>
                <a:srgbClr val="BE8C83"/>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latinLnBrk="0" hangingPunct="1">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8" name="TextBox 19"/>
            <p:cNvSpPr txBox="1">
              <a:spLocks noChangeArrowheads="1"/>
            </p:cNvSpPr>
            <p:nvPr/>
          </p:nvSpPr>
          <p:spPr bwMode="auto">
            <a:xfrm>
              <a:off x="6558476" y="2020186"/>
              <a:ext cx="17282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ctr" defTabSz="914400" rtl="0" eaLnBrk="1" fontAlgn="base" latinLnBrk="0" hangingPunct="1">
                <a:spcBef>
                  <a:spcPct val="0"/>
                </a:spcBef>
                <a:spcAft>
                  <a:spcPct val="0"/>
                </a:spcAft>
                <a:buClrTx/>
                <a:buSzTx/>
                <a:buFontTx/>
                <a:buNone/>
                <a:defRPr/>
              </a:pPr>
              <a:r>
                <a:rPr kumimoji="0" lang="zh-CN" altLang="en-US"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宋体" panose="02010600030101010101" pitchFamily="2" charset="-122"/>
                </a:rPr>
                <a:t>点击添加文本</a:t>
              </a:r>
              <a:endParaRPr kumimoji="0" lang="zh-CN" altLang="en-US" sz="28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9" name="TextBox 20"/>
            <p:cNvSpPr txBox="1"/>
            <p:nvPr/>
          </p:nvSpPr>
          <p:spPr bwMode="auto">
            <a:xfrm>
              <a:off x="6558476" y="2418487"/>
              <a:ext cx="1728787" cy="1061829"/>
            </a:xfrm>
            <a:prstGeom prst="rect">
              <a:avLst/>
            </a:prstGeom>
            <a:noFill/>
          </p:spPr>
          <p:txBody>
            <a:bodyPr vert="horz" wrap="square" lIns="91440" tIns="45720" rIns="91440" bIns="45720" numCol="1" anchor="t" anchorCtr="0" compatLnSpc="1">
              <a:spAutoFit/>
            </a:bodyPr>
            <a:lstStyle/>
            <a:p>
              <a:pPr marL="0" marR="0" lvl="0" indent="0" algn="ctr"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p>
          </p:txBody>
        </p:sp>
      </p:grpSp>
      <p:grpSp>
        <p:nvGrpSpPr>
          <p:cNvPr id="10" name="组合 1"/>
          <p:cNvGrpSpPr/>
          <p:nvPr/>
        </p:nvGrpSpPr>
        <p:grpSpPr>
          <a:xfrm>
            <a:off x="4107137" y="1862155"/>
            <a:ext cx="3764584" cy="3477329"/>
            <a:chOff x="2849700" y="1556687"/>
            <a:chExt cx="3764584" cy="3477329"/>
          </a:xfrm>
        </p:grpSpPr>
        <p:sp>
          <p:nvSpPr>
            <p:cNvPr id="11" name="AutoShape 6"/>
            <p:cNvSpPr>
              <a:spLocks noChangeArrowheads="1"/>
            </p:cNvSpPr>
            <p:nvPr/>
          </p:nvSpPr>
          <p:spPr bwMode="gray">
            <a:xfrm rot="12146960">
              <a:off x="2849700" y="1556687"/>
              <a:ext cx="3764584" cy="3477329"/>
            </a:xfrm>
            <a:custGeom>
              <a:avLst/>
              <a:gdLst>
                <a:gd name="G0" fmla="+- 2978742 0 0"/>
                <a:gd name="G1" fmla="+- -2534030 0 0"/>
                <a:gd name="G2" fmla="+- 2978742 0 -2534030"/>
                <a:gd name="G3" fmla="+- 10800 0 0"/>
                <a:gd name="G4" fmla="+- 0 0 2978742"/>
                <a:gd name="T0" fmla="*/ 360 256 1"/>
                <a:gd name="T1" fmla="*/ 0 256 1"/>
                <a:gd name="G5" fmla="+- G2 T0 T1"/>
                <a:gd name="G6" fmla="?: G2 G2 G5"/>
                <a:gd name="G7" fmla="+- 0 0 G6"/>
                <a:gd name="G8" fmla="+- 7349 0 0"/>
                <a:gd name="G9" fmla="+- 0 0 -2534030"/>
                <a:gd name="G10" fmla="+- 7349 0 2700"/>
                <a:gd name="G11" fmla="cos G10 2978742"/>
                <a:gd name="G12" fmla="sin G10 2978742"/>
                <a:gd name="G13" fmla="cos 13500 2978742"/>
                <a:gd name="G14" fmla="sin 13500 2978742"/>
                <a:gd name="G15" fmla="+- G11 10800 0"/>
                <a:gd name="G16" fmla="+- G12 10800 0"/>
                <a:gd name="G17" fmla="+- G13 10800 0"/>
                <a:gd name="G18" fmla="+- G14 10800 0"/>
                <a:gd name="G19" fmla="*/ 7349 1 2"/>
                <a:gd name="G20" fmla="+- G19 5400 0"/>
                <a:gd name="G21" fmla="cos G20 2978742"/>
                <a:gd name="G22" fmla="sin G20 2978742"/>
                <a:gd name="G23" fmla="+- G21 10800 0"/>
                <a:gd name="G24" fmla="+- G12 G23 G22"/>
                <a:gd name="G25" fmla="+- G22 G23 G11"/>
                <a:gd name="G26" fmla="cos 10800 2978742"/>
                <a:gd name="G27" fmla="sin 10800 2978742"/>
                <a:gd name="G28" fmla="cos 7349 2978742"/>
                <a:gd name="G29" fmla="sin 7349 2978742"/>
                <a:gd name="G30" fmla="+- G26 10800 0"/>
                <a:gd name="G31" fmla="+- G27 10800 0"/>
                <a:gd name="G32" fmla="+- G28 10800 0"/>
                <a:gd name="G33" fmla="+- G29 10800 0"/>
                <a:gd name="G34" fmla="+- G19 5400 0"/>
                <a:gd name="G35" fmla="cos G34 -2534030"/>
                <a:gd name="G36" fmla="sin G34 -2534030"/>
                <a:gd name="G37" fmla="+/ -2534030 2978742 2"/>
                <a:gd name="T2" fmla="*/ 180 256 1"/>
                <a:gd name="T3" fmla="*/ 0 256 1"/>
                <a:gd name="G38" fmla="+- G37 T2 T3"/>
                <a:gd name="G39" fmla="?: G2 G37 G38"/>
                <a:gd name="G40" fmla="cos 10800 G39"/>
                <a:gd name="G41" fmla="sin 10800 G39"/>
                <a:gd name="G42" fmla="cos 7349 G39"/>
                <a:gd name="G43" fmla="sin 7349 G39"/>
                <a:gd name="G44" fmla="+- G40 10800 0"/>
                <a:gd name="G45" fmla="+- G41 10800 0"/>
                <a:gd name="G46" fmla="+- G42 10800 0"/>
                <a:gd name="G47" fmla="+- G43 10800 0"/>
                <a:gd name="G48" fmla="+- G35 10800 0"/>
                <a:gd name="G49" fmla="+- G36 10800 0"/>
                <a:gd name="T4" fmla="*/ 21581 w 21600"/>
                <a:gd name="T5" fmla="*/ 11439 h 21600"/>
                <a:gd name="T6" fmla="*/ 17885 w 21600"/>
                <a:gd name="T7" fmla="*/ 5130 h 21600"/>
                <a:gd name="T8" fmla="*/ 18136 w 21600"/>
                <a:gd name="T9" fmla="*/ 11234 h 21600"/>
                <a:gd name="T10" fmla="*/ 20270 w 21600"/>
                <a:gd name="T11" fmla="*/ 20420 h 21600"/>
                <a:gd name="T12" fmla="*/ 14012 w 21600"/>
                <a:gd name="T13" fmla="*/ 20372 h 21600"/>
                <a:gd name="T14" fmla="*/ 14061 w 21600"/>
                <a:gd name="T15" fmla="*/ 1411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5955" y="16037"/>
                  </a:moveTo>
                  <a:cubicBezTo>
                    <a:pt x="17358" y="14655"/>
                    <a:pt x="18149" y="12769"/>
                    <a:pt x="18149" y="10800"/>
                  </a:cubicBezTo>
                  <a:cubicBezTo>
                    <a:pt x="18149" y="9130"/>
                    <a:pt x="17580" y="7511"/>
                    <a:pt x="16538" y="6208"/>
                  </a:cubicBezTo>
                  <a:lnTo>
                    <a:pt x="19232" y="4052"/>
                  </a:lnTo>
                  <a:cubicBezTo>
                    <a:pt x="20765" y="5967"/>
                    <a:pt x="21600" y="8347"/>
                    <a:pt x="21600" y="10800"/>
                  </a:cubicBezTo>
                  <a:cubicBezTo>
                    <a:pt x="21600" y="13693"/>
                    <a:pt x="20438" y="16466"/>
                    <a:pt x="18376" y="18496"/>
                  </a:cubicBezTo>
                  <a:lnTo>
                    <a:pt x="20270" y="20420"/>
                  </a:lnTo>
                  <a:lnTo>
                    <a:pt x="14012" y="20372"/>
                  </a:lnTo>
                  <a:lnTo>
                    <a:pt x="14061" y="14113"/>
                  </a:lnTo>
                  <a:lnTo>
                    <a:pt x="15955" y="16037"/>
                  </a:lnTo>
                  <a:close/>
                </a:path>
              </a:pathLst>
            </a:custGeom>
            <a:solidFill>
              <a:srgbClr val="FFEEE2"/>
            </a:soli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marL="0" marR="0" lvl="0" indent="0" algn="ctr" defTabSz="914400" eaLnBrk="1" fontAlgn="base" latinLnBrk="0" hangingPunct="1">
                <a:lnSpc>
                  <a:spcPct val="120000"/>
                </a:lnSpc>
                <a:spcBef>
                  <a:spcPct val="0"/>
                </a:spcBef>
                <a:spcAft>
                  <a:spcPct val="0"/>
                </a:spcAft>
                <a:buClrTx/>
                <a:buSzTx/>
                <a:buFontTx/>
                <a:buNone/>
                <a:defRPr/>
              </a:pPr>
              <a:endParaRPr kumimoji="0" lang="zh-CN" altLang="en-US" sz="12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cs typeface="+mn-cs"/>
              </a:endParaRPr>
            </a:p>
          </p:txBody>
        </p:sp>
        <p:sp>
          <p:nvSpPr>
            <p:cNvPr id="12" name="WordArt 9"/>
            <p:cNvSpPr>
              <a:spLocks noChangeArrowheads="1" noChangeShapeType="1" noTextEdit="1"/>
            </p:cNvSpPr>
            <p:nvPr/>
          </p:nvSpPr>
          <p:spPr bwMode="gray">
            <a:xfrm rot="17984564">
              <a:off x="3069432" y="2134156"/>
              <a:ext cx="2105025" cy="1770063"/>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2807259"/>
                </a:avLst>
              </a:prstTxWarp>
            </a:bodyPr>
            <a:lstStyle/>
            <a:p>
              <a:pPr marL="0" marR="0" lvl="0" indent="0" algn="ctr" defTabSz="914400" eaLnBrk="1" latinLnBrk="0" hangingPunct="1">
                <a:spcBef>
                  <a:spcPts val="0"/>
                </a:spcBef>
                <a:spcAft>
                  <a:spcPts val="0"/>
                </a:spcAft>
                <a:buClrTx/>
                <a:buSzTx/>
                <a:buFontTx/>
                <a:buNone/>
                <a:defRPr/>
              </a:pPr>
              <a:r>
                <a:rPr kumimoji="0" lang="zh-CN" altLang="en-US" sz="2000" b="0" i="0" u="none" strike="noStrike" kern="10" cap="none" spc="0" normalizeH="0" baseline="0" noProof="0" dirty="0">
                  <a:ln w="6350">
                    <a:noFill/>
                    <a:round/>
                  </a:ln>
                  <a:effectLst/>
                  <a:uLnTx/>
                  <a:uFillTx/>
                  <a:latin typeface="微软雅黑" panose="020B0503020204020204" pitchFamily="34" charset="-122"/>
                  <a:ea typeface="微软雅黑" panose="020B0503020204020204" pitchFamily="34" charset="-122"/>
                  <a:cs typeface="Arial" panose="020B0604020202020204"/>
                </a:rPr>
                <a:t>单击此处添加文字</a:t>
              </a:r>
            </a:p>
          </p:txBody>
        </p:sp>
      </p:grpSp>
      <p:grpSp>
        <p:nvGrpSpPr>
          <p:cNvPr id="13" name="组合 12"/>
          <p:cNvGrpSpPr/>
          <p:nvPr/>
        </p:nvGrpSpPr>
        <p:grpSpPr>
          <a:xfrm>
            <a:off x="2156234" y="2049357"/>
            <a:ext cx="2420666" cy="1482117"/>
            <a:chOff x="898797" y="2020186"/>
            <a:chExt cx="2420666" cy="1482117"/>
          </a:xfrm>
        </p:grpSpPr>
        <p:sp>
          <p:nvSpPr>
            <p:cNvPr id="14" name="Line 17"/>
            <p:cNvSpPr>
              <a:spLocks noChangeShapeType="1"/>
            </p:cNvSpPr>
            <p:nvPr/>
          </p:nvSpPr>
          <p:spPr bwMode="auto">
            <a:xfrm>
              <a:off x="914401" y="2395372"/>
              <a:ext cx="2405062" cy="0"/>
            </a:xfrm>
            <a:prstGeom prst="line">
              <a:avLst/>
            </a:prstGeom>
            <a:noFill/>
            <a:ln w="19050">
              <a:solidFill>
                <a:srgbClr val="BE8C83"/>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latinLnBrk="0" hangingPunct="1">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15" name="TextBox 42"/>
            <p:cNvSpPr txBox="1">
              <a:spLocks noChangeArrowheads="1"/>
            </p:cNvSpPr>
            <p:nvPr/>
          </p:nvSpPr>
          <p:spPr bwMode="auto">
            <a:xfrm>
              <a:off x="898797" y="2020186"/>
              <a:ext cx="17282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ctr" defTabSz="914400" rtl="0" eaLnBrk="1" fontAlgn="base" latinLnBrk="0" hangingPunct="1">
                <a:spcBef>
                  <a:spcPct val="0"/>
                </a:spcBef>
                <a:spcAft>
                  <a:spcPct val="0"/>
                </a:spcAft>
                <a:buClrTx/>
                <a:buSzTx/>
                <a:buFontTx/>
                <a:buNone/>
                <a:defRPr/>
              </a:pPr>
              <a:r>
                <a:rPr lang="zh-CN" altLang="en-US" b="1"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点击添加</a:t>
              </a:r>
              <a:r>
                <a:rPr kumimoji="0" lang="zh-CN" altLang="en-US"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宋体" panose="02010600030101010101" pitchFamily="2" charset="-122"/>
                </a:rPr>
                <a:t>文本</a:t>
              </a:r>
              <a:endParaRPr kumimoji="0" lang="zh-CN" altLang="en-US" sz="28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16" name="TextBox 43"/>
            <p:cNvSpPr txBox="1"/>
            <p:nvPr/>
          </p:nvSpPr>
          <p:spPr bwMode="auto">
            <a:xfrm>
              <a:off x="898797" y="2440474"/>
              <a:ext cx="1728787" cy="1061829"/>
            </a:xfrm>
            <a:prstGeom prst="rect">
              <a:avLst/>
            </a:prstGeom>
            <a:noFill/>
          </p:spPr>
          <p:txBody>
            <a:bodyPr vert="horz" wrap="square" lIns="91440" tIns="45720" rIns="91440" bIns="45720" numCol="1" anchor="t" anchorCtr="0" compatLnSpc="1">
              <a:spAutoFit/>
            </a:bodyPr>
            <a:lstStyle/>
            <a:p>
              <a:pPr marL="0" marR="0" lvl="0" indent="0" algn="ctr"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p>
          </p:txBody>
        </p:sp>
      </p:grpSp>
      <p:grpSp>
        <p:nvGrpSpPr>
          <p:cNvPr id="17" name="组合 3"/>
          <p:cNvGrpSpPr/>
          <p:nvPr/>
        </p:nvGrpSpPr>
        <p:grpSpPr>
          <a:xfrm>
            <a:off x="4089214" y="1513955"/>
            <a:ext cx="3477329" cy="3764584"/>
            <a:chOff x="2831777" y="1208487"/>
            <a:chExt cx="3477329" cy="3764584"/>
          </a:xfrm>
        </p:grpSpPr>
        <p:sp>
          <p:nvSpPr>
            <p:cNvPr id="18" name="AutoShape 5"/>
            <p:cNvSpPr>
              <a:spLocks noChangeArrowheads="1"/>
            </p:cNvSpPr>
            <p:nvPr/>
          </p:nvSpPr>
          <p:spPr bwMode="gray">
            <a:xfrm rot="5078397">
              <a:off x="2688150" y="1352114"/>
              <a:ext cx="3764584" cy="3477329"/>
            </a:xfrm>
            <a:custGeom>
              <a:avLst/>
              <a:gdLst>
                <a:gd name="G0" fmla="+- 2978742 0 0"/>
                <a:gd name="G1" fmla="+- -2701274 0 0"/>
                <a:gd name="G2" fmla="+- 2978742 0 -2701274"/>
                <a:gd name="G3" fmla="+- 10800 0 0"/>
                <a:gd name="G4" fmla="+- 0 0 2978742"/>
                <a:gd name="T0" fmla="*/ 360 256 1"/>
                <a:gd name="T1" fmla="*/ 0 256 1"/>
                <a:gd name="G5" fmla="+- G2 T0 T1"/>
                <a:gd name="G6" fmla="?: G2 G2 G5"/>
                <a:gd name="G7" fmla="+- 0 0 G6"/>
                <a:gd name="G8" fmla="+- 7349 0 0"/>
                <a:gd name="G9" fmla="+- 0 0 -2701274"/>
                <a:gd name="G10" fmla="+- 7349 0 2700"/>
                <a:gd name="G11" fmla="cos G10 2978742"/>
                <a:gd name="G12" fmla="sin G10 2978742"/>
                <a:gd name="G13" fmla="cos 13500 2978742"/>
                <a:gd name="G14" fmla="sin 13500 2978742"/>
                <a:gd name="G15" fmla="+- G11 10800 0"/>
                <a:gd name="G16" fmla="+- G12 10800 0"/>
                <a:gd name="G17" fmla="+- G13 10800 0"/>
                <a:gd name="G18" fmla="+- G14 10800 0"/>
                <a:gd name="G19" fmla="*/ 7349 1 2"/>
                <a:gd name="G20" fmla="+- G19 5400 0"/>
                <a:gd name="G21" fmla="cos G20 2978742"/>
                <a:gd name="G22" fmla="sin G20 2978742"/>
                <a:gd name="G23" fmla="+- G21 10800 0"/>
                <a:gd name="G24" fmla="+- G12 G23 G22"/>
                <a:gd name="G25" fmla="+- G22 G23 G11"/>
                <a:gd name="G26" fmla="cos 10800 2978742"/>
                <a:gd name="G27" fmla="sin 10800 2978742"/>
                <a:gd name="G28" fmla="cos 7349 2978742"/>
                <a:gd name="G29" fmla="sin 7349 2978742"/>
                <a:gd name="G30" fmla="+- G26 10800 0"/>
                <a:gd name="G31" fmla="+- G27 10800 0"/>
                <a:gd name="G32" fmla="+- G28 10800 0"/>
                <a:gd name="G33" fmla="+- G29 10800 0"/>
                <a:gd name="G34" fmla="+- G19 5400 0"/>
                <a:gd name="G35" fmla="cos G34 -2701274"/>
                <a:gd name="G36" fmla="sin G34 -2701274"/>
                <a:gd name="G37" fmla="+/ -2701274 2978742 2"/>
                <a:gd name="T2" fmla="*/ 180 256 1"/>
                <a:gd name="T3" fmla="*/ 0 256 1"/>
                <a:gd name="G38" fmla="+- G37 T2 T3"/>
                <a:gd name="G39" fmla="?: G2 G37 G38"/>
                <a:gd name="G40" fmla="cos 10800 G39"/>
                <a:gd name="G41" fmla="sin 10800 G39"/>
                <a:gd name="G42" fmla="cos 7349 G39"/>
                <a:gd name="G43" fmla="sin 7349 G39"/>
                <a:gd name="G44" fmla="+- G40 10800 0"/>
                <a:gd name="G45" fmla="+- G41 10800 0"/>
                <a:gd name="G46" fmla="+- G42 10800 0"/>
                <a:gd name="G47" fmla="+- G43 10800 0"/>
                <a:gd name="G48" fmla="+- G35 10800 0"/>
                <a:gd name="G49" fmla="+- G36 10800 0"/>
                <a:gd name="T4" fmla="*/ 21592 w 21600"/>
                <a:gd name="T5" fmla="*/ 11198 h 21600"/>
                <a:gd name="T6" fmla="*/ 17626 w 21600"/>
                <a:gd name="T7" fmla="*/ 4820 h 21600"/>
                <a:gd name="T8" fmla="*/ 18143 w 21600"/>
                <a:gd name="T9" fmla="*/ 11071 h 21600"/>
                <a:gd name="T10" fmla="*/ 20270 w 21600"/>
                <a:gd name="T11" fmla="*/ 20420 h 21600"/>
                <a:gd name="T12" fmla="*/ 14012 w 21600"/>
                <a:gd name="T13" fmla="*/ 20372 h 21600"/>
                <a:gd name="T14" fmla="*/ 14061 w 21600"/>
                <a:gd name="T15" fmla="*/ 1411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5955" y="16037"/>
                  </a:moveTo>
                  <a:cubicBezTo>
                    <a:pt x="17358" y="14655"/>
                    <a:pt x="18149" y="12769"/>
                    <a:pt x="18149" y="10800"/>
                  </a:cubicBezTo>
                  <a:cubicBezTo>
                    <a:pt x="18149" y="9018"/>
                    <a:pt x="17501" y="7297"/>
                    <a:pt x="16327" y="5957"/>
                  </a:cubicBezTo>
                  <a:lnTo>
                    <a:pt x="18923" y="3683"/>
                  </a:lnTo>
                  <a:cubicBezTo>
                    <a:pt x="20648" y="5652"/>
                    <a:pt x="21600" y="8181"/>
                    <a:pt x="21600" y="10800"/>
                  </a:cubicBezTo>
                  <a:cubicBezTo>
                    <a:pt x="21600" y="13693"/>
                    <a:pt x="20438" y="16466"/>
                    <a:pt x="18376" y="18496"/>
                  </a:cubicBezTo>
                  <a:lnTo>
                    <a:pt x="20270" y="20420"/>
                  </a:lnTo>
                  <a:lnTo>
                    <a:pt x="14012" y="20372"/>
                  </a:lnTo>
                  <a:lnTo>
                    <a:pt x="14061" y="14113"/>
                  </a:lnTo>
                  <a:lnTo>
                    <a:pt x="15955" y="16037"/>
                  </a:lnTo>
                  <a:close/>
                </a:path>
              </a:pathLst>
            </a:custGeom>
            <a:solidFill>
              <a:schemeClr val="tx1">
                <a:lumMod val="50000"/>
                <a:lumOff val="50000"/>
              </a:schemeClr>
            </a:solidFill>
            <a:ln w="3175" cap="flat" cmpd="sng" algn="ctr">
              <a:solidFill>
                <a:srgbClr val="2676FF">
                  <a:lumMod val="20000"/>
                  <a:lumOff val="80000"/>
                </a:srgbClr>
              </a:solidFill>
              <a:prstDash val="solid"/>
            </a:ln>
            <a:effectLst>
              <a:outerShdw blurRad="50800" dist="38100" dir="2700000" algn="tl" rotWithShape="0">
                <a:prstClr val="black">
                  <a:alpha val="40000"/>
                </a:prstClr>
              </a:outerShdw>
            </a:effectLst>
          </p:spPr>
          <p:txBody>
            <a:bodyPr lIns="0" rIns="0" anchor="ctr"/>
            <a:lstStyle/>
            <a:p>
              <a:pPr marL="182880" marR="0" lvl="0" indent="-182880" defTabSz="914400" eaLnBrk="1" fontAlgn="base" latinLnBrk="0" hangingPunct="1">
                <a:lnSpc>
                  <a:spcPct val="120000"/>
                </a:lnSpc>
                <a:spcBef>
                  <a:spcPts val="600"/>
                </a:spcBef>
                <a:spcAft>
                  <a:spcPts val="600"/>
                </a:spcAft>
                <a:buClrTx/>
                <a:buSzTx/>
                <a:buFont typeface="Arial" panose="020B0604020202020204" pitchFamily="34" charset="0"/>
                <a:buChar char="•"/>
                <a:defRPr/>
              </a:pPr>
              <a:endParaRPr kumimoji="0" lang="zh-CN" altLang="en-US" sz="14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9" name="WordArt 8"/>
            <p:cNvSpPr>
              <a:spLocks noChangeArrowheads="1" noChangeShapeType="1" noTextEdit="1"/>
            </p:cNvSpPr>
            <p:nvPr/>
          </p:nvSpPr>
          <p:spPr bwMode="gray">
            <a:xfrm rot="79672">
              <a:off x="3330576" y="2847737"/>
              <a:ext cx="2474912" cy="1771650"/>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Down">
                <a:avLst>
                  <a:gd name="adj" fmla="val 2320405"/>
                </a:avLst>
              </a:prstTxWarp>
            </a:bodyPr>
            <a:lstStyle/>
            <a:p>
              <a:pPr marL="0" marR="0" lvl="0" indent="0" algn="ctr" defTabSz="914400" eaLnBrk="1" latinLnBrk="0" hangingPunct="1">
                <a:spcBef>
                  <a:spcPts val="0"/>
                </a:spcBef>
                <a:spcAft>
                  <a:spcPts val="0"/>
                </a:spcAft>
                <a:buClrTx/>
                <a:buSzTx/>
                <a:buFontTx/>
                <a:buNone/>
                <a:defRPr/>
              </a:pPr>
              <a:r>
                <a:rPr kumimoji="0" lang="zh-CN" altLang="en-US" sz="2000" b="0" i="0" u="none" strike="noStrike" kern="10" cap="none" spc="0" normalizeH="0" baseline="0" noProof="0" dirty="0">
                  <a:ln w="6350">
                    <a:noFill/>
                    <a:round/>
                  </a:ln>
                  <a:solidFill>
                    <a:schemeClr val="bg1"/>
                  </a:solidFill>
                  <a:effectLst/>
                  <a:uLnTx/>
                  <a:uFillTx/>
                  <a:latin typeface="微软雅黑" panose="020B0503020204020204" pitchFamily="34" charset="-122"/>
                  <a:ea typeface="微软雅黑" panose="020B0503020204020204" pitchFamily="34" charset="-122"/>
                  <a:cs typeface="Arial" panose="020B0604020202020204"/>
                </a:rPr>
                <a:t>单击此处添加文字</a:t>
              </a:r>
            </a:p>
          </p:txBody>
        </p:sp>
      </p:grpSp>
      <p:grpSp>
        <p:nvGrpSpPr>
          <p:cNvPr id="20" name="组合 19"/>
          <p:cNvGrpSpPr/>
          <p:nvPr/>
        </p:nvGrpSpPr>
        <p:grpSpPr>
          <a:xfrm>
            <a:off x="7063756" y="4423104"/>
            <a:ext cx="2474298" cy="1018656"/>
            <a:chOff x="5537201" y="4725286"/>
            <a:chExt cx="2474298" cy="1018656"/>
          </a:xfrm>
        </p:grpSpPr>
        <p:sp>
          <p:nvSpPr>
            <p:cNvPr id="21" name="Line 18"/>
            <p:cNvSpPr>
              <a:spLocks noChangeShapeType="1"/>
            </p:cNvSpPr>
            <p:nvPr/>
          </p:nvSpPr>
          <p:spPr bwMode="auto">
            <a:xfrm flipH="1">
              <a:off x="5537201" y="5095709"/>
              <a:ext cx="2405062" cy="0"/>
            </a:xfrm>
            <a:prstGeom prst="line">
              <a:avLst/>
            </a:prstGeom>
            <a:noFill/>
            <a:ln w="19050">
              <a:solidFill>
                <a:srgbClr val="BE8C83"/>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latinLnBrk="0" hangingPunct="1">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22" name="TextBox 19"/>
            <p:cNvSpPr txBox="1">
              <a:spLocks noChangeArrowheads="1"/>
            </p:cNvSpPr>
            <p:nvPr/>
          </p:nvSpPr>
          <p:spPr bwMode="auto">
            <a:xfrm>
              <a:off x="6228276" y="4725286"/>
              <a:ext cx="17282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ctr" defTabSz="914400" rtl="0" eaLnBrk="1" fontAlgn="base" latinLnBrk="0" hangingPunct="1">
                <a:spcBef>
                  <a:spcPct val="0"/>
                </a:spcBef>
                <a:spcAft>
                  <a:spcPct val="0"/>
                </a:spcAft>
                <a:buClrTx/>
                <a:buSzTx/>
                <a:buFontTx/>
                <a:buNone/>
                <a:defRPr/>
              </a:pPr>
              <a:r>
                <a:rPr kumimoji="0" lang="zh-CN" altLang="en-US"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宋体" panose="02010600030101010101" pitchFamily="2" charset="-122"/>
                </a:rPr>
                <a:t>点击添加文本</a:t>
              </a:r>
              <a:endParaRPr kumimoji="0" lang="zh-CN" altLang="en-US" sz="28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23" name="TextBox 20"/>
            <p:cNvSpPr txBox="1"/>
            <p:nvPr/>
          </p:nvSpPr>
          <p:spPr bwMode="auto">
            <a:xfrm>
              <a:off x="6282712" y="5195394"/>
              <a:ext cx="1728787" cy="548548"/>
            </a:xfrm>
            <a:prstGeom prst="rect">
              <a:avLst/>
            </a:prstGeom>
            <a:noFill/>
          </p:spPr>
          <p:txBody>
            <a:bodyPr vert="horz" wrap="square" lIns="91440" tIns="45720" rIns="91440" bIns="45720" numCol="1" anchor="t" anchorCtr="0" compatLnSpc="1">
              <a:spAutoFit/>
            </a:bodyPr>
            <a:lstStyle/>
            <a:p>
              <a:pPr marL="0" marR="0" lvl="0" indent="0" algn="ctr"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单击此处添加段落文本单击此处添加段落文本单击</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right)">
                                      <p:cBhvr>
                                        <p:cTn id="15" dur="500"/>
                                        <p:tgtEl>
                                          <p:spTgt spid="6"/>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right)">
                                      <p:cBhvr>
                                        <p:cTn id="19" dur="500"/>
                                        <p:tgtEl>
                                          <p:spTgt spid="17"/>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right)">
                                      <p:cBhvr>
                                        <p:cTn id="23" dur="500"/>
                                        <p:tgtEl>
                                          <p:spTgt spid="20"/>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6096000" y="1476799"/>
            <a:ext cx="0" cy="4399659"/>
          </a:xfrm>
          <a:prstGeom prst="line">
            <a:avLst/>
          </a:prstGeom>
          <a:ln>
            <a:solidFill>
              <a:srgbClr val="3A3A3B"/>
            </a:solidFill>
          </a:ln>
        </p:spPr>
        <p:style>
          <a:lnRef idx="1">
            <a:schemeClr val="accent1"/>
          </a:lnRef>
          <a:fillRef idx="0">
            <a:schemeClr val="accent1"/>
          </a:fillRef>
          <a:effectRef idx="0">
            <a:schemeClr val="accent1"/>
          </a:effectRef>
          <a:fontRef idx="minor">
            <a:schemeClr val="tx1"/>
          </a:fontRef>
        </p:style>
      </p:cxnSp>
      <p:sp>
        <p:nvSpPr>
          <p:cNvPr id="3" name="椭圆 2"/>
          <p:cNvSpPr/>
          <p:nvPr/>
        </p:nvSpPr>
        <p:spPr>
          <a:xfrm>
            <a:off x="5625153" y="3005797"/>
            <a:ext cx="941694" cy="941693"/>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VS</a:t>
            </a:r>
            <a:endParaRPr lang="zh-CN" altLang="en-US"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 name="TextBox 12"/>
          <p:cNvSpPr txBox="1"/>
          <p:nvPr/>
        </p:nvSpPr>
        <p:spPr>
          <a:xfrm>
            <a:off x="1616347" y="2327469"/>
            <a:ext cx="3599720" cy="1477328"/>
          </a:xfrm>
          <a:prstGeom prst="rect">
            <a:avLst/>
          </a:prstGeom>
          <a:noFill/>
        </p:spPr>
        <p:txBody>
          <a:bodyPr wrap="square" rtlCol="0">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这里输入简单的文字概述这里输入简单文字概</a:t>
            </a:r>
            <a:endParaRPr lang="en-US" altLang="zh-CN" sz="12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述这里输入简单的文字概述这里入简单的文字</a:t>
            </a:r>
            <a:endParaRPr lang="en-US" altLang="zh-CN" sz="12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概述这里输入述简单的文字概述这里输入简单</a:t>
            </a:r>
            <a:endParaRPr lang="en-US" altLang="zh-CN" sz="12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的文字概述这里输入简单的文字概述这里输入</a:t>
            </a:r>
            <a:endParaRPr lang="en-US" altLang="zh-CN" sz="12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简单的文字概述这里输入</a:t>
            </a:r>
          </a:p>
        </p:txBody>
      </p:sp>
      <p:sp>
        <p:nvSpPr>
          <p:cNvPr id="5" name="TextBox 13"/>
          <p:cNvSpPr txBox="1"/>
          <p:nvPr/>
        </p:nvSpPr>
        <p:spPr>
          <a:xfrm>
            <a:off x="2416285" y="1866446"/>
            <a:ext cx="2719789" cy="461665"/>
          </a:xfrm>
          <a:prstGeom prst="rect">
            <a:avLst/>
          </a:prstGeom>
          <a:noFill/>
        </p:spPr>
        <p:txBody>
          <a:bodyPr wrap="square" rtlCol="0">
            <a:spAutoFit/>
          </a:bodyPr>
          <a:lstStyle/>
          <a:p>
            <a:pPr algn="r">
              <a:spcBef>
                <a:spcPct val="0"/>
              </a:spcBef>
            </a:pPr>
            <a:r>
              <a:rPr lang="en-US" altLang="zh-CN" sz="2400" b="1"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2014</a:t>
            </a:r>
            <a:r>
              <a:rPr lang="zh-CN" altLang="en-US" sz="2400" b="1"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年工作情况</a:t>
            </a:r>
          </a:p>
        </p:txBody>
      </p:sp>
      <p:sp>
        <p:nvSpPr>
          <p:cNvPr id="6" name="TextBox 14"/>
          <p:cNvSpPr txBox="1"/>
          <p:nvPr/>
        </p:nvSpPr>
        <p:spPr>
          <a:xfrm>
            <a:off x="6895938" y="1876768"/>
            <a:ext cx="2719789" cy="461665"/>
          </a:xfrm>
          <a:prstGeom prst="rect">
            <a:avLst/>
          </a:prstGeom>
          <a:noFill/>
        </p:spPr>
        <p:txBody>
          <a:bodyPr wrap="square" rtlCol="0">
            <a:spAutoFit/>
          </a:bodyPr>
          <a:lstStyle>
            <a:defPPr>
              <a:defRPr lang="zh-CN"/>
            </a:defPPr>
            <a:lvl1pPr algn="r">
              <a:spcBef>
                <a:spcPct val="0"/>
              </a:spcBef>
              <a:defRPr sz="2400" b="1">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defRPr>
            </a:lvl1pPr>
          </a:lstStyle>
          <a:p>
            <a:pPr algn="l"/>
            <a:r>
              <a:rPr lang="en-US" altLang="zh-CN" dirty="0"/>
              <a:t>2015</a:t>
            </a:r>
            <a:r>
              <a:rPr lang="zh-CN" altLang="en-US" dirty="0"/>
              <a:t>年工作情况</a:t>
            </a:r>
          </a:p>
        </p:txBody>
      </p:sp>
      <p:sp>
        <p:nvSpPr>
          <p:cNvPr id="7" name="TextBox 15"/>
          <p:cNvSpPr txBox="1"/>
          <p:nvPr/>
        </p:nvSpPr>
        <p:spPr>
          <a:xfrm>
            <a:off x="6919557" y="2356731"/>
            <a:ext cx="3656096" cy="1477328"/>
          </a:xfrm>
          <a:prstGeom prst="rect">
            <a:avLst/>
          </a:prstGeom>
          <a:noFill/>
        </p:spPr>
        <p:txBody>
          <a:bodyPr wrap="square" rtlCol="0">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a:t>
            </a:r>
          </a:p>
        </p:txBody>
      </p:sp>
      <p:sp>
        <p:nvSpPr>
          <p:cNvPr id="8" name="矩形 7"/>
          <p:cNvSpPr/>
          <p:nvPr/>
        </p:nvSpPr>
        <p:spPr>
          <a:xfrm>
            <a:off x="3096232" y="4392257"/>
            <a:ext cx="1879854" cy="252127"/>
          </a:xfrm>
          <a:prstGeom prst="rect">
            <a:avLst/>
          </a:prstGeom>
          <a:solidFill>
            <a:srgbClr val="BE8C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9" name="矩形 8"/>
          <p:cNvSpPr/>
          <p:nvPr/>
        </p:nvSpPr>
        <p:spPr>
          <a:xfrm>
            <a:off x="2016316" y="4792226"/>
            <a:ext cx="2946332" cy="252127"/>
          </a:xfrm>
          <a:prstGeom prst="rect">
            <a:avLst/>
          </a:prstGeom>
          <a:solidFill>
            <a:srgbClr val="BE8C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0" name="矩形 9"/>
          <p:cNvSpPr/>
          <p:nvPr/>
        </p:nvSpPr>
        <p:spPr>
          <a:xfrm>
            <a:off x="2576273" y="5260043"/>
            <a:ext cx="2399814" cy="252127"/>
          </a:xfrm>
          <a:prstGeom prst="rect">
            <a:avLst/>
          </a:prstGeom>
          <a:solidFill>
            <a:srgbClr val="BE8C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1" name="TextBox 19"/>
          <p:cNvSpPr txBox="1"/>
          <p:nvPr/>
        </p:nvSpPr>
        <p:spPr>
          <a:xfrm>
            <a:off x="3328277" y="4392257"/>
            <a:ext cx="1197764" cy="261610"/>
          </a:xfrm>
          <a:prstGeom prst="rect">
            <a:avLst/>
          </a:prstGeom>
          <a:noFill/>
        </p:spPr>
        <p:txBody>
          <a:bodyPr wrap="none" rtlCol="0">
            <a:spAutoFit/>
          </a:bodyPr>
          <a:lstStyle/>
          <a:p>
            <a:r>
              <a:rPr lang="zh-CN" altLang="en-US" sz="1100" dirty="0">
                <a:latin typeface="微软雅黑" panose="020B0503020204020204" pitchFamily="34" charset="-122"/>
                <a:ea typeface="微软雅黑" panose="020B0503020204020204" pitchFamily="34" charset="-122"/>
              </a:rPr>
              <a:t>计划完成：</a:t>
            </a:r>
            <a:r>
              <a:rPr lang="en-US" altLang="zh-CN" sz="1100" dirty="0">
                <a:latin typeface="微软雅黑" panose="020B0503020204020204" pitchFamily="34" charset="-122"/>
                <a:ea typeface="微软雅黑" panose="020B0503020204020204" pitchFamily="34" charset="-122"/>
              </a:rPr>
              <a:t>56</a:t>
            </a:r>
            <a:r>
              <a:rPr lang="zh-CN" altLang="en-US" sz="1100" dirty="0">
                <a:latin typeface="微软雅黑" panose="020B0503020204020204" pitchFamily="34" charset="-122"/>
                <a:ea typeface="微软雅黑" panose="020B0503020204020204" pitchFamily="34" charset="-122"/>
              </a:rPr>
              <a:t>％</a:t>
            </a:r>
          </a:p>
        </p:txBody>
      </p:sp>
      <p:sp>
        <p:nvSpPr>
          <p:cNvPr id="12" name="TextBox 20"/>
          <p:cNvSpPr txBox="1"/>
          <p:nvPr/>
        </p:nvSpPr>
        <p:spPr>
          <a:xfrm>
            <a:off x="2896248" y="4792226"/>
            <a:ext cx="1563248" cy="261610"/>
          </a:xfrm>
          <a:prstGeom prst="rect">
            <a:avLst/>
          </a:prstGeom>
          <a:noFill/>
        </p:spPr>
        <p:txBody>
          <a:bodyPr wrap="none" rtlCol="0">
            <a:spAutoFit/>
          </a:bodyPr>
          <a:lstStyle/>
          <a:p>
            <a:r>
              <a:rPr lang="zh-CN" altLang="en-US" sz="1100" dirty="0">
                <a:latin typeface="微软雅黑" panose="020B0503020204020204" pitchFamily="34" charset="-122"/>
                <a:ea typeface="微软雅黑" panose="020B0503020204020204" pitchFamily="34" charset="-122"/>
              </a:rPr>
              <a:t>实际完成数目：</a:t>
            </a:r>
            <a:r>
              <a:rPr lang="en-US" altLang="zh-CN" sz="1100" dirty="0">
                <a:latin typeface="微软雅黑" panose="020B0503020204020204" pitchFamily="34" charset="-122"/>
                <a:ea typeface="微软雅黑" panose="020B0503020204020204" pitchFamily="34" charset="-122"/>
              </a:rPr>
              <a:t>820</a:t>
            </a:r>
            <a:r>
              <a:rPr lang="zh-CN" altLang="en-US" sz="1100" dirty="0">
                <a:latin typeface="微软雅黑" panose="020B0503020204020204" pitchFamily="34" charset="-122"/>
                <a:ea typeface="微软雅黑" panose="020B0503020204020204" pitchFamily="34" charset="-122"/>
              </a:rPr>
              <a:t>万</a:t>
            </a:r>
          </a:p>
        </p:txBody>
      </p:sp>
      <p:sp>
        <p:nvSpPr>
          <p:cNvPr id="13" name="TextBox 21"/>
          <p:cNvSpPr txBox="1"/>
          <p:nvPr/>
        </p:nvSpPr>
        <p:spPr>
          <a:xfrm>
            <a:off x="3376211" y="5265860"/>
            <a:ext cx="1140056" cy="261610"/>
          </a:xfrm>
          <a:prstGeom prst="rect">
            <a:avLst/>
          </a:prstGeom>
          <a:noFill/>
        </p:spPr>
        <p:txBody>
          <a:bodyPr wrap="none" rtlCol="0">
            <a:spAutoFit/>
          </a:bodyPr>
          <a:lstStyle/>
          <a:p>
            <a:r>
              <a:rPr lang="zh-CN" altLang="en-US" sz="1100" dirty="0">
                <a:latin typeface="微软雅黑" panose="020B0503020204020204" pitchFamily="34" charset="-122"/>
                <a:ea typeface="微软雅黑" panose="020B0503020204020204" pitchFamily="34" charset="-122"/>
              </a:rPr>
              <a:t>回款数：</a:t>
            </a:r>
            <a:r>
              <a:rPr lang="en-US" altLang="zh-CN" sz="1100" dirty="0">
                <a:latin typeface="微软雅黑" panose="020B0503020204020204" pitchFamily="34" charset="-122"/>
                <a:ea typeface="微软雅黑" panose="020B0503020204020204" pitchFamily="34" charset="-122"/>
              </a:rPr>
              <a:t>640</a:t>
            </a:r>
            <a:r>
              <a:rPr lang="zh-CN" altLang="en-US" sz="1100" dirty="0">
                <a:latin typeface="微软雅黑" panose="020B0503020204020204" pitchFamily="34" charset="-122"/>
                <a:ea typeface="微软雅黑" panose="020B0503020204020204" pitchFamily="34" charset="-122"/>
              </a:rPr>
              <a:t>万</a:t>
            </a:r>
          </a:p>
        </p:txBody>
      </p:sp>
      <p:sp>
        <p:nvSpPr>
          <p:cNvPr id="14" name="矩形 13"/>
          <p:cNvSpPr/>
          <p:nvPr/>
        </p:nvSpPr>
        <p:spPr>
          <a:xfrm>
            <a:off x="7055926" y="4392257"/>
            <a:ext cx="1879854" cy="252127"/>
          </a:xfrm>
          <a:prstGeom prst="rect">
            <a:avLst/>
          </a:prstGeom>
          <a:solidFill>
            <a:srgbClr val="FFEE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5" name="矩形 14"/>
          <p:cNvSpPr/>
          <p:nvPr/>
        </p:nvSpPr>
        <p:spPr>
          <a:xfrm>
            <a:off x="7069364" y="4792226"/>
            <a:ext cx="2946332" cy="252127"/>
          </a:xfrm>
          <a:prstGeom prst="rect">
            <a:avLst/>
          </a:prstGeom>
          <a:solidFill>
            <a:srgbClr val="FFEE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6" name="矩形 15"/>
          <p:cNvSpPr/>
          <p:nvPr/>
        </p:nvSpPr>
        <p:spPr>
          <a:xfrm>
            <a:off x="7055926" y="5260043"/>
            <a:ext cx="2399814" cy="252127"/>
          </a:xfrm>
          <a:prstGeom prst="rect">
            <a:avLst/>
          </a:prstGeom>
          <a:solidFill>
            <a:srgbClr val="FFEE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7" name="TextBox 25"/>
          <p:cNvSpPr txBox="1"/>
          <p:nvPr/>
        </p:nvSpPr>
        <p:spPr>
          <a:xfrm>
            <a:off x="7287971" y="4392257"/>
            <a:ext cx="1197764" cy="261610"/>
          </a:xfrm>
          <a:prstGeom prst="rect">
            <a:avLst/>
          </a:prstGeom>
          <a:noFill/>
        </p:spPr>
        <p:txBody>
          <a:bodyPr wrap="none" rtlCol="0">
            <a:spAutoFit/>
          </a:bodyPr>
          <a:lstStyle/>
          <a:p>
            <a:r>
              <a:rPr lang="zh-CN" altLang="en-US" sz="1100" dirty="0">
                <a:latin typeface="微软雅黑" panose="020B0503020204020204" pitchFamily="34" charset="-122"/>
                <a:ea typeface="微软雅黑" panose="020B0503020204020204" pitchFamily="34" charset="-122"/>
              </a:rPr>
              <a:t>计划完成：</a:t>
            </a:r>
            <a:r>
              <a:rPr lang="en-US" altLang="zh-CN" sz="1100" dirty="0">
                <a:latin typeface="微软雅黑" panose="020B0503020204020204" pitchFamily="34" charset="-122"/>
                <a:ea typeface="微软雅黑" panose="020B0503020204020204" pitchFamily="34" charset="-122"/>
              </a:rPr>
              <a:t>56</a:t>
            </a:r>
            <a:r>
              <a:rPr lang="zh-CN" altLang="en-US" sz="1100" dirty="0">
                <a:latin typeface="微软雅黑" panose="020B0503020204020204" pitchFamily="34" charset="-122"/>
                <a:ea typeface="微软雅黑" panose="020B0503020204020204" pitchFamily="34" charset="-122"/>
              </a:rPr>
              <a:t>％</a:t>
            </a:r>
          </a:p>
        </p:txBody>
      </p:sp>
      <p:sp>
        <p:nvSpPr>
          <p:cNvPr id="18" name="TextBox 26"/>
          <p:cNvSpPr txBox="1"/>
          <p:nvPr/>
        </p:nvSpPr>
        <p:spPr>
          <a:xfrm>
            <a:off x="7295907" y="4792226"/>
            <a:ext cx="1563248" cy="261610"/>
          </a:xfrm>
          <a:prstGeom prst="rect">
            <a:avLst/>
          </a:prstGeom>
          <a:noFill/>
        </p:spPr>
        <p:txBody>
          <a:bodyPr wrap="none" rtlCol="0">
            <a:spAutoFit/>
          </a:bodyPr>
          <a:lstStyle/>
          <a:p>
            <a:r>
              <a:rPr lang="zh-CN" altLang="en-US" sz="1100" dirty="0">
                <a:latin typeface="微软雅黑" panose="020B0503020204020204" pitchFamily="34" charset="-122"/>
                <a:ea typeface="微软雅黑" panose="020B0503020204020204" pitchFamily="34" charset="-122"/>
              </a:rPr>
              <a:t>实际完成数目：</a:t>
            </a:r>
            <a:r>
              <a:rPr lang="en-US" altLang="zh-CN" sz="1100" dirty="0">
                <a:latin typeface="微软雅黑" panose="020B0503020204020204" pitchFamily="34" charset="-122"/>
                <a:ea typeface="微软雅黑" panose="020B0503020204020204" pitchFamily="34" charset="-122"/>
              </a:rPr>
              <a:t>820</a:t>
            </a:r>
            <a:r>
              <a:rPr lang="zh-CN" altLang="en-US" sz="1100" dirty="0">
                <a:latin typeface="微软雅黑" panose="020B0503020204020204" pitchFamily="34" charset="-122"/>
                <a:ea typeface="微软雅黑" panose="020B0503020204020204" pitchFamily="34" charset="-122"/>
              </a:rPr>
              <a:t>万</a:t>
            </a:r>
          </a:p>
        </p:txBody>
      </p:sp>
      <p:sp>
        <p:nvSpPr>
          <p:cNvPr id="19" name="TextBox 27"/>
          <p:cNvSpPr txBox="1"/>
          <p:nvPr/>
        </p:nvSpPr>
        <p:spPr>
          <a:xfrm>
            <a:off x="7309318" y="5265860"/>
            <a:ext cx="1140056" cy="261610"/>
          </a:xfrm>
          <a:prstGeom prst="rect">
            <a:avLst/>
          </a:prstGeom>
          <a:noFill/>
        </p:spPr>
        <p:txBody>
          <a:bodyPr wrap="none" rtlCol="0">
            <a:spAutoFit/>
          </a:bodyPr>
          <a:lstStyle/>
          <a:p>
            <a:r>
              <a:rPr lang="zh-CN" altLang="en-US" sz="1100" dirty="0">
                <a:latin typeface="微软雅黑" panose="020B0503020204020204" pitchFamily="34" charset="-122"/>
                <a:ea typeface="微软雅黑" panose="020B0503020204020204" pitchFamily="34" charset="-122"/>
              </a:rPr>
              <a:t>回款数：</a:t>
            </a:r>
            <a:r>
              <a:rPr lang="en-US" altLang="zh-CN" sz="1100" dirty="0">
                <a:latin typeface="微软雅黑" panose="020B0503020204020204" pitchFamily="34" charset="-122"/>
                <a:ea typeface="微软雅黑" panose="020B0503020204020204" pitchFamily="34" charset="-122"/>
              </a:rPr>
              <a:t>640</a:t>
            </a:r>
            <a:r>
              <a:rPr lang="zh-CN" altLang="en-US" sz="1100" dirty="0">
                <a:latin typeface="微软雅黑" panose="020B0503020204020204" pitchFamily="34" charset="-122"/>
                <a:ea typeface="微软雅黑" panose="020B0503020204020204" pitchFamily="34" charset="-122"/>
              </a:rPr>
              <a:t>万</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48000">
              <a:schemeClr val="accent4">
                <a:lumMod val="60000"/>
                <a:lumOff val="40000"/>
              </a:schemeClr>
            </a:gs>
            <a:gs pos="97000">
              <a:srgbClr val="F8A221"/>
            </a:gs>
          </a:gsLst>
          <a:lin ang="2700000" scaled="0"/>
        </a:gradFill>
        <a:effectLst/>
      </p:bgPr>
    </p:bg>
    <p:spTree>
      <p:nvGrpSpPr>
        <p:cNvPr id="1" name=""/>
        <p:cNvGrpSpPr/>
        <p:nvPr/>
      </p:nvGrpSpPr>
      <p:grpSpPr>
        <a:xfrm>
          <a:off x="0" y="0"/>
          <a:ext cx="0" cy="0"/>
          <a:chOff x="0" y="0"/>
          <a:chExt cx="0" cy="0"/>
        </a:xfrm>
      </p:grpSpPr>
      <p:cxnSp>
        <p:nvCxnSpPr>
          <p:cNvPr id="12" name="直接连接符 11"/>
          <p:cNvCxnSpPr/>
          <p:nvPr/>
        </p:nvCxnSpPr>
        <p:spPr>
          <a:xfrm>
            <a:off x="-1996563" y="-2729608"/>
            <a:ext cx="53280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1121256" y="-4964265"/>
            <a:ext cx="2061126" cy="1197898"/>
          </a:xfrm>
          <a:custGeom>
            <a:avLst/>
            <a:gdLst/>
            <a:ahLst/>
            <a:cxnLst/>
            <a:rect l="l" t="t" r="r" b="b"/>
            <a:pathLst>
              <a:path w="3944750" h="2405685">
                <a:moveTo>
                  <a:pt x="971493" y="150206"/>
                </a:moveTo>
                <a:cubicBezTo>
                  <a:pt x="830346" y="152698"/>
                  <a:pt x="728619" y="203665"/>
                  <a:pt x="666312" y="303106"/>
                </a:cubicBezTo>
                <a:cubicBezTo>
                  <a:pt x="604004" y="402548"/>
                  <a:pt x="573486" y="535516"/>
                  <a:pt x="574757" y="702009"/>
                </a:cubicBezTo>
                <a:lnTo>
                  <a:pt x="574757" y="1708855"/>
                </a:lnTo>
                <a:cubicBezTo>
                  <a:pt x="573486" y="1875380"/>
                  <a:pt x="604004" y="2008366"/>
                  <a:pt x="666312" y="2107815"/>
                </a:cubicBezTo>
                <a:cubicBezTo>
                  <a:pt x="728619" y="2207264"/>
                  <a:pt x="830346" y="2258233"/>
                  <a:pt x="971493" y="2260724"/>
                </a:cubicBezTo>
                <a:lnTo>
                  <a:pt x="999467" y="2260724"/>
                </a:lnTo>
                <a:cubicBezTo>
                  <a:pt x="1140720" y="2258233"/>
                  <a:pt x="1242871" y="2207264"/>
                  <a:pt x="1305920" y="2107815"/>
                </a:cubicBezTo>
                <a:cubicBezTo>
                  <a:pt x="1368970" y="2008366"/>
                  <a:pt x="1399912" y="1875380"/>
                  <a:pt x="1398746" y="1708855"/>
                </a:cubicBezTo>
                <a:lnTo>
                  <a:pt x="1398746" y="702009"/>
                </a:lnTo>
                <a:cubicBezTo>
                  <a:pt x="1399912" y="535516"/>
                  <a:pt x="1368970" y="402548"/>
                  <a:pt x="1305920" y="303106"/>
                </a:cubicBezTo>
                <a:cubicBezTo>
                  <a:pt x="1242871" y="203665"/>
                  <a:pt x="1140720" y="152698"/>
                  <a:pt x="999467" y="150206"/>
                </a:cubicBezTo>
                <a:close/>
                <a:moveTo>
                  <a:pt x="709546" y="5245"/>
                </a:moveTo>
                <a:lnTo>
                  <a:pt x="1261415" y="5245"/>
                </a:lnTo>
                <a:cubicBezTo>
                  <a:pt x="1393440" y="6219"/>
                  <a:pt x="1512561" y="35072"/>
                  <a:pt x="1618778" y="91807"/>
                </a:cubicBezTo>
                <a:cubicBezTo>
                  <a:pt x="1724995" y="148541"/>
                  <a:pt x="1809453" y="227314"/>
                  <a:pt x="1872153" y="328127"/>
                </a:cubicBezTo>
                <a:cubicBezTo>
                  <a:pt x="1934854" y="428940"/>
                  <a:pt x="1966941" y="545952"/>
                  <a:pt x="1968417" y="679162"/>
                </a:cubicBezTo>
                <a:lnTo>
                  <a:pt x="1968417" y="1731743"/>
                </a:lnTo>
                <a:cubicBezTo>
                  <a:pt x="1966941" y="1864962"/>
                  <a:pt x="1934854" y="1981979"/>
                  <a:pt x="1872153" y="2082796"/>
                </a:cubicBezTo>
                <a:cubicBezTo>
                  <a:pt x="1809453" y="2183612"/>
                  <a:pt x="1724995" y="2262388"/>
                  <a:pt x="1618778" y="2319123"/>
                </a:cubicBezTo>
                <a:cubicBezTo>
                  <a:pt x="1512561" y="2375857"/>
                  <a:pt x="1393440" y="2404711"/>
                  <a:pt x="1261415" y="2405685"/>
                </a:cubicBezTo>
                <a:lnTo>
                  <a:pt x="709546" y="2405685"/>
                </a:lnTo>
                <a:cubicBezTo>
                  <a:pt x="577489" y="2404711"/>
                  <a:pt x="458148" y="2375857"/>
                  <a:pt x="351523" y="2319123"/>
                </a:cubicBezTo>
                <a:cubicBezTo>
                  <a:pt x="244898" y="2262388"/>
                  <a:pt x="160031" y="2183612"/>
                  <a:pt x="96923" y="2082796"/>
                </a:cubicBezTo>
                <a:cubicBezTo>
                  <a:pt x="33815" y="1981979"/>
                  <a:pt x="1507" y="1864962"/>
                  <a:pt x="0" y="1731743"/>
                </a:cubicBezTo>
                <a:lnTo>
                  <a:pt x="0" y="679162"/>
                </a:lnTo>
                <a:cubicBezTo>
                  <a:pt x="1507" y="545952"/>
                  <a:pt x="33815" y="428940"/>
                  <a:pt x="96923" y="328127"/>
                </a:cubicBezTo>
                <a:cubicBezTo>
                  <a:pt x="160031" y="227314"/>
                  <a:pt x="244898" y="148541"/>
                  <a:pt x="351523" y="91807"/>
                </a:cubicBezTo>
                <a:cubicBezTo>
                  <a:pt x="458148" y="35072"/>
                  <a:pt x="577489" y="6219"/>
                  <a:pt x="709546" y="5245"/>
                </a:cubicBezTo>
                <a:close/>
                <a:moveTo>
                  <a:pt x="2189959" y="0"/>
                </a:moveTo>
                <a:lnTo>
                  <a:pt x="3603964" y="0"/>
                </a:lnTo>
                <a:cubicBezTo>
                  <a:pt x="3700499" y="2649"/>
                  <a:pt x="3780821" y="38677"/>
                  <a:pt x="3844930" y="108085"/>
                </a:cubicBezTo>
                <a:cubicBezTo>
                  <a:pt x="3909040" y="177492"/>
                  <a:pt x="3942313" y="264384"/>
                  <a:pt x="3944750" y="368760"/>
                </a:cubicBezTo>
                <a:lnTo>
                  <a:pt x="3944750" y="796014"/>
                </a:lnTo>
                <a:cubicBezTo>
                  <a:pt x="3942949" y="892125"/>
                  <a:pt x="3914762" y="973930"/>
                  <a:pt x="3860189" y="1041430"/>
                </a:cubicBezTo>
                <a:cubicBezTo>
                  <a:pt x="3805617" y="1108930"/>
                  <a:pt x="3735468" y="1150045"/>
                  <a:pt x="3649742" y="1164774"/>
                </a:cubicBezTo>
                <a:cubicBezTo>
                  <a:pt x="3735468" y="1178338"/>
                  <a:pt x="3805617" y="1218605"/>
                  <a:pt x="3860189" y="1285575"/>
                </a:cubicBezTo>
                <a:cubicBezTo>
                  <a:pt x="3914762" y="1352545"/>
                  <a:pt x="3942949" y="1433503"/>
                  <a:pt x="3944750" y="1528448"/>
                </a:cubicBezTo>
                <a:lnTo>
                  <a:pt x="3944750" y="2026911"/>
                </a:lnTo>
                <a:cubicBezTo>
                  <a:pt x="3942313" y="2132399"/>
                  <a:pt x="3909040" y="2219609"/>
                  <a:pt x="3844930" y="2288539"/>
                </a:cubicBezTo>
                <a:cubicBezTo>
                  <a:pt x="3780821" y="2357470"/>
                  <a:pt x="3700499" y="2393181"/>
                  <a:pt x="3603964" y="2395671"/>
                </a:cubicBezTo>
                <a:lnTo>
                  <a:pt x="2189959" y="2395671"/>
                </a:lnTo>
                <a:lnTo>
                  <a:pt x="2189959" y="2248167"/>
                </a:lnTo>
                <a:lnTo>
                  <a:pt x="3141107" y="2248167"/>
                </a:lnTo>
                <a:cubicBezTo>
                  <a:pt x="3203839" y="2246577"/>
                  <a:pt x="3256397" y="2223053"/>
                  <a:pt x="3298783" y="2177594"/>
                </a:cubicBezTo>
                <a:cubicBezTo>
                  <a:pt x="3341170" y="2132134"/>
                  <a:pt x="3363210" y="2074277"/>
                  <a:pt x="3364906" y="2004022"/>
                </a:cubicBezTo>
                <a:lnTo>
                  <a:pt x="3364906" y="1520819"/>
                </a:lnTo>
                <a:cubicBezTo>
                  <a:pt x="3363210" y="1452895"/>
                  <a:pt x="3341170" y="1396097"/>
                  <a:pt x="3298783" y="1350426"/>
                </a:cubicBezTo>
                <a:cubicBezTo>
                  <a:pt x="3256397" y="1304755"/>
                  <a:pt x="3203839" y="1281018"/>
                  <a:pt x="3141107" y="1279217"/>
                </a:cubicBezTo>
                <a:lnTo>
                  <a:pt x="2276427" y="1279217"/>
                </a:lnTo>
                <a:lnTo>
                  <a:pt x="2276427" y="1131713"/>
                </a:lnTo>
                <a:lnTo>
                  <a:pt x="3141107" y="1131713"/>
                </a:lnTo>
                <a:cubicBezTo>
                  <a:pt x="3203839" y="1130018"/>
                  <a:pt x="3256397" y="1106069"/>
                  <a:pt x="3298783" y="1059868"/>
                </a:cubicBezTo>
                <a:cubicBezTo>
                  <a:pt x="3341170" y="1013667"/>
                  <a:pt x="3363210" y="955386"/>
                  <a:pt x="3364906" y="885025"/>
                </a:cubicBezTo>
                <a:lnTo>
                  <a:pt x="3364906" y="391649"/>
                </a:lnTo>
                <a:cubicBezTo>
                  <a:pt x="3363210" y="322506"/>
                  <a:pt x="3341170" y="264967"/>
                  <a:pt x="3298783" y="219031"/>
                </a:cubicBezTo>
                <a:cubicBezTo>
                  <a:pt x="3256397" y="173095"/>
                  <a:pt x="3203839" y="149253"/>
                  <a:pt x="3141107" y="147504"/>
                </a:cubicBezTo>
                <a:lnTo>
                  <a:pt x="2189959" y="147504"/>
                </a:lnTo>
                <a:close/>
              </a:path>
            </a:pathLst>
          </a:custGeom>
          <a:solidFill>
            <a:srgbClr val="3A3A3B"/>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20000" b="1" dirty="0">
              <a:solidFill>
                <a:schemeClr val="bg1"/>
              </a:solidFill>
              <a:latin typeface="造字工房朗倩（非商用）粗体" pitchFamily="50" charset="-122"/>
              <a:ea typeface="造字工房朗倩（非商用）粗体" pitchFamily="50" charset="-122"/>
            </a:endParaRPr>
          </a:p>
        </p:txBody>
      </p:sp>
      <p:sp>
        <p:nvSpPr>
          <p:cNvPr id="9" name="Text Box 3"/>
          <p:cNvSpPr>
            <a:spLocks noChangeArrowheads="1"/>
          </p:cNvSpPr>
          <p:nvPr/>
        </p:nvSpPr>
        <p:spPr bwMode="auto">
          <a:xfrm>
            <a:off x="-546548" y="-2622177"/>
            <a:ext cx="3877985"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buFont typeface="Arial" panose="020B0604020202020204" pitchFamily="34" charset="0"/>
              <a:buNone/>
              <a:defRPr/>
            </a:pPr>
            <a:r>
              <a:rPr lang="en-US" altLang="zh-CN" sz="3200" dirty="0">
                <a:solidFill>
                  <a:srgbClr val="F54251"/>
                </a:solidFill>
                <a:latin typeface="微软雅黑" panose="020B0503020204020204" pitchFamily="34" charset="-122"/>
                <a:ea typeface="微软雅黑" panose="020B0503020204020204" pitchFamily="34" charset="-122"/>
                <a:sym typeface="Calibri" panose="020F0502020204030204" pitchFamily="34" charset="0"/>
              </a:rPr>
              <a:t>2015</a:t>
            </a:r>
            <a:r>
              <a:rPr lang="zh-CN" altLang="en-US" sz="3200" dirty="0">
                <a:solidFill>
                  <a:srgbClr val="F54251"/>
                </a:solidFill>
                <a:latin typeface="微软雅黑" panose="020B0503020204020204" pitchFamily="34" charset="-122"/>
                <a:ea typeface="微软雅黑" panose="020B0503020204020204" pitchFamily="34" charset="-122"/>
                <a:sym typeface="Calibri" panose="020F0502020204030204" pitchFamily="34" charset="0"/>
              </a:rPr>
              <a:t>年</a:t>
            </a:r>
          </a:p>
          <a:p>
            <a:pPr algn="r">
              <a:buFont typeface="Arial" panose="020B0604020202020204" pitchFamily="34" charset="0"/>
              <a:buNone/>
              <a:defRPr/>
            </a:pPr>
            <a:r>
              <a:rPr lang="zh-CN" altLang="en-US" sz="7200" b="1" dirty="0">
                <a:solidFill>
                  <a:srgbClr val="F54251"/>
                </a:solidFill>
                <a:latin typeface="微软雅黑" panose="020B0503020204020204" pitchFamily="34" charset="-122"/>
                <a:ea typeface="微软雅黑" panose="020B0503020204020204" pitchFamily="34" charset="-122"/>
                <a:sym typeface="Calibri" panose="020F0502020204030204" pitchFamily="34" charset="0"/>
              </a:rPr>
              <a:t>工作计划</a:t>
            </a:r>
          </a:p>
        </p:txBody>
      </p:sp>
      <p:sp>
        <p:nvSpPr>
          <p:cNvPr id="14" name="矩形 13"/>
          <p:cNvSpPr/>
          <p:nvPr/>
        </p:nvSpPr>
        <p:spPr>
          <a:xfrm>
            <a:off x="972201" y="-3144592"/>
            <a:ext cx="2359236" cy="369332"/>
          </a:xfrm>
          <a:prstGeom prst="rect">
            <a:avLst/>
          </a:prstGeom>
        </p:spPr>
        <p:txBody>
          <a:bodyPr wrap="none">
            <a:spAutoFit/>
          </a:bodyPr>
          <a:lstStyle/>
          <a:p>
            <a:pPr algn="r">
              <a:buFont typeface="Arial" panose="020B0604020202020204" pitchFamily="34" charset="0"/>
              <a:buNone/>
              <a:defRPr/>
            </a:pPr>
            <a:r>
              <a:rPr lang="en-US" altLang="zh-CN" dirty="0">
                <a:solidFill>
                  <a:srgbClr val="F54251"/>
                </a:solidFill>
                <a:latin typeface="微软雅黑" panose="020B0503020204020204" pitchFamily="34" charset="-122"/>
                <a:ea typeface="微软雅黑" panose="020B0503020204020204" pitchFamily="34" charset="-122"/>
              </a:rPr>
              <a:t>The 2015 work plan</a:t>
            </a:r>
          </a:p>
        </p:txBody>
      </p:sp>
      <p:sp>
        <p:nvSpPr>
          <p:cNvPr id="6" name="Text Box 3"/>
          <p:cNvSpPr>
            <a:spLocks noChangeArrowheads="1"/>
          </p:cNvSpPr>
          <p:nvPr/>
        </p:nvSpPr>
        <p:spPr bwMode="auto">
          <a:xfrm>
            <a:off x="2204380" y="3307248"/>
            <a:ext cx="3877985" cy="1692771"/>
          </a:xfrm>
          <a:prstGeom prst="rect">
            <a:avLst/>
          </a:prstGeom>
        </p:spPr>
        <p:txBody>
          <a:bodyPr wrap="none">
            <a:spAutoFit/>
          </a:bodyPr>
          <a:lstStyle/>
          <a:p>
            <a:pPr algn="r">
              <a:spcBef>
                <a:spcPct val="0"/>
              </a:spcBef>
            </a:pPr>
            <a:r>
              <a:rPr lang="en-US" altLang="zh-CN" sz="3200"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sym typeface="Calibri" panose="020F0502020204030204" pitchFamily="34" charset="0"/>
              </a:rPr>
              <a:t>2016</a:t>
            </a:r>
            <a:r>
              <a:rPr lang="zh-CN" altLang="en-US" sz="3200"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sym typeface="Calibri" panose="020F0502020204030204" pitchFamily="34" charset="0"/>
              </a:rPr>
              <a:t>年</a:t>
            </a:r>
            <a:endParaRPr lang="en-US" altLang="zh-CN" sz="3200"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sym typeface="Calibri" panose="020F0502020204030204" pitchFamily="34" charset="0"/>
            </a:endParaRPr>
          </a:p>
          <a:p>
            <a:pPr algn="r">
              <a:spcBef>
                <a:spcPct val="0"/>
              </a:spcBef>
            </a:pPr>
            <a:r>
              <a:rPr lang="zh-CN" altLang="en-US" sz="7200"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sym typeface="Calibri" panose="020F0502020204030204" pitchFamily="34" charset="0"/>
              </a:rPr>
              <a:t>工作计划</a:t>
            </a:r>
          </a:p>
        </p:txBody>
      </p:sp>
      <p:sp>
        <p:nvSpPr>
          <p:cNvPr id="7" name="矩形 6"/>
          <p:cNvSpPr/>
          <p:nvPr/>
        </p:nvSpPr>
        <p:spPr>
          <a:xfrm>
            <a:off x="3744593" y="2628939"/>
            <a:ext cx="2359236" cy="369332"/>
          </a:xfrm>
          <a:prstGeom prst="rect">
            <a:avLst/>
          </a:prstGeom>
        </p:spPr>
        <p:txBody>
          <a:bodyPr wrap="none">
            <a:spAutoFit/>
          </a:bodyPr>
          <a:lstStyle/>
          <a:p>
            <a:pPr algn="r">
              <a:spcBef>
                <a:spcPct val="0"/>
              </a:spcBef>
            </a:pPr>
            <a:r>
              <a:rPr lang="en-US" altLang="zh-CN"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The 2015 work plan</a:t>
            </a:r>
          </a:p>
        </p:txBody>
      </p:sp>
      <p:sp>
        <p:nvSpPr>
          <p:cNvPr id="8" name="Text Box 3"/>
          <p:cNvSpPr>
            <a:spLocks noChangeArrowheads="1"/>
          </p:cNvSpPr>
          <p:nvPr/>
        </p:nvSpPr>
        <p:spPr bwMode="auto">
          <a:xfrm>
            <a:off x="6579140" y="2407506"/>
            <a:ext cx="3392275" cy="3154710"/>
          </a:xfrm>
          <a:prstGeom prst="rect">
            <a:avLst/>
          </a:prstGeom>
        </p:spPr>
        <p:txBody>
          <a:bodyPr wrap="none">
            <a:spAutoFit/>
          </a:bodyPr>
          <a:lstStyle/>
          <a:p>
            <a:pPr algn="ctr">
              <a:spcBef>
                <a:spcPct val="0"/>
              </a:spcBef>
            </a:pPr>
            <a:r>
              <a:rPr lang="en-US" altLang="zh-CN" sz="19900" dirty="0">
                <a:gradFill>
                  <a:gsLst>
                    <a:gs pos="0">
                      <a:srgbClr val="BE8C83"/>
                    </a:gs>
                    <a:gs pos="100000">
                      <a:srgbClr val="BE8C83"/>
                    </a:gs>
                    <a:gs pos="50000">
                      <a:srgbClr val="FFEEE2"/>
                    </a:gs>
                  </a:gsLst>
                  <a:lin ang="0" scaled="0"/>
                </a:gradFill>
                <a:latin typeface="Charlemagne Std" panose="04020705060702020204" pitchFamily="82" charset="0"/>
                <a:ea typeface="微软雅黑" panose="020B0503020204020204" pitchFamily="34" charset="-122"/>
                <a:sym typeface="Calibri" panose="020F0502020204030204" pitchFamily="34" charset="0"/>
              </a:rPr>
              <a:t>03</a:t>
            </a:r>
            <a:endParaRPr lang="zh-CN" altLang="en-US" sz="19900" dirty="0">
              <a:gradFill>
                <a:gsLst>
                  <a:gs pos="0">
                    <a:srgbClr val="BE8C83"/>
                  </a:gs>
                  <a:gs pos="100000">
                    <a:srgbClr val="BE8C83"/>
                  </a:gs>
                  <a:gs pos="50000">
                    <a:srgbClr val="FFEEE2"/>
                  </a:gs>
                </a:gsLst>
                <a:lin ang="0" scaled="0"/>
              </a:gradFill>
              <a:latin typeface="Charlemagne Std" panose="04020705060702020204" pitchFamily="82" charset="0"/>
              <a:ea typeface="微软雅黑" panose="020B0503020204020204" pitchFamily="34" charset="-122"/>
              <a:sym typeface="Calibri" panose="020F0502020204030204" pitchFamily="34" charset="0"/>
            </a:endParaRPr>
          </a:p>
        </p:txBody>
      </p:sp>
      <p:cxnSp>
        <p:nvCxnSpPr>
          <p:cNvPr id="10" name="直接连接符 9"/>
          <p:cNvCxnSpPr/>
          <p:nvPr/>
        </p:nvCxnSpPr>
        <p:spPr>
          <a:xfrm>
            <a:off x="1567969" y="3157346"/>
            <a:ext cx="4536000" cy="0"/>
          </a:xfrm>
          <a:prstGeom prst="line">
            <a:avLst/>
          </a:prstGeom>
          <a:ln>
            <a:solidFill>
              <a:srgbClr val="BE8C83"/>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流程图: 过程 6"/>
          <p:cNvSpPr/>
          <p:nvPr/>
        </p:nvSpPr>
        <p:spPr>
          <a:xfrm>
            <a:off x="483476" y="3313279"/>
            <a:ext cx="11225047" cy="409904"/>
          </a:xfrm>
          <a:prstGeom prst="flowChartProcess">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p:cNvGrpSpPr/>
          <p:nvPr/>
        </p:nvGrpSpPr>
        <p:grpSpPr>
          <a:xfrm>
            <a:off x="1840468" y="913608"/>
            <a:ext cx="1610971" cy="4939515"/>
            <a:chOff x="1955084" y="1338186"/>
            <a:chExt cx="1610971" cy="4939515"/>
          </a:xfrm>
          <a:solidFill>
            <a:srgbClr val="C00000"/>
          </a:solidFill>
        </p:grpSpPr>
        <p:sp>
          <p:nvSpPr>
            <p:cNvPr id="2" name="流程图: 过程 1"/>
            <p:cNvSpPr/>
            <p:nvPr/>
          </p:nvSpPr>
          <p:spPr>
            <a:xfrm>
              <a:off x="1959728" y="1338186"/>
              <a:ext cx="1606327" cy="4939515"/>
            </a:xfrm>
            <a:prstGeom prst="flowChartProcess">
              <a:avLst/>
            </a:prstGeom>
            <a:solidFill>
              <a:srgbClr val="FFEE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等腰三角形 7"/>
            <p:cNvSpPr/>
            <p:nvPr/>
          </p:nvSpPr>
          <p:spPr>
            <a:xfrm rot="5400000">
              <a:off x="1575334" y="1717937"/>
              <a:ext cx="1060704" cy="301204"/>
            </a:xfrm>
            <a:prstGeom prst="triangle">
              <a:avLst/>
            </a:prstGeom>
            <a:solidFill>
              <a:srgbClr val="BE8C8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 name="组合 22"/>
          <p:cNvGrpSpPr/>
          <p:nvPr/>
        </p:nvGrpSpPr>
        <p:grpSpPr>
          <a:xfrm>
            <a:off x="3474908" y="1318832"/>
            <a:ext cx="1606327" cy="4534291"/>
            <a:chOff x="3566055" y="1580849"/>
            <a:chExt cx="1606327" cy="4534291"/>
          </a:xfrm>
          <a:solidFill>
            <a:schemeClr val="bg2">
              <a:lumMod val="25000"/>
            </a:schemeClr>
          </a:solidFill>
        </p:grpSpPr>
        <p:sp>
          <p:nvSpPr>
            <p:cNvPr id="3" name="流程图: 过程 2"/>
            <p:cNvSpPr/>
            <p:nvPr/>
          </p:nvSpPr>
          <p:spPr>
            <a:xfrm>
              <a:off x="3566055" y="1597506"/>
              <a:ext cx="1606327" cy="4517634"/>
            </a:xfrm>
            <a:prstGeom prst="flowChartProcess">
              <a:avLst/>
            </a:prstGeom>
            <a:solidFill>
              <a:srgbClr val="BE8C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rot="5400000">
              <a:off x="3188410" y="1960599"/>
              <a:ext cx="1060704" cy="301204"/>
            </a:xfrm>
            <a:prstGeom prst="triangle">
              <a:avLst/>
            </a:prstGeom>
            <a:solidFill>
              <a:srgbClr val="FFEE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5" name="组合 24"/>
          <p:cNvGrpSpPr/>
          <p:nvPr/>
        </p:nvGrpSpPr>
        <p:grpSpPr>
          <a:xfrm>
            <a:off x="5094034" y="1861763"/>
            <a:ext cx="1606327" cy="3991360"/>
            <a:chOff x="5173930" y="2077763"/>
            <a:chExt cx="1606327" cy="3991360"/>
          </a:xfrm>
          <a:solidFill>
            <a:srgbClr val="C00000"/>
          </a:solidFill>
        </p:grpSpPr>
        <p:sp>
          <p:nvSpPr>
            <p:cNvPr id="4" name="流程图: 过程 3"/>
            <p:cNvSpPr/>
            <p:nvPr/>
          </p:nvSpPr>
          <p:spPr>
            <a:xfrm>
              <a:off x="5173930" y="2077763"/>
              <a:ext cx="1606327" cy="3991360"/>
            </a:xfrm>
            <a:prstGeom prst="flowChartProcess">
              <a:avLst/>
            </a:prstGeom>
            <a:solidFill>
              <a:srgbClr val="FFEE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nvSpPr>
          <p:spPr>
            <a:xfrm rot="5400000">
              <a:off x="4794180" y="2479127"/>
              <a:ext cx="1060704" cy="301204"/>
            </a:xfrm>
            <a:prstGeom prst="triangle">
              <a:avLst/>
            </a:prstGeom>
            <a:solidFill>
              <a:srgbClr val="BE8C8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25"/>
          <p:cNvGrpSpPr/>
          <p:nvPr/>
        </p:nvGrpSpPr>
        <p:grpSpPr>
          <a:xfrm>
            <a:off x="6713160" y="1318831"/>
            <a:ext cx="1606327" cy="4537593"/>
            <a:chOff x="6773613" y="1338186"/>
            <a:chExt cx="1606327" cy="4537593"/>
          </a:xfrm>
          <a:solidFill>
            <a:schemeClr val="bg2">
              <a:lumMod val="25000"/>
            </a:schemeClr>
          </a:solidFill>
        </p:grpSpPr>
        <p:sp>
          <p:nvSpPr>
            <p:cNvPr id="5" name="流程图: 过程 4"/>
            <p:cNvSpPr/>
            <p:nvPr/>
          </p:nvSpPr>
          <p:spPr>
            <a:xfrm>
              <a:off x="6773613" y="1338186"/>
              <a:ext cx="1606327" cy="4537593"/>
            </a:xfrm>
            <a:prstGeom prst="flowChartProcess">
              <a:avLst/>
            </a:prstGeom>
            <a:solidFill>
              <a:srgbClr val="BE8C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nvSpPr>
          <p:spPr>
            <a:xfrm rot="5400000">
              <a:off x="6393863" y="1717937"/>
              <a:ext cx="1060704" cy="301204"/>
            </a:xfrm>
            <a:prstGeom prst="triangle">
              <a:avLst/>
            </a:prstGeom>
            <a:solidFill>
              <a:srgbClr val="FFEEE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8332287" y="913609"/>
            <a:ext cx="1606327" cy="4939514"/>
            <a:chOff x="8389680" y="1129609"/>
            <a:chExt cx="1606327" cy="4939514"/>
          </a:xfrm>
          <a:solidFill>
            <a:srgbClr val="C00000"/>
          </a:solidFill>
        </p:grpSpPr>
        <p:sp>
          <p:nvSpPr>
            <p:cNvPr id="6" name="流程图: 过程 5"/>
            <p:cNvSpPr/>
            <p:nvPr/>
          </p:nvSpPr>
          <p:spPr>
            <a:xfrm>
              <a:off x="8389680" y="1129609"/>
              <a:ext cx="1606327" cy="4939514"/>
            </a:xfrm>
            <a:prstGeom prst="flowChartProcess">
              <a:avLst/>
            </a:prstGeom>
            <a:solidFill>
              <a:srgbClr val="FFEE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rot="5400000">
              <a:off x="8009930" y="1516302"/>
              <a:ext cx="1060704" cy="301204"/>
            </a:xfrm>
            <a:prstGeom prst="triangle">
              <a:avLst/>
            </a:prstGeom>
            <a:solidFill>
              <a:srgbClr val="BE8C8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文本框 12"/>
          <p:cNvSpPr txBox="1"/>
          <p:nvPr/>
        </p:nvSpPr>
        <p:spPr>
          <a:xfrm>
            <a:off x="2314437" y="1360157"/>
            <a:ext cx="1024758" cy="523220"/>
          </a:xfrm>
          <a:prstGeom prst="rect">
            <a:avLst/>
          </a:prstGeom>
          <a:noFill/>
        </p:spPr>
        <p:txBody>
          <a:bodyPr wrap="square" rtlCol="0">
            <a:spAutoFit/>
          </a:bodyPr>
          <a:lstStyle/>
          <a:p>
            <a:r>
              <a:rPr lang="en-US" altLang="zh-CN" sz="2800" dirty="0">
                <a:latin typeface="微软雅黑" panose="020B0503020204020204" pitchFamily="34" charset="-122"/>
                <a:ea typeface="微软雅黑" panose="020B0503020204020204" pitchFamily="34" charset="-122"/>
              </a:rPr>
              <a:t>12%</a:t>
            </a:r>
            <a:endParaRPr lang="zh-CN" altLang="en-US" sz="2800" dirty="0">
              <a:latin typeface="微软雅黑" panose="020B0503020204020204" pitchFamily="34" charset="-122"/>
              <a:ea typeface="微软雅黑" panose="020B0503020204020204" pitchFamily="34" charset="-122"/>
            </a:endParaRPr>
          </a:p>
        </p:txBody>
      </p:sp>
      <p:sp>
        <p:nvSpPr>
          <p:cNvPr id="14" name="文本框 13"/>
          <p:cNvSpPr txBox="1"/>
          <p:nvPr/>
        </p:nvSpPr>
        <p:spPr>
          <a:xfrm>
            <a:off x="3822147" y="1689662"/>
            <a:ext cx="1024758" cy="523220"/>
          </a:xfrm>
          <a:prstGeom prst="rect">
            <a:avLst/>
          </a:prstGeom>
          <a:noFill/>
        </p:spPr>
        <p:txBody>
          <a:bodyPr wrap="square" rtlCol="0">
            <a:spAutoFit/>
          </a:bodyPr>
          <a:lstStyle/>
          <a:p>
            <a:r>
              <a:rPr lang="en-US" altLang="zh-CN" sz="2800" dirty="0">
                <a:solidFill>
                  <a:schemeClr val="bg1"/>
                </a:solidFill>
                <a:latin typeface="微软雅黑" panose="020B0503020204020204" pitchFamily="34" charset="-122"/>
                <a:ea typeface="微软雅黑" panose="020B0503020204020204" pitchFamily="34" charset="-122"/>
              </a:rPr>
              <a:t>26%</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5481835" y="2133442"/>
            <a:ext cx="1024758" cy="523220"/>
          </a:xfrm>
          <a:prstGeom prst="rect">
            <a:avLst/>
          </a:prstGeom>
          <a:noFill/>
        </p:spPr>
        <p:txBody>
          <a:bodyPr wrap="square" rtlCol="0">
            <a:spAutoFit/>
          </a:bodyPr>
          <a:lstStyle/>
          <a:p>
            <a:r>
              <a:rPr lang="en-US" altLang="zh-CN" sz="2800" dirty="0">
                <a:latin typeface="微软雅黑" panose="020B0503020204020204" pitchFamily="34" charset="-122"/>
                <a:ea typeface="微软雅黑" panose="020B0503020204020204" pitchFamily="34" charset="-122"/>
              </a:rPr>
              <a:t>30%</a:t>
            </a:r>
            <a:endParaRPr lang="zh-CN" altLang="en-US" sz="2800" dirty="0">
              <a:latin typeface="微软雅黑" panose="020B0503020204020204" pitchFamily="34" charset="-122"/>
              <a:ea typeface="微软雅黑" panose="020B0503020204020204" pitchFamily="34" charset="-122"/>
            </a:endParaRPr>
          </a:p>
        </p:txBody>
      </p:sp>
      <p:sp>
        <p:nvSpPr>
          <p:cNvPr id="16" name="文本框 15"/>
          <p:cNvSpPr txBox="1"/>
          <p:nvPr/>
        </p:nvSpPr>
        <p:spPr>
          <a:xfrm>
            <a:off x="7151807" y="1390929"/>
            <a:ext cx="1024758" cy="523220"/>
          </a:xfrm>
          <a:prstGeom prst="rect">
            <a:avLst/>
          </a:prstGeom>
          <a:noFill/>
        </p:spPr>
        <p:txBody>
          <a:bodyPr wrap="square" rtlCol="0">
            <a:spAutoFit/>
          </a:bodyPr>
          <a:lstStyle/>
          <a:p>
            <a:r>
              <a:rPr lang="en-US" altLang="zh-CN" sz="2800" dirty="0">
                <a:solidFill>
                  <a:schemeClr val="bg1"/>
                </a:solidFill>
                <a:latin typeface="微软雅黑" panose="020B0503020204020204" pitchFamily="34" charset="-122"/>
                <a:ea typeface="微软雅黑" panose="020B0503020204020204" pitchFamily="34" charset="-122"/>
              </a:rPr>
              <a:t>18%</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8775471" y="1189294"/>
            <a:ext cx="1024758" cy="523220"/>
          </a:xfrm>
          <a:prstGeom prst="rect">
            <a:avLst/>
          </a:prstGeom>
          <a:noFill/>
        </p:spPr>
        <p:txBody>
          <a:bodyPr wrap="square" rtlCol="0">
            <a:spAutoFit/>
          </a:bodyPr>
          <a:lstStyle/>
          <a:p>
            <a:r>
              <a:rPr lang="en-US" altLang="zh-CN" sz="2800" dirty="0">
                <a:latin typeface="微软雅黑" panose="020B0503020204020204" pitchFamily="34" charset="-122"/>
                <a:ea typeface="微软雅黑" panose="020B0503020204020204" pitchFamily="34" charset="-122"/>
              </a:rPr>
              <a:t>14%</a:t>
            </a:r>
            <a:endParaRPr lang="zh-CN" altLang="en-US" sz="2800" dirty="0">
              <a:latin typeface="微软雅黑" panose="020B0503020204020204" pitchFamily="34" charset="-122"/>
              <a:ea typeface="微软雅黑" panose="020B0503020204020204" pitchFamily="34" charset="-122"/>
            </a:endParaRPr>
          </a:p>
        </p:txBody>
      </p:sp>
      <p:sp>
        <p:nvSpPr>
          <p:cNvPr id="18" name="矩形 1"/>
          <p:cNvSpPr>
            <a:spLocks noChangeArrowheads="1"/>
          </p:cNvSpPr>
          <p:nvPr/>
        </p:nvSpPr>
        <p:spPr bwMode="auto">
          <a:xfrm>
            <a:off x="1840468" y="3509904"/>
            <a:ext cx="1610971" cy="1200329"/>
          </a:xfrm>
          <a:prstGeom prst="rect">
            <a:avLst/>
          </a:prstGeom>
          <a:noFill/>
          <a:ln w="9525">
            <a:noFill/>
            <a:prstDash val="sysDash"/>
            <a:miter lim="800000"/>
          </a:ln>
          <a:extLst>
            <a:ext uri="{909E8E84-426E-40DD-AFC4-6F175D3DCCD1}">
              <a14:hiddenFill xmlns:a14="http://schemas.microsoft.com/office/drawing/2010/main">
                <a:solidFill>
                  <a:srgbClr val="FFFFFF"/>
                </a:solidFill>
              </a14:hiddenFill>
            </a:ext>
          </a:extLst>
        </p:spPr>
        <p:txBody>
          <a:bodyPr wrap="square">
            <a:spAutoFit/>
          </a:bodyPr>
          <a:lstStyle/>
          <a:p>
            <a:pPr algn="ctr">
              <a:lnSpc>
                <a:spcPct val="150000"/>
              </a:lnSpc>
            </a:pPr>
            <a:r>
              <a:rPr lang="zh-CN" altLang="en-US" sz="1200" dirty="0">
                <a:latin typeface="Franklin Gothic Book" panose="020B0503020102020204" pitchFamily="34" charset="0"/>
                <a:ea typeface="微软雅黑" panose="020B0503020204020204" pitchFamily="34" charset="-122"/>
              </a:rPr>
              <a:t>点击添加文字说明</a:t>
            </a:r>
          </a:p>
          <a:p>
            <a:pPr algn="ctr">
              <a:lnSpc>
                <a:spcPct val="150000"/>
              </a:lnSpc>
            </a:pPr>
            <a:r>
              <a:rPr lang="zh-CN" altLang="en-US" sz="1200" dirty="0">
                <a:latin typeface="Franklin Gothic Book" panose="020B0503020102020204" pitchFamily="34" charset="0"/>
                <a:ea typeface="微软雅黑" panose="020B0503020204020204" pitchFamily="34" charset="-122"/>
              </a:rPr>
              <a:t>点击添加文字说明</a:t>
            </a:r>
          </a:p>
          <a:p>
            <a:pPr algn="ctr">
              <a:lnSpc>
                <a:spcPct val="150000"/>
              </a:lnSpc>
            </a:pPr>
            <a:r>
              <a:rPr lang="zh-CN" altLang="en-US" sz="1200" dirty="0">
                <a:latin typeface="Franklin Gothic Book" panose="020B0503020102020204" pitchFamily="34" charset="0"/>
                <a:ea typeface="微软雅黑" panose="020B0503020204020204" pitchFamily="34" charset="-122"/>
              </a:rPr>
              <a:t>点击添加文字说明</a:t>
            </a:r>
            <a:endParaRPr lang="en-US" altLang="zh-CN" sz="1200" dirty="0">
              <a:latin typeface="Franklin Gothic Book" panose="020B0503020102020204" pitchFamily="34" charset="0"/>
              <a:ea typeface="微软雅黑" panose="020B0503020204020204" pitchFamily="34" charset="-122"/>
            </a:endParaRPr>
          </a:p>
          <a:p>
            <a:pPr algn="ctr">
              <a:lnSpc>
                <a:spcPct val="150000"/>
              </a:lnSpc>
            </a:pPr>
            <a:r>
              <a:rPr lang="zh-CN" altLang="en-US" sz="1200" dirty="0">
                <a:latin typeface="Franklin Gothic Book" panose="020B0503020102020204" pitchFamily="34" charset="0"/>
                <a:ea typeface="微软雅黑" panose="020B0503020204020204" pitchFamily="34" charset="-122"/>
              </a:rPr>
              <a:t>点击添加文字说明</a:t>
            </a:r>
          </a:p>
        </p:txBody>
      </p:sp>
      <p:sp>
        <p:nvSpPr>
          <p:cNvPr id="19" name="矩形 1"/>
          <p:cNvSpPr>
            <a:spLocks noChangeArrowheads="1"/>
          </p:cNvSpPr>
          <p:nvPr/>
        </p:nvSpPr>
        <p:spPr bwMode="auto">
          <a:xfrm>
            <a:off x="3416160" y="3663359"/>
            <a:ext cx="1671290" cy="1200329"/>
          </a:xfrm>
          <a:prstGeom prst="rect">
            <a:avLst/>
          </a:prstGeom>
          <a:noFill/>
          <a:ln w="9525">
            <a:noFill/>
            <a:prstDash val="sysDash"/>
            <a:miter lim="800000"/>
          </a:ln>
          <a:extLst>
            <a:ext uri="{909E8E84-426E-40DD-AFC4-6F175D3DCCD1}">
              <a14:hiddenFill xmlns:a14="http://schemas.microsoft.com/office/drawing/2010/main">
                <a:solidFill>
                  <a:srgbClr val="FFFFFF"/>
                </a:solidFill>
              </a14:hiddenFill>
            </a:ext>
          </a:extLst>
        </p:spPr>
        <p:txBody>
          <a:bodyPr wrap="square">
            <a:spAutoFit/>
          </a:bodyPr>
          <a:lstStyle/>
          <a:p>
            <a:pPr algn="ctr">
              <a:lnSpc>
                <a:spcPct val="150000"/>
              </a:lnSpc>
            </a:pPr>
            <a:r>
              <a:rPr lang="zh-CN" altLang="en-US" sz="1200" dirty="0">
                <a:solidFill>
                  <a:schemeClr val="bg1"/>
                </a:solidFill>
                <a:latin typeface="Franklin Gothic Book" panose="020B0503020102020204" pitchFamily="34" charset="0"/>
                <a:ea typeface="微软雅黑" panose="020B0503020204020204" pitchFamily="34" charset="-122"/>
              </a:rPr>
              <a:t>点击添加文字说明</a:t>
            </a:r>
          </a:p>
          <a:p>
            <a:pPr algn="ctr">
              <a:lnSpc>
                <a:spcPct val="150000"/>
              </a:lnSpc>
            </a:pPr>
            <a:r>
              <a:rPr lang="zh-CN" altLang="en-US" sz="1200" dirty="0">
                <a:solidFill>
                  <a:schemeClr val="bg1"/>
                </a:solidFill>
                <a:latin typeface="Franklin Gothic Book" panose="020B0503020102020204" pitchFamily="34" charset="0"/>
                <a:ea typeface="微软雅黑" panose="020B0503020204020204" pitchFamily="34" charset="-122"/>
              </a:rPr>
              <a:t>点击添加文字说明</a:t>
            </a:r>
          </a:p>
          <a:p>
            <a:pPr algn="ctr">
              <a:lnSpc>
                <a:spcPct val="150000"/>
              </a:lnSpc>
            </a:pPr>
            <a:r>
              <a:rPr lang="zh-CN" altLang="en-US" sz="1200" dirty="0">
                <a:solidFill>
                  <a:schemeClr val="bg1"/>
                </a:solidFill>
                <a:latin typeface="Franklin Gothic Book" panose="020B0503020102020204" pitchFamily="34" charset="0"/>
                <a:ea typeface="微软雅黑" panose="020B0503020204020204" pitchFamily="34" charset="-122"/>
              </a:rPr>
              <a:t>点击添加文字说明</a:t>
            </a:r>
            <a:endParaRPr lang="en-US" altLang="zh-CN" sz="1200" dirty="0">
              <a:solidFill>
                <a:schemeClr val="bg1"/>
              </a:solidFill>
              <a:latin typeface="Franklin Gothic Book" panose="020B0503020102020204" pitchFamily="34" charset="0"/>
              <a:ea typeface="微软雅黑" panose="020B0503020204020204" pitchFamily="34" charset="-122"/>
            </a:endParaRPr>
          </a:p>
          <a:p>
            <a:pPr algn="ctr">
              <a:lnSpc>
                <a:spcPct val="150000"/>
              </a:lnSpc>
            </a:pPr>
            <a:r>
              <a:rPr lang="zh-CN" altLang="en-US" sz="1200" dirty="0">
                <a:solidFill>
                  <a:schemeClr val="bg1"/>
                </a:solidFill>
                <a:latin typeface="Franklin Gothic Book" panose="020B0503020102020204" pitchFamily="34" charset="0"/>
                <a:ea typeface="微软雅黑" panose="020B0503020204020204" pitchFamily="34" charset="-122"/>
              </a:rPr>
              <a:t>点击添加文字说明</a:t>
            </a:r>
          </a:p>
        </p:txBody>
      </p:sp>
      <p:sp>
        <p:nvSpPr>
          <p:cNvPr id="20" name="矩形 1"/>
          <p:cNvSpPr>
            <a:spLocks noChangeArrowheads="1"/>
          </p:cNvSpPr>
          <p:nvPr/>
        </p:nvSpPr>
        <p:spPr bwMode="auto">
          <a:xfrm>
            <a:off x="5052171" y="3864959"/>
            <a:ext cx="1671290" cy="1200329"/>
          </a:xfrm>
          <a:prstGeom prst="rect">
            <a:avLst/>
          </a:prstGeom>
          <a:noFill/>
          <a:ln w="9525">
            <a:noFill/>
            <a:prstDash val="sysDash"/>
            <a:miter lim="800000"/>
          </a:ln>
          <a:extLst>
            <a:ext uri="{909E8E84-426E-40DD-AFC4-6F175D3DCCD1}">
              <a14:hiddenFill xmlns:a14="http://schemas.microsoft.com/office/drawing/2010/main">
                <a:solidFill>
                  <a:srgbClr val="FFFFFF"/>
                </a:solidFill>
              </a14:hiddenFill>
            </a:ext>
          </a:extLst>
        </p:spPr>
        <p:txBody>
          <a:bodyPr wrap="square">
            <a:spAutoFit/>
          </a:bodyPr>
          <a:lstStyle/>
          <a:p>
            <a:pPr algn="ctr">
              <a:lnSpc>
                <a:spcPct val="150000"/>
              </a:lnSpc>
            </a:pPr>
            <a:r>
              <a:rPr lang="zh-CN" altLang="en-US" sz="1200" dirty="0">
                <a:latin typeface="Franklin Gothic Book" panose="020B0503020102020204" pitchFamily="34" charset="0"/>
                <a:ea typeface="微软雅黑" panose="020B0503020204020204" pitchFamily="34" charset="-122"/>
              </a:rPr>
              <a:t>点击添加文字说明</a:t>
            </a:r>
          </a:p>
          <a:p>
            <a:pPr algn="ctr">
              <a:lnSpc>
                <a:spcPct val="150000"/>
              </a:lnSpc>
            </a:pPr>
            <a:r>
              <a:rPr lang="zh-CN" altLang="en-US" sz="1200" dirty="0">
                <a:latin typeface="Franklin Gothic Book" panose="020B0503020102020204" pitchFamily="34" charset="0"/>
                <a:ea typeface="微软雅黑" panose="020B0503020204020204" pitchFamily="34" charset="-122"/>
              </a:rPr>
              <a:t>点击添加文字说明</a:t>
            </a:r>
          </a:p>
          <a:p>
            <a:pPr algn="ctr">
              <a:lnSpc>
                <a:spcPct val="150000"/>
              </a:lnSpc>
            </a:pPr>
            <a:r>
              <a:rPr lang="zh-CN" altLang="en-US" sz="1200" dirty="0">
                <a:latin typeface="Franklin Gothic Book" panose="020B0503020102020204" pitchFamily="34" charset="0"/>
                <a:ea typeface="微软雅黑" panose="020B0503020204020204" pitchFamily="34" charset="-122"/>
              </a:rPr>
              <a:t>点击添加文字说明</a:t>
            </a:r>
            <a:endParaRPr lang="en-US" altLang="zh-CN" sz="1200" dirty="0">
              <a:latin typeface="Franklin Gothic Book" panose="020B0503020102020204" pitchFamily="34" charset="0"/>
              <a:ea typeface="微软雅黑" panose="020B0503020204020204" pitchFamily="34" charset="-122"/>
            </a:endParaRPr>
          </a:p>
          <a:p>
            <a:pPr algn="ctr">
              <a:lnSpc>
                <a:spcPct val="150000"/>
              </a:lnSpc>
            </a:pPr>
            <a:r>
              <a:rPr lang="zh-CN" altLang="en-US" sz="1200" dirty="0">
                <a:latin typeface="Franklin Gothic Book" panose="020B0503020102020204" pitchFamily="34" charset="0"/>
                <a:ea typeface="微软雅黑" panose="020B0503020204020204" pitchFamily="34" charset="-122"/>
              </a:rPr>
              <a:t>点击添加文字说明</a:t>
            </a:r>
          </a:p>
        </p:txBody>
      </p:sp>
      <p:sp>
        <p:nvSpPr>
          <p:cNvPr id="21" name="矩形 1"/>
          <p:cNvSpPr>
            <a:spLocks noChangeArrowheads="1"/>
          </p:cNvSpPr>
          <p:nvPr/>
        </p:nvSpPr>
        <p:spPr bwMode="auto">
          <a:xfrm>
            <a:off x="6688182" y="3657928"/>
            <a:ext cx="1671290" cy="1200329"/>
          </a:xfrm>
          <a:prstGeom prst="rect">
            <a:avLst/>
          </a:prstGeom>
          <a:noFill/>
          <a:ln w="9525">
            <a:noFill/>
            <a:prstDash val="sysDash"/>
            <a:miter lim="800000"/>
          </a:ln>
          <a:extLst>
            <a:ext uri="{909E8E84-426E-40DD-AFC4-6F175D3DCCD1}">
              <a14:hiddenFill xmlns:a14="http://schemas.microsoft.com/office/drawing/2010/main">
                <a:solidFill>
                  <a:srgbClr val="FFFFFF"/>
                </a:solidFill>
              </a14:hiddenFill>
            </a:ext>
          </a:extLst>
        </p:spPr>
        <p:txBody>
          <a:bodyPr wrap="square">
            <a:spAutoFit/>
          </a:bodyPr>
          <a:lstStyle/>
          <a:p>
            <a:pPr algn="ctr">
              <a:lnSpc>
                <a:spcPct val="150000"/>
              </a:lnSpc>
            </a:pPr>
            <a:r>
              <a:rPr lang="zh-CN" altLang="en-US" sz="1200" dirty="0">
                <a:solidFill>
                  <a:schemeClr val="bg1"/>
                </a:solidFill>
                <a:latin typeface="Franklin Gothic Book" panose="020B0503020102020204" pitchFamily="34" charset="0"/>
                <a:ea typeface="微软雅黑" panose="020B0503020204020204" pitchFamily="34" charset="-122"/>
              </a:rPr>
              <a:t>点击添加文字说明</a:t>
            </a:r>
          </a:p>
          <a:p>
            <a:pPr algn="ctr">
              <a:lnSpc>
                <a:spcPct val="150000"/>
              </a:lnSpc>
            </a:pPr>
            <a:r>
              <a:rPr lang="zh-CN" altLang="en-US" sz="1200" dirty="0">
                <a:solidFill>
                  <a:schemeClr val="bg1"/>
                </a:solidFill>
                <a:latin typeface="Franklin Gothic Book" panose="020B0503020102020204" pitchFamily="34" charset="0"/>
                <a:ea typeface="微软雅黑" panose="020B0503020204020204" pitchFamily="34" charset="-122"/>
              </a:rPr>
              <a:t>点击添加文字说明</a:t>
            </a:r>
          </a:p>
          <a:p>
            <a:pPr algn="ctr">
              <a:lnSpc>
                <a:spcPct val="150000"/>
              </a:lnSpc>
            </a:pPr>
            <a:r>
              <a:rPr lang="zh-CN" altLang="en-US" sz="1200" dirty="0">
                <a:solidFill>
                  <a:schemeClr val="bg1"/>
                </a:solidFill>
                <a:latin typeface="Franklin Gothic Book" panose="020B0503020102020204" pitchFamily="34" charset="0"/>
                <a:ea typeface="微软雅黑" panose="020B0503020204020204" pitchFamily="34" charset="-122"/>
              </a:rPr>
              <a:t>点击添加文字说明</a:t>
            </a:r>
            <a:endParaRPr lang="en-US" altLang="zh-CN" sz="1200" dirty="0">
              <a:solidFill>
                <a:schemeClr val="bg1"/>
              </a:solidFill>
              <a:latin typeface="Franklin Gothic Book" panose="020B0503020102020204" pitchFamily="34" charset="0"/>
              <a:ea typeface="微软雅黑" panose="020B0503020204020204" pitchFamily="34" charset="-122"/>
            </a:endParaRPr>
          </a:p>
          <a:p>
            <a:pPr algn="ctr">
              <a:lnSpc>
                <a:spcPct val="150000"/>
              </a:lnSpc>
            </a:pPr>
            <a:r>
              <a:rPr lang="zh-CN" altLang="en-US" sz="1200" dirty="0">
                <a:solidFill>
                  <a:schemeClr val="bg1"/>
                </a:solidFill>
                <a:latin typeface="Franklin Gothic Book" panose="020B0503020102020204" pitchFamily="34" charset="0"/>
                <a:ea typeface="微软雅黑" panose="020B0503020204020204" pitchFamily="34" charset="-122"/>
              </a:rPr>
              <a:t>点击添加文字说明</a:t>
            </a:r>
          </a:p>
        </p:txBody>
      </p:sp>
      <p:sp>
        <p:nvSpPr>
          <p:cNvPr id="22" name="矩形 1"/>
          <p:cNvSpPr>
            <a:spLocks noChangeArrowheads="1"/>
          </p:cNvSpPr>
          <p:nvPr/>
        </p:nvSpPr>
        <p:spPr bwMode="auto">
          <a:xfrm>
            <a:off x="8324192" y="3521127"/>
            <a:ext cx="1614422" cy="1200329"/>
          </a:xfrm>
          <a:prstGeom prst="rect">
            <a:avLst/>
          </a:prstGeom>
          <a:noFill/>
          <a:ln w="9525">
            <a:noFill/>
            <a:prstDash val="sysDash"/>
            <a:miter lim="800000"/>
          </a:ln>
          <a:extLst>
            <a:ext uri="{909E8E84-426E-40DD-AFC4-6F175D3DCCD1}">
              <a14:hiddenFill xmlns:a14="http://schemas.microsoft.com/office/drawing/2010/main">
                <a:solidFill>
                  <a:srgbClr val="FFFFFF"/>
                </a:solidFill>
              </a14:hiddenFill>
            </a:ext>
          </a:extLst>
        </p:spPr>
        <p:txBody>
          <a:bodyPr wrap="square">
            <a:spAutoFit/>
          </a:bodyPr>
          <a:lstStyle/>
          <a:p>
            <a:pPr algn="ctr">
              <a:lnSpc>
                <a:spcPct val="150000"/>
              </a:lnSpc>
            </a:pPr>
            <a:r>
              <a:rPr lang="zh-CN" altLang="en-US" sz="1200" dirty="0">
                <a:latin typeface="Franklin Gothic Book" panose="020B0503020102020204" pitchFamily="34" charset="0"/>
                <a:ea typeface="微软雅黑" panose="020B0503020204020204" pitchFamily="34" charset="-122"/>
              </a:rPr>
              <a:t>点击添加文字说明</a:t>
            </a:r>
          </a:p>
          <a:p>
            <a:pPr algn="ctr">
              <a:lnSpc>
                <a:spcPct val="150000"/>
              </a:lnSpc>
            </a:pPr>
            <a:r>
              <a:rPr lang="zh-CN" altLang="en-US" sz="1200" dirty="0">
                <a:latin typeface="Franklin Gothic Book" panose="020B0503020102020204" pitchFamily="34" charset="0"/>
                <a:ea typeface="微软雅黑" panose="020B0503020204020204" pitchFamily="34" charset="-122"/>
              </a:rPr>
              <a:t>点击添加文字说明</a:t>
            </a:r>
          </a:p>
          <a:p>
            <a:pPr algn="ctr">
              <a:lnSpc>
                <a:spcPct val="150000"/>
              </a:lnSpc>
            </a:pPr>
            <a:r>
              <a:rPr lang="zh-CN" altLang="en-US" sz="1200" dirty="0">
                <a:latin typeface="Franklin Gothic Book" panose="020B0503020102020204" pitchFamily="34" charset="0"/>
                <a:ea typeface="微软雅黑" panose="020B0503020204020204" pitchFamily="34" charset="-122"/>
              </a:rPr>
              <a:t>点击添加文字说明</a:t>
            </a:r>
            <a:endParaRPr lang="en-US" altLang="zh-CN" sz="1200" dirty="0">
              <a:latin typeface="Franklin Gothic Book" panose="020B0503020102020204" pitchFamily="34" charset="0"/>
              <a:ea typeface="微软雅黑" panose="020B0503020204020204" pitchFamily="34" charset="-122"/>
            </a:endParaRPr>
          </a:p>
          <a:p>
            <a:pPr algn="ctr">
              <a:lnSpc>
                <a:spcPct val="150000"/>
              </a:lnSpc>
            </a:pPr>
            <a:r>
              <a:rPr lang="zh-CN" altLang="en-US" sz="1200" dirty="0">
                <a:latin typeface="Franklin Gothic Book" panose="020B0503020102020204" pitchFamily="34" charset="0"/>
                <a:ea typeface="微软雅黑" panose="020B0503020204020204" pitchFamily="34" charset="-122"/>
              </a:rPr>
              <a:t>点击添加文字说明</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4"/>
          <p:cNvSpPr/>
          <p:nvPr/>
        </p:nvSpPr>
        <p:spPr bwMode="gray">
          <a:xfrm>
            <a:off x="4217124" y="2561479"/>
            <a:ext cx="1447800" cy="1954213"/>
          </a:xfrm>
          <a:custGeom>
            <a:avLst/>
            <a:gdLst/>
            <a:ahLst/>
            <a:cxnLst>
              <a:cxn ang="0">
                <a:pos x="1233" y="343"/>
              </a:cxn>
              <a:cxn ang="0">
                <a:pos x="413" y="1764"/>
              </a:cxn>
              <a:cxn ang="0">
                <a:pos x="0" y="1226"/>
              </a:cxn>
              <a:cxn ang="0">
                <a:pos x="6" y="1098"/>
              </a:cxn>
              <a:cxn ang="0">
                <a:pos x="638" y="0"/>
              </a:cxn>
              <a:cxn ang="0">
                <a:pos x="1233" y="343"/>
              </a:cxn>
              <a:cxn ang="0">
                <a:pos x="1233" y="343"/>
              </a:cxn>
            </a:cxnLst>
            <a:rect l="0" t="0" r="r" b="b"/>
            <a:pathLst>
              <a:path w="1233" h="1764">
                <a:moveTo>
                  <a:pt x="1233" y="343"/>
                </a:moveTo>
                <a:lnTo>
                  <a:pt x="413" y="1764"/>
                </a:lnTo>
                <a:lnTo>
                  <a:pt x="0" y="1226"/>
                </a:lnTo>
                <a:lnTo>
                  <a:pt x="6" y="1098"/>
                </a:lnTo>
                <a:lnTo>
                  <a:pt x="638" y="0"/>
                </a:lnTo>
                <a:lnTo>
                  <a:pt x="1233" y="343"/>
                </a:lnTo>
                <a:lnTo>
                  <a:pt x="1233" y="343"/>
                </a:lnTo>
                <a:close/>
              </a:path>
            </a:pathLst>
          </a:custGeom>
          <a:solidFill>
            <a:srgbClr val="BE8C83"/>
          </a:solidFill>
          <a:ln w="0">
            <a:noFill/>
            <a:prstDash val="solid"/>
            <a:round/>
          </a:ln>
        </p:spPr>
        <p:txBody>
          <a:bodyPr/>
          <a:lstStyle/>
          <a:p>
            <a:pPr>
              <a:defRPr/>
            </a:pPr>
            <a:endParaRPr lang="zh-CN" altLang="en-US">
              <a:solidFill>
                <a:srgbClr val="000000"/>
              </a:solidFill>
            </a:endParaRPr>
          </a:p>
        </p:txBody>
      </p:sp>
      <p:sp>
        <p:nvSpPr>
          <p:cNvPr id="3" name="Freeform 5"/>
          <p:cNvSpPr/>
          <p:nvPr/>
        </p:nvSpPr>
        <p:spPr bwMode="gray">
          <a:xfrm rot="7200000">
            <a:off x="5909398" y="1481979"/>
            <a:ext cx="1365250" cy="2071688"/>
          </a:xfrm>
          <a:custGeom>
            <a:avLst/>
            <a:gdLst/>
            <a:ahLst/>
            <a:cxnLst>
              <a:cxn ang="0">
                <a:pos x="1233" y="343"/>
              </a:cxn>
              <a:cxn ang="0">
                <a:pos x="413" y="1764"/>
              </a:cxn>
              <a:cxn ang="0">
                <a:pos x="0" y="1226"/>
              </a:cxn>
              <a:cxn ang="0">
                <a:pos x="6" y="1098"/>
              </a:cxn>
              <a:cxn ang="0">
                <a:pos x="638" y="0"/>
              </a:cxn>
              <a:cxn ang="0">
                <a:pos x="1233" y="343"/>
              </a:cxn>
              <a:cxn ang="0">
                <a:pos x="1233" y="343"/>
              </a:cxn>
            </a:cxnLst>
            <a:rect l="0" t="0" r="r" b="b"/>
            <a:pathLst>
              <a:path w="1233" h="1764">
                <a:moveTo>
                  <a:pt x="1233" y="343"/>
                </a:moveTo>
                <a:lnTo>
                  <a:pt x="413" y="1764"/>
                </a:lnTo>
                <a:lnTo>
                  <a:pt x="0" y="1226"/>
                </a:lnTo>
                <a:lnTo>
                  <a:pt x="6" y="1098"/>
                </a:lnTo>
                <a:lnTo>
                  <a:pt x="638" y="0"/>
                </a:lnTo>
                <a:lnTo>
                  <a:pt x="1233" y="343"/>
                </a:lnTo>
                <a:lnTo>
                  <a:pt x="1233" y="343"/>
                </a:lnTo>
                <a:close/>
              </a:path>
            </a:pathLst>
          </a:custGeom>
          <a:solidFill>
            <a:srgbClr val="BE8C83"/>
          </a:solidFill>
          <a:ln w="0">
            <a:noFill/>
            <a:prstDash val="solid"/>
            <a:round/>
          </a:ln>
        </p:spPr>
        <p:txBody>
          <a:bodyPr/>
          <a:lstStyle/>
          <a:p>
            <a:pPr>
              <a:defRPr/>
            </a:pPr>
            <a:endParaRPr lang="zh-CN" altLang="en-US">
              <a:solidFill>
                <a:srgbClr val="000000"/>
              </a:solidFill>
            </a:endParaRPr>
          </a:p>
        </p:txBody>
      </p:sp>
      <p:grpSp>
        <p:nvGrpSpPr>
          <p:cNvPr id="4" name="Group 6"/>
          <p:cNvGrpSpPr/>
          <p:nvPr/>
        </p:nvGrpSpPr>
        <p:grpSpPr bwMode="auto">
          <a:xfrm>
            <a:off x="4299674" y="1467691"/>
            <a:ext cx="2349500" cy="2066925"/>
            <a:chOff x="1712" y="1389"/>
            <a:chExt cx="1480" cy="1302"/>
          </a:xfrm>
          <a:solidFill>
            <a:srgbClr val="FFEEE2"/>
          </a:solidFill>
        </p:grpSpPr>
        <p:sp>
          <p:nvSpPr>
            <p:cNvPr id="5" name="AutoShape 7"/>
            <p:cNvSpPr>
              <a:spLocks noChangeArrowheads="1"/>
            </p:cNvSpPr>
            <p:nvPr/>
          </p:nvSpPr>
          <p:spPr bwMode="gray">
            <a:xfrm rot="-9000000">
              <a:off x="1712" y="2311"/>
              <a:ext cx="908" cy="380"/>
            </a:xfrm>
            <a:prstGeom prst="triangle">
              <a:avLst>
                <a:gd name="adj" fmla="val 50000"/>
              </a:avLst>
            </a:prstGeom>
            <a:grpFill/>
            <a:ln w="9525" algn="ctr">
              <a:noFill/>
              <a:miter lim="800000"/>
            </a:ln>
          </p:spPr>
          <p:txBody>
            <a:bodyPr wrap="none" anchor="ctr"/>
            <a:lstStyle/>
            <a:p>
              <a:endParaRPr lang="zh-CN" altLang="en-US">
                <a:solidFill>
                  <a:srgbClr val="000000"/>
                </a:solidFill>
              </a:endParaRPr>
            </a:p>
          </p:txBody>
        </p:sp>
        <p:sp>
          <p:nvSpPr>
            <p:cNvPr id="6" name="Freeform 8"/>
            <p:cNvSpPr/>
            <p:nvPr/>
          </p:nvSpPr>
          <p:spPr bwMode="gray">
            <a:xfrm rot="7200000">
              <a:off x="1961" y="1810"/>
              <a:ext cx="948" cy="508"/>
            </a:xfrm>
            <a:custGeom>
              <a:avLst/>
              <a:gdLst>
                <a:gd name="T0" fmla="*/ 9866 w 750"/>
                <a:gd name="T1" fmla="*/ 0 h 378"/>
                <a:gd name="T2" fmla="*/ 0 w 750"/>
                <a:gd name="T3" fmla="*/ 0 h 378"/>
                <a:gd name="T4" fmla="*/ 32 w 750"/>
                <a:gd name="T5" fmla="*/ 5020 h 378"/>
                <a:gd name="T6" fmla="*/ 368 w 750"/>
                <a:gd name="T7" fmla="*/ 9768 h 378"/>
                <a:gd name="T8" fmla="*/ 9866 w 750"/>
                <a:gd name="T9" fmla="*/ 9768 h 378"/>
                <a:gd name="T10" fmla="*/ 9866 w 750"/>
                <a:gd name="T11" fmla="*/ 0 h 378"/>
                <a:gd name="T12" fmla="*/ 9866 w 750"/>
                <a:gd name="T13" fmla="*/ 0 h 378"/>
                <a:gd name="T14" fmla="*/ 0 60000 65536"/>
                <a:gd name="T15" fmla="*/ 0 60000 65536"/>
                <a:gd name="T16" fmla="*/ 0 60000 65536"/>
                <a:gd name="T17" fmla="*/ 0 60000 65536"/>
                <a:gd name="T18" fmla="*/ 0 60000 65536"/>
                <a:gd name="T19" fmla="*/ 0 60000 65536"/>
                <a:gd name="T20" fmla="*/ 0 60000 65536"/>
                <a:gd name="T21" fmla="*/ 0 w 750"/>
                <a:gd name="T22" fmla="*/ 0 h 378"/>
                <a:gd name="T23" fmla="*/ 750 w 750"/>
                <a:gd name="T24" fmla="*/ 378 h 3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0" h="378">
                  <a:moveTo>
                    <a:pt x="750" y="0"/>
                  </a:moveTo>
                  <a:lnTo>
                    <a:pt x="0" y="0"/>
                  </a:lnTo>
                  <a:lnTo>
                    <a:pt x="2" y="194"/>
                  </a:lnTo>
                  <a:lnTo>
                    <a:pt x="28" y="378"/>
                  </a:lnTo>
                  <a:lnTo>
                    <a:pt x="750" y="378"/>
                  </a:lnTo>
                  <a:lnTo>
                    <a:pt x="750" y="0"/>
                  </a:lnTo>
                  <a:close/>
                </a:path>
              </a:pathLst>
            </a:custGeom>
            <a:grpFill/>
            <a:ln w="0">
              <a:noFill/>
              <a:round/>
            </a:ln>
          </p:spPr>
          <p:txBody>
            <a:bodyPr/>
            <a:lstStyle/>
            <a:p>
              <a:endParaRPr lang="zh-CN" altLang="en-US">
                <a:solidFill>
                  <a:srgbClr val="000000"/>
                </a:solidFill>
              </a:endParaRPr>
            </a:p>
          </p:txBody>
        </p:sp>
        <p:sp>
          <p:nvSpPr>
            <p:cNvPr id="7" name="Freeform 9"/>
            <p:cNvSpPr/>
            <p:nvPr/>
          </p:nvSpPr>
          <p:spPr bwMode="gray">
            <a:xfrm rot="7200000">
              <a:off x="2637" y="1226"/>
              <a:ext cx="392" cy="718"/>
            </a:xfrm>
            <a:custGeom>
              <a:avLst/>
              <a:gdLst>
                <a:gd name="T0" fmla="*/ 38 w 495"/>
                <a:gd name="T1" fmla="*/ 10 h 971"/>
                <a:gd name="T2" fmla="*/ 38 w 495"/>
                <a:gd name="T3" fmla="*/ 35 h 971"/>
                <a:gd name="T4" fmla="*/ 35 w 495"/>
                <a:gd name="T5" fmla="*/ 35 h 971"/>
                <a:gd name="T6" fmla="*/ 33 w 495"/>
                <a:gd name="T7" fmla="*/ 35 h 971"/>
                <a:gd name="T8" fmla="*/ 31 w 495"/>
                <a:gd name="T9" fmla="*/ 33 h 971"/>
                <a:gd name="T10" fmla="*/ 29 w 495"/>
                <a:gd name="T11" fmla="*/ 33 h 971"/>
                <a:gd name="T12" fmla="*/ 25 w 495"/>
                <a:gd name="T13" fmla="*/ 31 h 971"/>
                <a:gd name="T14" fmla="*/ 23 w 495"/>
                <a:gd name="T15" fmla="*/ 29 h 971"/>
                <a:gd name="T16" fmla="*/ 21 w 495"/>
                <a:gd name="T17" fmla="*/ 27 h 971"/>
                <a:gd name="T18" fmla="*/ 17 w 495"/>
                <a:gd name="T19" fmla="*/ 24 h 971"/>
                <a:gd name="T20" fmla="*/ 14 w 495"/>
                <a:gd name="T21" fmla="*/ 20 h 971"/>
                <a:gd name="T22" fmla="*/ 10 w 495"/>
                <a:gd name="T23" fmla="*/ 16 h 971"/>
                <a:gd name="T24" fmla="*/ 8 w 495"/>
                <a:gd name="T25" fmla="*/ 13 h 971"/>
                <a:gd name="T26" fmla="*/ 2 w 495"/>
                <a:gd name="T27" fmla="*/ 7 h 971"/>
                <a:gd name="T28" fmla="*/ 2 w 495"/>
                <a:gd name="T29" fmla="*/ 5 h 971"/>
                <a:gd name="T30" fmla="*/ 0 w 495"/>
                <a:gd name="T31" fmla="*/ 2 h 971"/>
                <a:gd name="T32" fmla="*/ 2 w 495"/>
                <a:gd name="T33" fmla="*/ 0 h 971"/>
                <a:gd name="T34" fmla="*/ 2 w 495"/>
                <a:gd name="T35" fmla="*/ 1 h 971"/>
                <a:gd name="T36" fmla="*/ 2 w 495"/>
                <a:gd name="T37" fmla="*/ 3 h 971"/>
                <a:gd name="T38" fmla="*/ 2 w 495"/>
                <a:gd name="T39" fmla="*/ 4 h 971"/>
                <a:gd name="T40" fmla="*/ 2 w 495"/>
                <a:gd name="T41" fmla="*/ 5 h 971"/>
                <a:gd name="T42" fmla="*/ 2 w 495"/>
                <a:gd name="T43" fmla="*/ 6 h 971"/>
                <a:gd name="T44" fmla="*/ 4 w 495"/>
                <a:gd name="T45" fmla="*/ 7 h 971"/>
                <a:gd name="T46" fmla="*/ 6 w 495"/>
                <a:gd name="T47" fmla="*/ 9 h 971"/>
                <a:gd name="T48" fmla="*/ 10 w 495"/>
                <a:gd name="T49" fmla="*/ 10 h 971"/>
                <a:gd name="T50" fmla="*/ 13 w 495"/>
                <a:gd name="T51" fmla="*/ 10 h 971"/>
                <a:gd name="T52" fmla="*/ 19 w 495"/>
                <a:gd name="T53" fmla="*/ 10 h 971"/>
                <a:gd name="T54" fmla="*/ 38 w 495"/>
                <a:gd name="T55" fmla="*/ 10 h 97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95"/>
                <a:gd name="T85" fmla="*/ 0 h 971"/>
                <a:gd name="T86" fmla="*/ 495 w 495"/>
                <a:gd name="T87" fmla="*/ 971 h 97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95" h="971">
                  <a:moveTo>
                    <a:pt x="495" y="285"/>
                  </a:moveTo>
                  <a:lnTo>
                    <a:pt x="495" y="971"/>
                  </a:lnTo>
                  <a:lnTo>
                    <a:pt x="462" y="964"/>
                  </a:lnTo>
                  <a:lnTo>
                    <a:pt x="430" y="953"/>
                  </a:lnTo>
                  <a:lnTo>
                    <a:pt x="401" y="931"/>
                  </a:lnTo>
                  <a:lnTo>
                    <a:pt x="372" y="898"/>
                  </a:lnTo>
                  <a:lnTo>
                    <a:pt x="339" y="855"/>
                  </a:lnTo>
                  <a:lnTo>
                    <a:pt x="306" y="801"/>
                  </a:lnTo>
                  <a:lnTo>
                    <a:pt x="270" y="732"/>
                  </a:lnTo>
                  <a:lnTo>
                    <a:pt x="227" y="648"/>
                  </a:lnTo>
                  <a:lnTo>
                    <a:pt x="183" y="554"/>
                  </a:lnTo>
                  <a:lnTo>
                    <a:pt x="129" y="438"/>
                  </a:lnTo>
                  <a:lnTo>
                    <a:pt x="96" y="369"/>
                  </a:lnTo>
                  <a:lnTo>
                    <a:pt x="29" y="211"/>
                  </a:lnTo>
                  <a:lnTo>
                    <a:pt x="2" y="127"/>
                  </a:lnTo>
                  <a:lnTo>
                    <a:pt x="0" y="60"/>
                  </a:lnTo>
                  <a:lnTo>
                    <a:pt x="15" y="0"/>
                  </a:lnTo>
                  <a:lnTo>
                    <a:pt x="15" y="43"/>
                  </a:lnTo>
                  <a:lnTo>
                    <a:pt x="15" y="72"/>
                  </a:lnTo>
                  <a:lnTo>
                    <a:pt x="15" y="99"/>
                  </a:lnTo>
                  <a:lnTo>
                    <a:pt x="18" y="126"/>
                  </a:lnTo>
                  <a:lnTo>
                    <a:pt x="29" y="162"/>
                  </a:lnTo>
                  <a:lnTo>
                    <a:pt x="53" y="198"/>
                  </a:lnTo>
                  <a:lnTo>
                    <a:pt x="85" y="231"/>
                  </a:lnTo>
                  <a:lnTo>
                    <a:pt x="125" y="260"/>
                  </a:lnTo>
                  <a:lnTo>
                    <a:pt x="180" y="278"/>
                  </a:lnTo>
                  <a:lnTo>
                    <a:pt x="245" y="282"/>
                  </a:lnTo>
                  <a:lnTo>
                    <a:pt x="495" y="285"/>
                  </a:lnTo>
                  <a:close/>
                </a:path>
              </a:pathLst>
            </a:custGeom>
            <a:grpFill/>
            <a:ln w="0">
              <a:noFill/>
              <a:round/>
            </a:ln>
          </p:spPr>
          <p:txBody>
            <a:bodyPr/>
            <a:lstStyle/>
            <a:p>
              <a:endParaRPr lang="zh-CN" altLang="en-US">
                <a:solidFill>
                  <a:srgbClr val="000000"/>
                </a:solidFill>
              </a:endParaRPr>
            </a:p>
          </p:txBody>
        </p:sp>
      </p:grpSp>
      <p:sp>
        <p:nvSpPr>
          <p:cNvPr id="8" name="Freeform 10"/>
          <p:cNvSpPr/>
          <p:nvPr/>
        </p:nvSpPr>
        <p:spPr bwMode="gray">
          <a:xfrm rot="14400000">
            <a:off x="6023698" y="3334591"/>
            <a:ext cx="1365250" cy="2071688"/>
          </a:xfrm>
          <a:custGeom>
            <a:avLst/>
            <a:gdLst/>
            <a:ahLst/>
            <a:cxnLst>
              <a:cxn ang="0">
                <a:pos x="1233" y="343"/>
              </a:cxn>
              <a:cxn ang="0">
                <a:pos x="413" y="1764"/>
              </a:cxn>
              <a:cxn ang="0">
                <a:pos x="0" y="1226"/>
              </a:cxn>
              <a:cxn ang="0">
                <a:pos x="6" y="1098"/>
              </a:cxn>
              <a:cxn ang="0">
                <a:pos x="638" y="0"/>
              </a:cxn>
              <a:cxn ang="0">
                <a:pos x="1233" y="343"/>
              </a:cxn>
              <a:cxn ang="0">
                <a:pos x="1233" y="343"/>
              </a:cxn>
            </a:cxnLst>
            <a:rect l="0" t="0" r="r" b="b"/>
            <a:pathLst>
              <a:path w="1233" h="1764">
                <a:moveTo>
                  <a:pt x="1233" y="343"/>
                </a:moveTo>
                <a:lnTo>
                  <a:pt x="413" y="1764"/>
                </a:lnTo>
                <a:lnTo>
                  <a:pt x="0" y="1226"/>
                </a:lnTo>
                <a:lnTo>
                  <a:pt x="6" y="1098"/>
                </a:lnTo>
                <a:lnTo>
                  <a:pt x="638" y="0"/>
                </a:lnTo>
                <a:lnTo>
                  <a:pt x="1233" y="343"/>
                </a:lnTo>
                <a:lnTo>
                  <a:pt x="1233" y="343"/>
                </a:lnTo>
                <a:close/>
              </a:path>
            </a:pathLst>
          </a:custGeom>
          <a:solidFill>
            <a:srgbClr val="BE8C83"/>
          </a:solidFill>
          <a:ln w="0">
            <a:noFill/>
            <a:prstDash val="solid"/>
            <a:round/>
          </a:ln>
        </p:spPr>
        <p:txBody>
          <a:bodyPr/>
          <a:lstStyle/>
          <a:p>
            <a:pPr>
              <a:defRPr/>
            </a:pPr>
            <a:endParaRPr lang="zh-CN" altLang="en-US">
              <a:solidFill>
                <a:srgbClr val="000000"/>
              </a:solidFill>
            </a:endParaRPr>
          </a:p>
        </p:txBody>
      </p:sp>
      <p:grpSp>
        <p:nvGrpSpPr>
          <p:cNvPr id="9" name="Group 11"/>
          <p:cNvGrpSpPr/>
          <p:nvPr/>
        </p:nvGrpSpPr>
        <p:grpSpPr bwMode="auto">
          <a:xfrm>
            <a:off x="6104661" y="2423366"/>
            <a:ext cx="2057400" cy="2192338"/>
            <a:chOff x="2854" y="1996"/>
            <a:chExt cx="1296" cy="1381"/>
          </a:xfrm>
          <a:solidFill>
            <a:srgbClr val="FFEEE2"/>
          </a:solidFill>
        </p:grpSpPr>
        <p:sp>
          <p:nvSpPr>
            <p:cNvPr id="10" name="AutoShape 12"/>
            <p:cNvSpPr>
              <a:spLocks noChangeArrowheads="1"/>
            </p:cNvSpPr>
            <p:nvPr/>
          </p:nvSpPr>
          <p:spPr bwMode="gray">
            <a:xfrm rot="-1800000">
              <a:off x="2854" y="1996"/>
              <a:ext cx="906" cy="380"/>
            </a:xfrm>
            <a:prstGeom prst="triangle">
              <a:avLst>
                <a:gd name="adj" fmla="val 50000"/>
              </a:avLst>
            </a:prstGeom>
            <a:grpFill/>
            <a:ln w="9525" algn="ctr">
              <a:noFill/>
              <a:miter lim="800000"/>
            </a:ln>
          </p:spPr>
          <p:txBody>
            <a:bodyPr wrap="none" anchor="ctr"/>
            <a:lstStyle/>
            <a:p>
              <a:endParaRPr lang="zh-CN" altLang="en-US">
                <a:solidFill>
                  <a:srgbClr val="000000"/>
                </a:solidFill>
              </a:endParaRPr>
            </a:p>
          </p:txBody>
        </p:sp>
        <p:sp>
          <p:nvSpPr>
            <p:cNvPr id="11" name="Freeform 13"/>
            <p:cNvSpPr/>
            <p:nvPr/>
          </p:nvSpPr>
          <p:spPr bwMode="gray">
            <a:xfrm rot="-7200000">
              <a:off x="3102" y="2371"/>
              <a:ext cx="948" cy="507"/>
            </a:xfrm>
            <a:custGeom>
              <a:avLst/>
              <a:gdLst>
                <a:gd name="T0" fmla="*/ 9866 w 750"/>
                <a:gd name="T1" fmla="*/ 0 h 378"/>
                <a:gd name="T2" fmla="*/ 0 w 750"/>
                <a:gd name="T3" fmla="*/ 0 h 378"/>
                <a:gd name="T4" fmla="*/ 32 w 750"/>
                <a:gd name="T5" fmla="*/ 4901 h 378"/>
                <a:gd name="T6" fmla="*/ 368 w 750"/>
                <a:gd name="T7" fmla="*/ 9551 h 378"/>
                <a:gd name="T8" fmla="*/ 9866 w 750"/>
                <a:gd name="T9" fmla="*/ 9551 h 378"/>
                <a:gd name="T10" fmla="*/ 9866 w 750"/>
                <a:gd name="T11" fmla="*/ 0 h 378"/>
                <a:gd name="T12" fmla="*/ 9866 w 750"/>
                <a:gd name="T13" fmla="*/ 0 h 378"/>
                <a:gd name="T14" fmla="*/ 0 60000 65536"/>
                <a:gd name="T15" fmla="*/ 0 60000 65536"/>
                <a:gd name="T16" fmla="*/ 0 60000 65536"/>
                <a:gd name="T17" fmla="*/ 0 60000 65536"/>
                <a:gd name="T18" fmla="*/ 0 60000 65536"/>
                <a:gd name="T19" fmla="*/ 0 60000 65536"/>
                <a:gd name="T20" fmla="*/ 0 60000 65536"/>
                <a:gd name="T21" fmla="*/ 0 w 750"/>
                <a:gd name="T22" fmla="*/ 0 h 378"/>
                <a:gd name="T23" fmla="*/ 750 w 750"/>
                <a:gd name="T24" fmla="*/ 378 h 3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0" h="378">
                  <a:moveTo>
                    <a:pt x="750" y="0"/>
                  </a:moveTo>
                  <a:lnTo>
                    <a:pt x="0" y="0"/>
                  </a:lnTo>
                  <a:lnTo>
                    <a:pt x="2" y="194"/>
                  </a:lnTo>
                  <a:lnTo>
                    <a:pt x="28" y="378"/>
                  </a:lnTo>
                  <a:lnTo>
                    <a:pt x="750" y="378"/>
                  </a:lnTo>
                  <a:lnTo>
                    <a:pt x="750" y="0"/>
                  </a:lnTo>
                  <a:close/>
                </a:path>
              </a:pathLst>
            </a:custGeom>
            <a:grpFill/>
            <a:ln w="0">
              <a:noFill/>
              <a:round/>
            </a:ln>
          </p:spPr>
          <p:txBody>
            <a:bodyPr/>
            <a:lstStyle/>
            <a:p>
              <a:endParaRPr lang="zh-CN" altLang="en-US">
                <a:solidFill>
                  <a:srgbClr val="000000"/>
                </a:solidFill>
              </a:endParaRPr>
            </a:p>
          </p:txBody>
        </p:sp>
        <p:sp>
          <p:nvSpPr>
            <p:cNvPr id="12" name="Freeform 14"/>
            <p:cNvSpPr/>
            <p:nvPr/>
          </p:nvSpPr>
          <p:spPr bwMode="gray">
            <a:xfrm rot="-7200000">
              <a:off x="3618" y="2845"/>
              <a:ext cx="346" cy="718"/>
            </a:xfrm>
            <a:custGeom>
              <a:avLst/>
              <a:gdLst>
                <a:gd name="T0" fmla="*/ 10 w 495"/>
                <a:gd name="T1" fmla="*/ 10 h 971"/>
                <a:gd name="T2" fmla="*/ 10 w 495"/>
                <a:gd name="T3" fmla="*/ 35 h 971"/>
                <a:gd name="T4" fmla="*/ 9 w 495"/>
                <a:gd name="T5" fmla="*/ 35 h 971"/>
                <a:gd name="T6" fmla="*/ 8 w 495"/>
                <a:gd name="T7" fmla="*/ 35 h 971"/>
                <a:gd name="T8" fmla="*/ 8 w 495"/>
                <a:gd name="T9" fmla="*/ 33 h 971"/>
                <a:gd name="T10" fmla="*/ 7 w 495"/>
                <a:gd name="T11" fmla="*/ 33 h 971"/>
                <a:gd name="T12" fmla="*/ 7 w 495"/>
                <a:gd name="T13" fmla="*/ 31 h 971"/>
                <a:gd name="T14" fmla="*/ 6 w 495"/>
                <a:gd name="T15" fmla="*/ 29 h 971"/>
                <a:gd name="T16" fmla="*/ 5 w 495"/>
                <a:gd name="T17" fmla="*/ 27 h 971"/>
                <a:gd name="T18" fmla="*/ 4 w 495"/>
                <a:gd name="T19" fmla="*/ 24 h 971"/>
                <a:gd name="T20" fmla="*/ 3 w 495"/>
                <a:gd name="T21" fmla="*/ 20 h 971"/>
                <a:gd name="T22" fmla="*/ 2 w 495"/>
                <a:gd name="T23" fmla="*/ 16 h 971"/>
                <a:gd name="T24" fmla="*/ 2 w 495"/>
                <a:gd name="T25" fmla="*/ 13 h 971"/>
                <a:gd name="T26" fmla="*/ 1 w 495"/>
                <a:gd name="T27" fmla="*/ 7 h 971"/>
                <a:gd name="T28" fmla="*/ 1 w 495"/>
                <a:gd name="T29" fmla="*/ 5 h 971"/>
                <a:gd name="T30" fmla="*/ 0 w 495"/>
                <a:gd name="T31" fmla="*/ 2 h 971"/>
                <a:gd name="T32" fmla="*/ 1 w 495"/>
                <a:gd name="T33" fmla="*/ 0 h 971"/>
                <a:gd name="T34" fmla="*/ 1 w 495"/>
                <a:gd name="T35" fmla="*/ 1 h 971"/>
                <a:gd name="T36" fmla="*/ 1 w 495"/>
                <a:gd name="T37" fmla="*/ 3 h 971"/>
                <a:gd name="T38" fmla="*/ 1 w 495"/>
                <a:gd name="T39" fmla="*/ 4 h 971"/>
                <a:gd name="T40" fmla="*/ 1 w 495"/>
                <a:gd name="T41" fmla="*/ 5 h 971"/>
                <a:gd name="T42" fmla="*/ 1 w 495"/>
                <a:gd name="T43" fmla="*/ 6 h 971"/>
                <a:gd name="T44" fmla="*/ 1 w 495"/>
                <a:gd name="T45" fmla="*/ 7 h 971"/>
                <a:gd name="T46" fmla="*/ 1 w 495"/>
                <a:gd name="T47" fmla="*/ 9 h 971"/>
                <a:gd name="T48" fmla="*/ 2 w 495"/>
                <a:gd name="T49" fmla="*/ 10 h 971"/>
                <a:gd name="T50" fmla="*/ 3 w 495"/>
                <a:gd name="T51" fmla="*/ 10 h 971"/>
                <a:gd name="T52" fmla="*/ 5 w 495"/>
                <a:gd name="T53" fmla="*/ 10 h 971"/>
                <a:gd name="T54" fmla="*/ 10 w 495"/>
                <a:gd name="T55" fmla="*/ 10 h 97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95"/>
                <a:gd name="T85" fmla="*/ 0 h 971"/>
                <a:gd name="T86" fmla="*/ 495 w 495"/>
                <a:gd name="T87" fmla="*/ 971 h 97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95" h="971">
                  <a:moveTo>
                    <a:pt x="495" y="285"/>
                  </a:moveTo>
                  <a:lnTo>
                    <a:pt x="495" y="971"/>
                  </a:lnTo>
                  <a:lnTo>
                    <a:pt x="462" y="964"/>
                  </a:lnTo>
                  <a:lnTo>
                    <a:pt x="430" y="953"/>
                  </a:lnTo>
                  <a:lnTo>
                    <a:pt x="401" y="931"/>
                  </a:lnTo>
                  <a:lnTo>
                    <a:pt x="372" y="898"/>
                  </a:lnTo>
                  <a:lnTo>
                    <a:pt x="339" y="855"/>
                  </a:lnTo>
                  <a:lnTo>
                    <a:pt x="306" y="801"/>
                  </a:lnTo>
                  <a:lnTo>
                    <a:pt x="270" y="732"/>
                  </a:lnTo>
                  <a:lnTo>
                    <a:pt x="227" y="648"/>
                  </a:lnTo>
                  <a:lnTo>
                    <a:pt x="183" y="554"/>
                  </a:lnTo>
                  <a:lnTo>
                    <a:pt x="129" y="438"/>
                  </a:lnTo>
                  <a:lnTo>
                    <a:pt x="96" y="369"/>
                  </a:lnTo>
                  <a:lnTo>
                    <a:pt x="29" y="211"/>
                  </a:lnTo>
                  <a:lnTo>
                    <a:pt x="2" y="127"/>
                  </a:lnTo>
                  <a:lnTo>
                    <a:pt x="0" y="60"/>
                  </a:lnTo>
                  <a:lnTo>
                    <a:pt x="15" y="0"/>
                  </a:lnTo>
                  <a:lnTo>
                    <a:pt x="15" y="43"/>
                  </a:lnTo>
                  <a:lnTo>
                    <a:pt x="15" y="72"/>
                  </a:lnTo>
                  <a:lnTo>
                    <a:pt x="15" y="99"/>
                  </a:lnTo>
                  <a:lnTo>
                    <a:pt x="18" y="126"/>
                  </a:lnTo>
                  <a:lnTo>
                    <a:pt x="29" y="162"/>
                  </a:lnTo>
                  <a:lnTo>
                    <a:pt x="53" y="198"/>
                  </a:lnTo>
                  <a:lnTo>
                    <a:pt x="85" y="231"/>
                  </a:lnTo>
                  <a:lnTo>
                    <a:pt x="125" y="260"/>
                  </a:lnTo>
                  <a:lnTo>
                    <a:pt x="180" y="278"/>
                  </a:lnTo>
                  <a:lnTo>
                    <a:pt x="245" y="282"/>
                  </a:lnTo>
                  <a:lnTo>
                    <a:pt x="495" y="285"/>
                  </a:lnTo>
                  <a:close/>
                </a:path>
              </a:pathLst>
            </a:custGeom>
            <a:grpFill/>
            <a:ln w="0">
              <a:noFill/>
              <a:round/>
            </a:ln>
          </p:spPr>
          <p:txBody>
            <a:bodyPr/>
            <a:lstStyle/>
            <a:p>
              <a:endParaRPr lang="zh-CN" altLang="en-US">
                <a:solidFill>
                  <a:srgbClr val="000000"/>
                </a:solidFill>
              </a:endParaRPr>
            </a:p>
          </p:txBody>
        </p:sp>
      </p:grpSp>
      <p:grpSp>
        <p:nvGrpSpPr>
          <p:cNvPr id="13" name="Group 15"/>
          <p:cNvGrpSpPr/>
          <p:nvPr/>
        </p:nvGrpSpPr>
        <p:grpSpPr bwMode="auto">
          <a:xfrm>
            <a:off x="4209186" y="3766391"/>
            <a:ext cx="2493963" cy="1395413"/>
            <a:chOff x="1655" y="2837"/>
            <a:chExt cx="1571" cy="879"/>
          </a:xfrm>
          <a:solidFill>
            <a:srgbClr val="FFEEE2"/>
          </a:solidFill>
        </p:grpSpPr>
        <p:sp>
          <p:nvSpPr>
            <p:cNvPr id="14" name="Freeform 16"/>
            <p:cNvSpPr/>
            <p:nvPr/>
          </p:nvSpPr>
          <p:spPr bwMode="gray">
            <a:xfrm>
              <a:off x="1655" y="2837"/>
              <a:ext cx="366" cy="692"/>
            </a:xfrm>
            <a:custGeom>
              <a:avLst/>
              <a:gdLst>
                <a:gd name="T0" fmla="*/ 18 w 495"/>
                <a:gd name="T1" fmla="*/ 7 h 971"/>
                <a:gd name="T2" fmla="*/ 18 w 495"/>
                <a:gd name="T3" fmla="*/ 24 h 971"/>
                <a:gd name="T4" fmla="*/ 16 w 495"/>
                <a:gd name="T5" fmla="*/ 24 h 971"/>
                <a:gd name="T6" fmla="*/ 16 w 495"/>
                <a:gd name="T7" fmla="*/ 23 h 971"/>
                <a:gd name="T8" fmla="*/ 15 w 495"/>
                <a:gd name="T9" fmla="*/ 22 h 971"/>
                <a:gd name="T10" fmla="*/ 13 w 495"/>
                <a:gd name="T11" fmla="*/ 22 h 971"/>
                <a:gd name="T12" fmla="*/ 12 w 495"/>
                <a:gd name="T13" fmla="*/ 21 h 971"/>
                <a:gd name="T14" fmla="*/ 11 w 495"/>
                <a:gd name="T15" fmla="*/ 19 h 971"/>
                <a:gd name="T16" fmla="*/ 10 w 495"/>
                <a:gd name="T17" fmla="*/ 17 h 971"/>
                <a:gd name="T18" fmla="*/ 8 w 495"/>
                <a:gd name="T19" fmla="*/ 16 h 971"/>
                <a:gd name="T20" fmla="*/ 7 w 495"/>
                <a:gd name="T21" fmla="*/ 14 h 971"/>
                <a:gd name="T22" fmla="*/ 5 w 495"/>
                <a:gd name="T23" fmla="*/ 11 h 971"/>
                <a:gd name="T24" fmla="*/ 4 w 495"/>
                <a:gd name="T25" fmla="*/ 9 h 971"/>
                <a:gd name="T26" fmla="*/ 1 w 495"/>
                <a:gd name="T27" fmla="*/ 5 h 971"/>
                <a:gd name="T28" fmla="*/ 1 w 495"/>
                <a:gd name="T29" fmla="*/ 3 h 971"/>
                <a:gd name="T30" fmla="*/ 0 w 495"/>
                <a:gd name="T31" fmla="*/ 1 h 971"/>
                <a:gd name="T32" fmla="*/ 1 w 495"/>
                <a:gd name="T33" fmla="*/ 0 h 971"/>
                <a:gd name="T34" fmla="*/ 1 w 495"/>
                <a:gd name="T35" fmla="*/ 1 h 971"/>
                <a:gd name="T36" fmla="*/ 1 w 495"/>
                <a:gd name="T37" fmla="*/ 2 h 971"/>
                <a:gd name="T38" fmla="*/ 1 w 495"/>
                <a:gd name="T39" fmla="*/ 3 h 971"/>
                <a:gd name="T40" fmla="*/ 1 w 495"/>
                <a:gd name="T41" fmla="*/ 3 h 971"/>
                <a:gd name="T42" fmla="*/ 1 w 495"/>
                <a:gd name="T43" fmla="*/ 4 h 971"/>
                <a:gd name="T44" fmla="*/ 2 w 495"/>
                <a:gd name="T45" fmla="*/ 5 h 971"/>
                <a:gd name="T46" fmla="*/ 3 w 495"/>
                <a:gd name="T47" fmla="*/ 6 h 971"/>
                <a:gd name="T48" fmla="*/ 4 w 495"/>
                <a:gd name="T49" fmla="*/ 6 h 971"/>
                <a:gd name="T50" fmla="*/ 7 w 495"/>
                <a:gd name="T51" fmla="*/ 7 h 971"/>
                <a:gd name="T52" fmla="*/ 9 w 495"/>
                <a:gd name="T53" fmla="*/ 7 h 971"/>
                <a:gd name="T54" fmla="*/ 18 w 495"/>
                <a:gd name="T55" fmla="*/ 7 h 97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95"/>
                <a:gd name="T85" fmla="*/ 0 h 971"/>
                <a:gd name="T86" fmla="*/ 495 w 495"/>
                <a:gd name="T87" fmla="*/ 971 h 97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95" h="971">
                  <a:moveTo>
                    <a:pt x="495" y="285"/>
                  </a:moveTo>
                  <a:lnTo>
                    <a:pt x="495" y="971"/>
                  </a:lnTo>
                  <a:lnTo>
                    <a:pt x="462" y="964"/>
                  </a:lnTo>
                  <a:lnTo>
                    <a:pt x="430" y="953"/>
                  </a:lnTo>
                  <a:lnTo>
                    <a:pt x="401" y="931"/>
                  </a:lnTo>
                  <a:lnTo>
                    <a:pt x="372" y="898"/>
                  </a:lnTo>
                  <a:lnTo>
                    <a:pt x="339" y="855"/>
                  </a:lnTo>
                  <a:lnTo>
                    <a:pt x="306" y="801"/>
                  </a:lnTo>
                  <a:lnTo>
                    <a:pt x="270" y="732"/>
                  </a:lnTo>
                  <a:lnTo>
                    <a:pt x="227" y="648"/>
                  </a:lnTo>
                  <a:lnTo>
                    <a:pt x="183" y="554"/>
                  </a:lnTo>
                  <a:lnTo>
                    <a:pt x="129" y="438"/>
                  </a:lnTo>
                  <a:lnTo>
                    <a:pt x="96" y="369"/>
                  </a:lnTo>
                  <a:lnTo>
                    <a:pt x="29" y="211"/>
                  </a:lnTo>
                  <a:lnTo>
                    <a:pt x="2" y="127"/>
                  </a:lnTo>
                  <a:lnTo>
                    <a:pt x="0" y="60"/>
                  </a:lnTo>
                  <a:lnTo>
                    <a:pt x="15" y="0"/>
                  </a:lnTo>
                  <a:lnTo>
                    <a:pt x="15" y="43"/>
                  </a:lnTo>
                  <a:lnTo>
                    <a:pt x="15" y="72"/>
                  </a:lnTo>
                  <a:lnTo>
                    <a:pt x="15" y="99"/>
                  </a:lnTo>
                  <a:lnTo>
                    <a:pt x="18" y="126"/>
                  </a:lnTo>
                  <a:lnTo>
                    <a:pt x="29" y="162"/>
                  </a:lnTo>
                  <a:lnTo>
                    <a:pt x="53" y="198"/>
                  </a:lnTo>
                  <a:lnTo>
                    <a:pt x="85" y="231"/>
                  </a:lnTo>
                  <a:lnTo>
                    <a:pt x="125" y="260"/>
                  </a:lnTo>
                  <a:lnTo>
                    <a:pt x="180" y="278"/>
                  </a:lnTo>
                  <a:lnTo>
                    <a:pt x="245" y="282"/>
                  </a:lnTo>
                  <a:lnTo>
                    <a:pt x="495" y="285"/>
                  </a:lnTo>
                  <a:close/>
                </a:path>
              </a:pathLst>
            </a:custGeom>
            <a:grpFill/>
            <a:ln w="0">
              <a:noFill/>
              <a:round/>
            </a:ln>
          </p:spPr>
          <p:txBody>
            <a:bodyPr/>
            <a:lstStyle/>
            <a:p>
              <a:endParaRPr lang="zh-CN" altLang="en-US">
                <a:solidFill>
                  <a:srgbClr val="000000"/>
                </a:solidFill>
              </a:endParaRPr>
            </a:p>
          </p:txBody>
        </p:sp>
        <p:sp>
          <p:nvSpPr>
            <p:cNvPr id="15" name="AutoShape 17"/>
            <p:cNvSpPr>
              <a:spLocks noChangeArrowheads="1"/>
            </p:cNvSpPr>
            <p:nvPr/>
          </p:nvSpPr>
          <p:spPr bwMode="gray">
            <a:xfrm rot="5400000">
              <a:off x="2589" y="3078"/>
              <a:ext cx="872" cy="403"/>
            </a:xfrm>
            <a:prstGeom prst="triangle">
              <a:avLst>
                <a:gd name="adj" fmla="val 50000"/>
              </a:avLst>
            </a:prstGeom>
            <a:grpFill/>
            <a:ln w="9525" algn="ctr">
              <a:noFill/>
              <a:miter lim="800000"/>
            </a:ln>
          </p:spPr>
          <p:txBody>
            <a:bodyPr wrap="none" anchor="ctr"/>
            <a:lstStyle/>
            <a:p>
              <a:endParaRPr lang="zh-CN" altLang="en-US">
                <a:solidFill>
                  <a:srgbClr val="000000"/>
                </a:solidFill>
              </a:endParaRPr>
            </a:p>
          </p:txBody>
        </p:sp>
        <p:sp>
          <p:nvSpPr>
            <p:cNvPr id="16" name="Freeform 18"/>
            <p:cNvSpPr/>
            <p:nvPr/>
          </p:nvSpPr>
          <p:spPr bwMode="gray">
            <a:xfrm>
              <a:off x="1985" y="3040"/>
              <a:ext cx="1005" cy="489"/>
            </a:xfrm>
            <a:custGeom>
              <a:avLst/>
              <a:gdLst>
                <a:gd name="T0" fmla="*/ 18765 w 750"/>
                <a:gd name="T1" fmla="*/ 0 h 378"/>
                <a:gd name="T2" fmla="*/ 0 w 750"/>
                <a:gd name="T3" fmla="*/ 0 h 378"/>
                <a:gd name="T4" fmla="*/ 51 w 750"/>
                <a:gd name="T5" fmla="*/ 3290 h 378"/>
                <a:gd name="T6" fmla="*/ 702 w 750"/>
                <a:gd name="T7" fmla="*/ 6419 h 378"/>
                <a:gd name="T8" fmla="*/ 18765 w 750"/>
                <a:gd name="T9" fmla="*/ 6419 h 378"/>
                <a:gd name="T10" fmla="*/ 18765 w 750"/>
                <a:gd name="T11" fmla="*/ 0 h 378"/>
                <a:gd name="T12" fmla="*/ 18765 w 750"/>
                <a:gd name="T13" fmla="*/ 0 h 378"/>
                <a:gd name="T14" fmla="*/ 0 60000 65536"/>
                <a:gd name="T15" fmla="*/ 0 60000 65536"/>
                <a:gd name="T16" fmla="*/ 0 60000 65536"/>
                <a:gd name="T17" fmla="*/ 0 60000 65536"/>
                <a:gd name="T18" fmla="*/ 0 60000 65536"/>
                <a:gd name="T19" fmla="*/ 0 60000 65536"/>
                <a:gd name="T20" fmla="*/ 0 60000 65536"/>
                <a:gd name="T21" fmla="*/ 0 w 750"/>
                <a:gd name="T22" fmla="*/ 0 h 378"/>
                <a:gd name="T23" fmla="*/ 750 w 750"/>
                <a:gd name="T24" fmla="*/ 378 h 3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0" h="378">
                  <a:moveTo>
                    <a:pt x="750" y="0"/>
                  </a:moveTo>
                  <a:lnTo>
                    <a:pt x="0" y="0"/>
                  </a:lnTo>
                  <a:lnTo>
                    <a:pt x="2" y="194"/>
                  </a:lnTo>
                  <a:lnTo>
                    <a:pt x="28" y="378"/>
                  </a:lnTo>
                  <a:lnTo>
                    <a:pt x="750" y="378"/>
                  </a:lnTo>
                  <a:lnTo>
                    <a:pt x="750" y="0"/>
                  </a:lnTo>
                  <a:close/>
                </a:path>
              </a:pathLst>
            </a:custGeom>
            <a:grpFill/>
            <a:ln w="0">
              <a:noFill/>
              <a:round/>
            </a:ln>
          </p:spPr>
          <p:txBody>
            <a:bodyPr/>
            <a:lstStyle/>
            <a:p>
              <a:endParaRPr lang="zh-CN" altLang="en-US">
                <a:solidFill>
                  <a:srgbClr val="000000"/>
                </a:solidFill>
              </a:endParaRPr>
            </a:p>
          </p:txBody>
        </p:sp>
      </p:grpSp>
      <p:sp>
        <p:nvSpPr>
          <p:cNvPr id="17" name="矩形 16"/>
          <p:cNvSpPr/>
          <p:nvPr/>
        </p:nvSpPr>
        <p:spPr>
          <a:xfrm>
            <a:off x="2314686" y="5396204"/>
            <a:ext cx="8554674" cy="874407"/>
          </a:xfrm>
          <a:prstGeom prst="rect">
            <a:avLst/>
          </a:prstGeom>
          <a:noFill/>
        </p:spPr>
        <p:txBody>
          <a:bodyPr wrap="square" rtlCol="0">
            <a:spAutoFit/>
          </a:bodyPr>
          <a:lstStyle/>
          <a:p>
            <a:pPr>
              <a:lnSpc>
                <a:spcPct val="150000"/>
              </a:lnSpc>
              <a:spcBef>
                <a:spcPct val="0"/>
              </a:spcBef>
            </a:pPr>
            <a:r>
              <a:rPr lang="zh-CN" altLang="en-US"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项目部实现总产值6100多万元， 3、4、5月份连续三月实现产值过千万。</a:t>
            </a:r>
            <a:endParaRPr lang="en-US" altLang="zh-CN"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endParaRPr>
          </a:p>
          <a:p>
            <a:pPr>
              <a:lnSpc>
                <a:spcPct val="150000"/>
              </a:lnSpc>
              <a:spcBef>
                <a:spcPct val="0"/>
              </a:spcBef>
            </a:pPr>
            <a:r>
              <a:rPr lang="zh-CN" altLang="en-US"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其中3月辅运顺槽进尺达520m，4月份产值达1050万元。</a:t>
            </a:r>
          </a:p>
        </p:txBody>
      </p:sp>
      <p:sp>
        <p:nvSpPr>
          <p:cNvPr id="18" name="文本框 17"/>
          <p:cNvSpPr txBox="1"/>
          <p:nvPr/>
        </p:nvSpPr>
        <p:spPr>
          <a:xfrm>
            <a:off x="1506838" y="4514642"/>
            <a:ext cx="2556865" cy="369332"/>
          </a:xfrm>
          <a:prstGeom prst="rect">
            <a:avLst/>
          </a:prstGeom>
          <a:noFill/>
        </p:spPr>
        <p:txBody>
          <a:bodyPr wrap="square" rtlCol="0">
            <a:spAutoFit/>
          </a:bodyPr>
          <a:lstStyle>
            <a:defPPr>
              <a:defRPr lang="zh-CN"/>
            </a:defPPr>
            <a:lvl1pPr>
              <a:spcBef>
                <a:spcPct val="0"/>
              </a:spcBef>
              <a:defRPr sz="2400" b="1">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defRPr>
            </a:lvl1pPr>
          </a:lstStyle>
          <a:p>
            <a:r>
              <a:rPr lang="zh-CN" altLang="en-US" sz="1800" b="0" dirty="0">
                <a:sym typeface="+mn-lt"/>
              </a:rPr>
              <a:t>点击此处添加文字说明</a:t>
            </a:r>
          </a:p>
        </p:txBody>
      </p:sp>
      <p:sp>
        <p:nvSpPr>
          <p:cNvPr id="19" name="文本框 18"/>
          <p:cNvSpPr txBox="1"/>
          <p:nvPr/>
        </p:nvSpPr>
        <p:spPr>
          <a:xfrm>
            <a:off x="1506838" y="3992610"/>
            <a:ext cx="2556865" cy="584775"/>
          </a:xfrm>
          <a:prstGeom prst="rect">
            <a:avLst/>
          </a:prstGeom>
          <a:noFill/>
        </p:spPr>
        <p:txBody>
          <a:bodyPr wrap="square" rtlCol="0">
            <a:spAutoFit/>
          </a:bodyPr>
          <a:lstStyle>
            <a:defPPr>
              <a:defRPr lang="zh-CN"/>
            </a:defPPr>
            <a:lvl1pPr>
              <a:spcBef>
                <a:spcPct val="0"/>
              </a:spcBef>
              <a:defRPr sz="2400" b="1">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defRPr>
            </a:lvl1pPr>
          </a:lstStyle>
          <a:p>
            <a:pPr algn="ctr"/>
            <a:r>
              <a:rPr lang="zh-CN" altLang="en-US" sz="3200" dirty="0">
                <a:sym typeface="+mn-lt"/>
              </a:rPr>
              <a:t>添加标题</a:t>
            </a:r>
          </a:p>
        </p:txBody>
      </p:sp>
      <p:sp>
        <p:nvSpPr>
          <p:cNvPr id="20" name="文本框 19"/>
          <p:cNvSpPr txBox="1"/>
          <p:nvPr/>
        </p:nvSpPr>
        <p:spPr>
          <a:xfrm>
            <a:off x="7937994" y="4473177"/>
            <a:ext cx="2556865" cy="369332"/>
          </a:xfrm>
          <a:prstGeom prst="rect">
            <a:avLst/>
          </a:prstGeom>
          <a:noFill/>
        </p:spPr>
        <p:txBody>
          <a:bodyPr wrap="square" rtlCol="0">
            <a:spAutoFit/>
          </a:bodyPr>
          <a:lstStyle>
            <a:defPPr>
              <a:defRPr lang="zh-CN"/>
            </a:defPPr>
            <a:lvl1pPr>
              <a:spcBef>
                <a:spcPct val="0"/>
              </a:spcBef>
              <a:defRPr sz="2400" b="1">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defRPr>
            </a:lvl1pPr>
          </a:lstStyle>
          <a:p>
            <a:r>
              <a:rPr lang="zh-CN" altLang="en-US" sz="1800" b="0" dirty="0">
                <a:sym typeface="+mn-lt"/>
              </a:rPr>
              <a:t>点击此处添加文字说明</a:t>
            </a:r>
          </a:p>
        </p:txBody>
      </p:sp>
      <p:sp>
        <p:nvSpPr>
          <p:cNvPr id="21" name="文本框 20"/>
          <p:cNvSpPr txBox="1"/>
          <p:nvPr/>
        </p:nvSpPr>
        <p:spPr>
          <a:xfrm>
            <a:off x="7937994" y="3951145"/>
            <a:ext cx="2556865" cy="584775"/>
          </a:xfrm>
          <a:prstGeom prst="rect">
            <a:avLst/>
          </a:prstGeom>
          <a:noFill/>
        </p:spPr>
        <p:txBody>
          <a:bodyPr wrap="square" rtlCol="0">
            <a:spAutoFit/>
          </a:bodyPr>
          <a:lstStyle>
            <a:defPPr>
              <a:defRPr lang="zh-CN"/>
            </a:defPPr>
            <a:lvl1pPr>
              <a:spcBef>
                <a:spcPct val="0"/>
              </a:spcBef>
              <a:defRPr sz="2400" b="1">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defRPr>
            </a:lvl1pPr>
          </a:lstStyle>
          <a:p>
            <a:pPr algn="ctr"/>
            <a:r>
              <a:rPr lang="zh-CN" altLang="en-US" sz="3200" dirty="0">
                <a:sym typeface="+mn-lt"/>
              </a:rPr>
              <a:t>添加标题</a:t>
            </a:r>
          </a:p>
        </p:txBody>
      </p:sp>
      <p:sp>
        <p:nvSpPr>
          <p:cNvPr id="22" name="文本框 21"/>
          <p:cNvSpPr txBox="1"/>
          <p:nvPr/>
        </p:nvSpPr>
        <p:spPr>
          <a:xfrm>
            <a:off x="4721996" y="1117795"/>
            <a:ext cx="2556865" cy="369332"/>
          </a:xfrm>
          <a:prstGeom prst="rect">
            <a:avLst/>
          </a:prstGeom>
          <a:noFill/>
        </p:spPr>
        <p:txBody>
          <a:bodyPr wrap="square" rtlCol="0">
            <a:spAutoFit/>
          </a:bodyPr>
          <a:lstStyle>
            <a:defPPr>
              <a:defRPr lang="zh-CN"/>
            </a:defPPr>
            <a:lvl1pPr>
              <a:spcBef>
                <a:spcPct val="0"/>
              </a:spcBef>
              <a:defRPr sz="2400" b="1">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defRPr>
            </a:lvl1pPr>
          </a:lstStyle>
          <a:p>
            <a:r>
              <a:rPr lang="zh-CN" altLang="en-US" sz="1800" b="0" dirty="0">
                <a:sym typeface="+mn-lt"/>
              </a:rPr>
              <a:t>点击此处添加文字说明</a:t>
            </a:r>
          </a:p>
        </p:txBody>
      </p:sp>
      <p:sp>
        <p:nvSpPr>
          <p:cNvPr id="23" name="文本框 22"/>
          <p:cNvSpPr txBox="1"/>
          <p:nvPr/>
        </p:nvSpPr>
        <p:spPr>
          <a:xfrm>
            <a:off x="4721996" y="595763"/>
            <a:ext cx="2556865" cy="584775"/>
          </a:xfrm>
          <a:prstGeom prst="rect">
            <a:avLst/>
          </a:prstGeom>
          <a:noFill/>
        </p:spPr>
        <p:txBody>
          <a:bodyPr wrap="square" rtlCol="0">
            <a:spAutoFit/>
          </a:bodyPr>
          <a:lstStyle>
            <a:defPPr>
              <a:defRPr lang="zh-CN"/>
            </a:defPPr>
            <a:lvl1pPr>
              <a:spcBef>
                <a:spcPct val="0"/>
              </a:spcBef>
              <a:defRPr sz="2400" b="1">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defRPr>
            </a:lvl1pPr>
          </a:lstStyle>
          <a:p>
            <a:pPr algn="ctr"/>
            <a:r>
              <a:rPr lang="zh-CN" altLang="en-US" sz="3200" dirty="0">
                <a:sym typeface="+mn-lt"/>
              </a:rPr>
              <a:t>添加标题</a:t>
            </a:r>
          </a:p>
        </p:txBody>
      </p:sp>
      <p:sp>
        <p:nvSpPr>
          <p:cNvPr id="27" name="Freeform 5"/>
          <p:cNvSpPr>
            <a:spLocks noEditPoints="1"/>
          </p:cNvSpPr>
          <p:nvPr/>
        </p:nvSpPr>
        <p:spPr bwMode="auto">
          <a:xfrm>
            <a:off x="1209675" y="5502275"/>
            <a:ext cx="765175" cy="768350"/>
          </a:xfrm>
          <a:custGeom>
            <a:avLst/>
            <a:gdLst>
              <a:gd name="T0" fmla="*/ 198 w 201"/>
              <a:gd name="T1" fmla="*/ 35 h 202"/>
              <a:gd name="T2" fmla="*/ 188 w 201"/>
              <a:gd name="T3" fmla="*/ 44 h 202"/>
              <a:gd name="T4" fmla="*/ 157 w 201"/>
              <a:gd name="T5" fmla="*/ 13 h 202"/>
              <a:gd name="T6" fmla="*/ 167 w 201"/>
              <a:gd name="T7" fmla="*/ 4 h 202"/>
              <a:gd name="T8" fmla="*/ 179 w 201"/>
              <a:gd name="T9" fmla="*/ 3 h 202"/>
              <a:gd name="T10" fmla="*/ 198 w 201"/>
              <a:gd name="T11" fmla="*/ 23 h 202"/>
              <a:gd name="T12" fmla="*/ 198 w 201"/>
              <a:gd name="T13" fmla="*/ 35 h 202"/>
              <a:gd name="T14" fmla="*/ 115 w 201"/>
              <a:gd name="T15" fmla="*/ 117 h 202"/>
              <a:gd name="T16" fmla="*/ 84 w 201"/>
              <a:gd name="T17" fmla="*/ 86 h 202"/>
              <a:gd name="T18" fmla="*/ 153 w 201"/>
              <a:gd name="T19" fmla="*/ 18 h 202"/>
              <a:gd name="T20" fmla="*/ 184 w 201"/>
              <a:gd name="T21" fmla="*/ 49 h 202"/>
              <a:gd name="T22" fmla="*/ 115 w 201"/>
              <a:gd name="T23" fmla="*/ 117 h 202"/>
              <a:gd name="T24" fmla="*/ 111 w 201"/>
              <a:gd name="T25" fmla="*/ 121 h 202"/>
              <a:gd name="T26" fmla="*/ 67 w 201"/>
              <a:gd name="T27" fmla="*/ 133 h 202"/>
              <a:gd name="T28" fmla="*/ 80 w 201"/>
              <a:gd name="T29" fmla="*/ 90 h 202"/>
              <a:gd name="T30" fmla="*/ 111 w 201"/>
              <a:gd name="T31" fmla="*/ 121 h 202"/>
              <a:gd name="T32" fmla="*/ 39 w 201"/>
              <a:gd name="T33" fmla="*/ 26 h 202"/>
              <a:gd name="T34" fmla="*/ 20 w 201"/>
              <a:gd name="T35" fmla="*/ 45 h 202"/>
              <a:gd name="T36" fmla="*/ 20 w 201"/>
              <a:gd name="T37" fmla="*/ 162 h 202"/>
              <a:gd name="T38" fmla="*/ 39 w 201"/>
              <a:gd name="T39" fmla="*/ 182 h 202"/>
              <a:gd name="T40" fmla="*/ 156 w 201"/>
              <a:gd name="T41" fmla="*/ 182 h 202"/>
              <a:gd name="T42" fmla="*/ 176 w 201"/>
              <a:gd name="T43" fmla="*/ 162 h 202"/>
              <a:gd name="T44" fmla="*/ 176 w 201"/>
              <a:gd name="T45" fmla="*/ 85 h 202"/>
              <a:gd name="T46" fmla="*/ 196 w 201"/>
              <a:gd name="T47" fmla="*/ 66 h 202"/>
              <a:gd name="T48" fmla="*/ 196 w 201"/>
              <a:gd name="T49" fmla="*/ 169 h 202"/>
              <a:gd name="T50" fmla="*/ 163 w 201"/>
              <a:gd name="T51" fmla="*/ 202 h 202"/>
              <a:gd name="T52" fmla="*/ 32 w 201"/>
              <a:gd name="T53" fmla="*/ 202 h 202"/>
              <a:gd name="T54" fmla="*/ 0 w 201"/>
              <a:gd name="T55" fmla="*/ 169 h 202"/>
              <a:gd name="T56" fmla="*/ 0 w 201"/>
              <a:gd name="T57" fmla="*/ 40 h 202"/>
              <a:gd name="T58" fmla="*/ 32 w 201"/>
              <a:gd name="T59" fmla="*/ 6 h 202"/>
              <a:gd name="T60" fmla="*/ 136 w 201"/>
              <a:gd name="T61" fmla="*/ 6 h 202"/>
              <a:gd name="T62" fmla="*/ 116 w 201"/>
              <a:gd name="T63" fmla="*/ 26 h 202"/>
              <a:gd name="T64" fmla="*/ 39 w 201"/>
              <a:gd name="T65" fmla="*/ 26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1" h="202">
                <a:moveTo>
                  <a:pt x="198" y="35"/>
                </a:moveTo>
                <a:cubicBezTo>
                  <a:pt x="188" y="44"/>
                  <a:pt x="188" y="44"/>
                  <a:pt x="188" y="44"/>
                </a:cubicBezTo>
                <a:cubicBezTo>
                  <a:pt x="157" y="13"/>
                  <a:pt x="157" y="13"/>
                  <a:pt x="157" y="13"/>
                </a:cubicBezTo>
                <a:cubicBezTo>
                  <a:pt x="167" y="4"/>
                  <a:pt x="167" y="4"/>
                  <a:pt x="167" y="4"/>
                </a:cubicBezTo>
                <a:cubicBezTo>
                  <a:pt x="170" y="0"/>
                  <a:pt x="175" y="0"/>
                  <a:pt x="179" y="3"/>
                </a:cubicBezTo>
                <a:cubicBezTo>
                  <a:pt x="198" y="23"/>
                  <a:pt x="198" y="23"/>
                  <a:pt x="198" y="23"/>
                </a:cubicBezTo>
                <a:cubicBezTo>
                  <a:pt x="201" y="26"/>
                  <a:pt x="201" y="31"/>
                  <a:pt x="198" y="35"/>
                </a:cubicBezTo>
                <a:close/>
                <a:moveTo>
                  <a:pt x="115" y="117"/>
                </a:moveTo>
                <a:cubicBezTo>
                  <a:pt x="84" y="86"/>
                  <a:pt x="84" y="86"/>
                  <a:pt x="84" y="86"/>
                </a:cubicBezTo>
                <a:cubicBezTo>
                  <a:pt x="153" y="18"/>
                  <a:pt x="153" y="18"/>
                  <a:pt x="153" y="18"/>
                </a:cubicBezTo>
                <a:cubicBezTo>
                  <a:pt x="184" y="49"/>
                  <a:pt x="184" y="49"/>
                  <a:pt x="184" y="49"/>
                </a:cubicBezTo>
                <a:lnTo>
                  <a:pt x="115" y="117"/>
                </a:lnTo>
                <a:close/>
                <a:moveTo>
                  <a:pt x="111" y="121"/>
                </a:moveTo>
                <a:cubicBezTo>
                  <a:pt x="67" y="133"/>
                  <a:pt x="67" y="133"/>
                  <a:pt x="67" y="133"/>
                </a:cubicBezTo>
                <a:cubicBezTo>
                  <a:pt x="80" y="90"/>
                  <a:pt x="80" y="90"/>
                  <a:pt x="80" y="90"/>
                </a:cubicBezTo>
                <a:lnTo>
                  <a:pt x="111" y="121"/>
                </a:lnTo>
                <a:close/>
                <a:moveTo>
                  <a:pt x="39" y="26"/>
                </a:moveTo>
                <a:cubicBezTo>
                  <a:pt x="28" y="26"/>
                  <a:pt x="20" y="34"/>
                  <a:pt x="20" y="45"/>
                </a:cubicBezTo>
                <a:cubicBezTo>
                  <a:pt x="20" y="162"/>
                  <a:pt x="20" y="162"/>
                  <a:pt x="20" y="162"/>
                </a:cubicBezTo>
                <a:cubicBezTo>
                  <a:pt x="20" y="173"/>
                  <a:pt x="28" y="182"/>
                  <a:pt x="39" y="182"/>
                </a:cubicBezTo>
                <a:cubicBezTo>
                  <a:pt x="156" y="182"/>
                  <a:pt x="156" y="182"/>
                  <a:pt x="156" y="182"/>
                </a:cubicBezTo>
                <a:cubicBezTo>
                  <a:pt x="167" y="182"/>
                  <a:pt x="176" y="173"/>
                  <a:pt x="176" y="162"/>
                </a:cubicBezTo>
                <a:cubicBezTo>
                  <a:pt x="176" y="85"/>
                  <a:pt x="176" y="85"/>
                  <a:pt x="176" y="85"/>
                </a:cubicBezTo>
                <a:cubicBezTo>
                  <a:pt x="196" y="66"/>
                  <a:pt x="196" y="66"/>
                  <a:pt x="196" y="66"/>
                </a:cubicBezTo>
                <a:cubicBezTo>
                  <a:pt x="196" y="169"/>
                  <a:pt x="196" y="169"/>
                  <a:pt x="196" y="169"/>
                </a:cubicBezTo>
                <a:cubicBezTo>
                  <a:pt x="196" y="187"/>
                  <a:pt x="181" y="202"/>
                  <a:pt x="163" y="202"/>
                </a:cubicBezTo>
                <a:cubicBezTo>
                  <a:pt x="32" y="202"/>
                  <a:pt x="32" y="202"/>
                  <a:pt x="32" y="202"/>
                </a:cubicBezTo>
                <a:cubicBezTo>
                  <a:pt x="14" y="202"/>
                  <a:pt x="0" y="187"/>
                  <a:pt x="0" y="169"/>
                </a:cubicBezTo>
                <a:cubicBezTo>
                  <a:pt x="0" y="40"/>
                  <a:pt x="0" y="40"/>
                  <a:pt x="0" y="40"/>
                </a:cubicBezTo>
                <a:cubicBezTo>
                  <a:pt x="0" y="22"/>
                  <a:pt x="14" y="6"/>
                  <a:pt x="32" y="6"/>
                </a:cubicBezTo>
                <a:cubicBezTo>
                  <a:pt x="136" y="6"/>
                  <a:pt x="136" y="6"/>
                  <a:pt x="136" y="6"/>
                </a:cubicBezTo>
                <a:cubicBezTo>
                  <a:pt x="116" y="26"/>
                  <a:pt x="116" y="26"/>
                  <a:pt x="116" y="26"/>
                </a:cubicBezTo>
                <a:lnTo>
                  <a:pt x="39" y="26"/>
                </a:lnTo>
                <a:close/>
              </a:path>
            </a:pathLst>
          </a:custGeom>
          <a:solidFill>
            <a:srgbClr val="FFEEE2"/>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rot="5400000">
            <a:off x="2504782" y="3612885"/>
            <a:ext cx="2056319" cy="2048849"/>
            <a:chOff x="2274297" y="577851"/>
            <a:chExt cx="2702660" cy="2692842"/>
          </a:xfrm>
          <a:solidFill>
            <a:srgbClr val="FFEEE2"/>
          </a:solidFill>
          <a:effectLst>
            <a:outerShdw blurRad="50800" dist="38100" dir="5400000" algn="t" rotWithShape="0">
              <a:prstClr val="black">
                <a:alpha val="40000"/>
              </a:prstClr>
            </a:outerShdw>
          </a:effectLst>
        </p:grpSpPr>
        <p:sp>
          <p:nvSpPr>
            <p:cNvPr id="3" name="空心弧 2"/>
            <p:cNvSpPr/>
            <p:nvPr/>
          </p:nvSpPr>
          <p:spPr>
            <a:xfrm rot="5460000">
              <a:off x="2285076" y="578812"/>
              <a:ext cx="2691881" cy="2691881"/>
            </a:xfrm>
            <a:prstGeom prst="blockArc">
              <a:avLst>
                <a:gd name="adj1" fmla="val 10745128"/>
                <a:gd name="adj2" fmla="val 21536034"/>
                <a:gd name="adj3" fmla="val 29560"/>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矩形 3"/>
            <p:cNvSpPr/>
            <p:nvPr/>
          </p:nvSpPr>
          <p:spPr>
            <a:xfrm>
              <a:off x="2274297" y="2477889"/>
              <a:ext cx="1368152" cy="7923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274297" y="577851"/>
              <a:ext cx="1368152" cy="7983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p:cNvGrpSpPr/>
          <p:nvPr/>
        </p:nvGrpSpPr>
        <p:grpSpPr>
          <a:xfrm rot="16200000">
            <a:off x="3946215" y="1073337"/>
            <a:ext cx="2056319" cy="2048849"/>
            <a:chOff x="2274297" y="577851"/>
            <a:chExt cx="2702660" cy="2692842"/>
          </a:xfrm>
          <a:solidFill>
            <a:srgbClr val="BE8C83"/>
          </a:solidFill>
          <a:effectLst>
            <a:outerShdw blurRad="50800" dist="38100" dir="5400000" algn="t" rotWithShape="0">
              <a:prstClr val="black">
                <a:alpha val="40000"/>
              </a:prstClr>
            </a:outerShdw>
          </a:effectLst>
        </p:grpSpPr>
        <p:sp>
          <p:nvSpPr>
            <p:cNvPr id="7" name="空心弧 6"/>
            <p:cNvSpPr/>
            <p:nvPr/>
          </p:nvSpPr>
          <p:spPr>
            <a:xfrm rot="5460000">
              <a:off x="2285076" y="578812"/>
              <a:ext cx="2691881" cy="2691881"/>
            </a:xfrm>
            <a:prstGeom prst="blockArc">
              <a:avLst>
                <a:gd name="adj1" fmla="val 10745128"/>
                <a:gd name="adj2" fmla="val 21536034"/>
                <a:gd name="adj3" fmla="val 29560"/>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endParaRPr>
            </a:p>
          </p:txBody>
        </p:sp>
        <p:sp>
          <p:nvSpPr>
            <p:cNvPr id="8" name="矩形 7"/>
            <p:cNvSpPr/>
            <p:nvPr/>
          </p:nvSpPr>
          <p:spPr>
            <a:xfrm>
              <a:off x="2274297" y="2477889"/>
              <a:ext cx="1368152" cy="7923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9" name="矩形 8"/>
            <p:cNvSpPr/>
            <p:nvPr/>
          </p:nvSpPr>
          <p:spPr>
            <a:xfrm>
              <a:off x="2274297" y="577851"/>
              <a:ext cx="1368152" cy="7983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grpSp>
      <p:grpSp>
        <p:nvGrpSpPr>
          <p:cNvPr id="10" name="组合 9"/>
          <p:cNvGrpSpPr/>
          <p:nvPr/>
        </p:nvGrpSpPr>
        <p:grpSpPr>
          <a:xfrm rot="5400000">
            <a:off x="5391859" y="3612885"/>
            <a:ext cx="2056319" cy="2048849"/>
            <a:chOff x="2274297" y="577851"/>
            <a:chExt cx="2702660" cy="2692842"/>
          </a:xfrm>
          <a:solidFill>
            <a:srgbClr val="FFEEE2"/>
          </a:solidFill>
          <a:effectLst>
            <a:outerShdw blurRad="50800" dist="38100" dir="5400000" algn="t" rotWithShape="0">
              <a:prstClr val="black">
                <a:alpha val="40000"/>
              </a:prstClr>
            </a:outerShdw>
          </a:effectLst>
        </p:grpSpPr>
        <p:sp>
          <p:nvSpPr>
            <p:cNvPr id="11" name="空心弧 10"/>
            <p:cNvSpPr/>
            <p:nvPr/>
          </p:nvSpPr>
          <p:spPr>
            <a:xfrm rot="5460000">
              <a:off x="2285076" y="578812"/>
              <a:ext cx="2691881" cy="2691881"/>
            </a:xfrm>
            <a:prstGeom prst="blockArc">
              <a:avLst>
                <a:gd name="adj1" fmla="val 10745128"/>
                <a:gd name="adj2" fmla="val 21536034"/>
                <a:gd name="adj3" fmla="val 29560"/>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矩形 11"/>
            <p:cNvSpPr/>
            <p:nvPr/>
          </p:nvSpPr>
          <p:spPr>
            <a:xfrm>
              <a:off x="2274297" y="2477889"/>
              <a:ext cx="1368152" cy="7923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2274297" y="577851"/>
              <a:ext cx="1368152" cy="7983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rot="16200000">
            <a:off x="6833292" y="1073337"/>
            <a:ext cx="2056319" cy="2048849"/>
            <a:chOff x="2274297" y="577851"/>
            <a:chExt cx="2702660" cy="2692842"/>
          </a:xfrm>
          <a:solidFill>
            <a:srgbClr val="BE8C83"/>
          </a:solidFill>
          <a:effectLst>
            <a:outerShdw blurRad="50800" dist="38100" dir="5400000" algn="t" rotWithShape="0">
              <a:prstClr val="black">
                <a:alpha val="40000"/>
              </a:prstClr>
            </a:outerShdw>
          </a:effectLst>
        </p:grpSpPr>
        <p:sp>
          <p:nvSpPr>
            <p:cNvPr id="15" name="空心弧 14"/>
            <p:cNvSpPr/>
            <p:nvPr/>
          </p:nvSpPr>
          <p:spPr>
            <a:xfrm rot="5460000">
              <a:off x="2285076" y="578812"/>
              <a:ext cx="2691881" cy="2691881"/>
            </a:xfrm>
            <a:prstGeom prst="blockArc">
              <a:avLst>
                <a:gd name="adj1" fmla="val 10745128"/>
                <a:gd name="adj2" fmla="val 21536034"/>
                <a:gd name="adj3" fmla="val 29560"/>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endParaRPr>
            </a:p>
          </p:txBody>
        </p:sp>
        <p:sp>
          <p:nvSpPr>
            <p:cNvPr id="16" name="矩形 15"/>
            <p:cNvSpPr/>
            <p:nvPr/>
          </p:nvSpPr>
          <p:spPr>
            <a:xfrm>
              <a:off x="2274297" y="2477889"/>
              <a:ext cx="1368152" cy="7923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17" name="矩形 16"/>
            <p:cNvSpPr/>
            <p:nvPr/>
          </p:nvSpPr>
          <p:spPr>
            <a:xfrm>
              <a:off x="2274297" y="577851"/>
              <a:ext cx="1368152" cy="7983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grpSp>
      <p:sp>
        <p:nvSpPr>
          <p:cNvPr id="18" name="矩形 17"/>
          <p:cNvSpPr/>
          <p:nvPr/>
        </p:nvSpPr>
        <p:spPr>
          <a:xfrm>
            <a:off x="1217532" y="3125921"/>
            <a:ext cx="9144000" cy="483227"/>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24"/>
          <p:cNvSpPr txBox="1"/>
          <p:nvPr/>
        </p:nvSpPr>
        <p:spPr>
          <a:xfrm>
            <a:off x="3183762" y="3033085"/>
            <a:ext cx="697627" cy="646331"/>
          </a:xfrm>
          <a:prstGeom prst="rect">
            <a:avLst/>
          </a:prstGeom>
          <a:noFill/>
        </p:spPr>
        <p:txBody>
          <a:bodyPr wrap="none" rtlCol="0">
            <a:spAutoFit/>
          </a:bodyPr>
          <a:lstStyle/>
          <a:p>
            <a:r>
              <a:rPr lang="en-US" altLang="zh-CN" sz="3600" b="1" dirty="0">
                <a:solidFill>
                  <a:srgbClr val="BE8C83"/>
                </a:solidFill>
                <a:latin typeface="Arial Unicode MS" pitchFamily="34" charset="-122"/>
                <a:ea typeface="Arial Unicode MS" pitchFamily="34" charset="-122"/>
                <a:cs typeface="Arial Unicode MS" pitchFamily="34" charset="-122"/>
              </a:rPr>
              <a:t>01</a:t>
            </a:r>
            <a:endParaRPr lang="zh-CN" altLang="en-US" sz="900" b="1" dirty="0">
              <a:solidFill>
                <a:srgbClr val="BE8C83"/>
              </a:solidFill>
              <a:latin typeface="Arial Unicode MS" pitchFamily="34" charset="-122"/>
              <a:ea typeface="Arial Unicode MS" pitchFamily="34" charset="-122"/>
              <a:cs typeface="Arial Unicode MS" pitchFamily="34" charset="-122"/>
            </a:endParaRPr>
          </a:p>
        </p:txBody>
      </p:sp>
      <p:sp>
        <p:nvSpPr>
          <p:cNvPr id="20" name="TextBox 25"/>
          <p:cNvSpPr txBox="1"/>
          <p:nvPr/>
        </p:nvSpPr>
        <p:spPr>
          <a:xfrm>
            <a:off x="3315107" y="3613386"/>
            <a:ext cx="470706" cy="307777"/>
          </a:xfrm>
          <a:prstGeom prst="rect">
            <a:avLst/>
          </a:prstGeom>
          <a:noFill/>
        </p:spPr>
        <p:txBody>
          <a:bodyPr wrap="none" rtlCol="0">
            <a:spAutoFit/>
          </a:bodyPr>
          <a:lstStyle/>
          <a:p>
            <a:pPr algn="ctr"/>
            <a:r>
              <a:rPr lang="en-US" altLang="zh-CN" sz="1400" dirty="0">
                <a:solidFill>
                  <a:srgbClr val="FFEEE2"/>
                </a:solidFill>
              </a:rPr>
              <a:t>text</a:t>
            </a:r>
            <a:endParaRPr lang="zh-CN" altLang="en-US" sz="1400" dirty="0">
              <a:solidFill>
                <a:srgbClr val="FFEEE2"/>
              </a:solidFill>
            </a:endParaRPr>
          </a:p>
        </p:txBody>
      </p:sp>
      <p:sp>
        <p:nvSpPr>
          <p:cNvPr id="21" name="TextBox 26"/>
          <p:cNvSpPr txBox="1"/>
          <p:nvPr/>
        </p:nvSpPr>
        <p:spPr>
          <a:xfrm>
            <a:off x="4625926" y="3033085"/>
            <a:ext cx="697627" cy="646331"/>
          </a:xfrm>
          <a:prstGeom prst="rect">
            <a:avLst/>
          </a:prstGeom>
          <a:noFill/>
        </p:spPr>
        <p:txBody>
          <a:bodyPr wrap="none" rtlCol="0">
            <a:spAutoFit/>
          </a:bodyPr>
          <a:lstStyle/>
          <a:p>
            <a:r>
              <a:rPr lang="en-US" altLang="zh-CN" sz="3600" b="1" dirty="0">
                <a:solidFill>
                  <a:schemeClr val="tx1">
                    <a:lumMod val="75000"/>
                    <a:lumOff val="25000"/>
                  </a:schemeClr>
                </a:solidFill>
                <a:latin typeface="Arial Unicode MS" pitchFamily="34" charset="-122"/>
                <a:ea typeface="Arial Unicode MS" pitchFamily="34" charset="-122"/>
                <a:cs typeface="Arial Unicode MS" pitchFamily="34" charset="-122"/>
              </a:rPr>
              <a:t>02</a:t>
            </a:r>
            <a:endParaRPr lang="zh-CN" altLang="en-US" sz="900" b="1" dirty="0">
              <a:solidFill>
                <a:schemeClr val="tx1">
                  <a:lumMod val="75000"/>
                  <a:lumOff val="25000"/>
                </a:schemeClr>
              </a:solidFill>
              <a:latin typeface="Arial Unicode MS" pitchFamily="34" charset="-122"/>
              <a:ea typeface="Arial Unicode MS" pitchFamily="34" charset="-122"/>
              <a:cs typeface="Arial Unicode MS" pitchFamily="34" charset="-122"/>
            </a:endParaRPr>
          </a:p>
        </p:txBody>
      </p:sp>
      <p:sp>
        <p:nvSpPr>
          <p:cNvPr id="22" name="TextBox 27"/>
          <p:cNvSpPr txBox="1"/>
          <p:nvPr/>
        </p:nvSpPr>
        <p:spPr>
          <a:xfrm>
            <a:off x="4736570" y="2799004"/>
            <a:ext cx="470706" cy="307777"/>
          </a:xfrm>
          <a:prstGeom prst="rect">
            <a:avLst/>
          </a:prstGeom>
          <a:noFill/>
        </p:spPr>
        <p:txBody>
          <a:bodyPr wrap="none" rtlCol="0">
            <a:spAutoFit/>
          </a:bodyPr>
          <a:lstStyle/>
          <a:p>
            <a:pPr algn="ctr"/>
            <a:r>
              <a:rPr lang="en-US" altLang="zh-CN" sz="1400" dirty="0">
                <a:solidFill>
                  <a:srgbClr val="FFEEE2"/>
                </a:solidFill>
              </a:rPr>
              <a:t>text</a:t>
            </a:r>
            <a:endParaRPr lang="zh-CN" altLang="en-US" sz="1400" dirty="0">
              <a:solidFill>
                <a:srgbClr val="FFEEE2"/>
              </a:solidFill>
            </a:endParaRPr>
          </a:p>
        </p:txBody>
      </p:sp>
      <p:sp>
        <p:nvSpPr>
          <p:cNvPr id="23" name="TextBox 28"/>
          <p:cNvSpPr txBox="1"/>
          <p:nvPr/>
        </p:nvSpPr>
        <p:spPr>
          <a:xfrm>
            <a:off x="7513003" y="3033085"/>
            <a:ext cx="697627" cy="646331"/>
          </a:xfrm>
          <a:prstGeom prst="rect">
            <a:avLst/>
          </a:prstGeom>
          <a:noFill/>
        </p:spPr>
        <p:txBody>
          <a:bodyPr wrap="none" rtlCol="0">
            <a:spAutoFit/>
          </a:bodyPr>
          <a:lstStyle/>
          <a:p>
            <a:r>
              <a:rPr lang="en-US" altLang="zh-CN" sz="3600" b="1" dirty="0">
                <a:solidFill>
                  <a:schemeClr val="tx1">
                    <a:lumMod val="75000"/>
                    <a:lumOff val="25000"/>
                  </a:schemeClr>
                </a:solidFill>
                <a:latin typeface="Arial Unicode MS" pitchFamily="34" charset="-122"/>
                <a:ea typeface="Arial Unicode MS" pitchFamily="34" charset="-122"/>
                <a:cs typeface="Arial Unicode MS" pitchFamily="34" charset="-122"/>
              </a:rPr>
              <a:t>04</a:t>
            </a:r>
            <a:endParaRPr lang="zh-CN" altLang="en-US" sz="900" b="1" dirty="0">
              <a:solidFill>
                <a:schemeClr val="tx1">
                  <a:lumMod val="75000"/>
                  <a:lumOff val="25000"/>
                </a:schemeClr>
              </a:solidFill>
              <a:latin typeface="Arial Unicode MS" pitchFamily="34" charset="-122"/>
              <a:ea typeface="Arial Unicode MS" pitchFamily="34" charset="-122"/>
              <a:cs typeface="Arial Unicode MS" pitchFamily="34" charset="-122"/>
            </a:endParaRPr>
          </a:p>
        </p:txBody>
      </p:sp>
      <p:sp>
        <p:nvSpPr>
          <p:cNvPr id="24" name="TextBox 29"/>
          <p:cNvSpPr txBox="1"/>
          <p:nvPr/>
        </p:nvSpPr>
        <p:spPr>
          <a:xfrm>
            <a:off x="7623647" y="2799004"/>
            <a:ext cx="470706" cy="307777"/>
          </a:xfrm>
          <a:prstGeom prst="rect">
            <a:avLst/>
          </a:prstGeom>
          <a:noFill/>
        </p:spPr>
        <p:txBody>
          <a:bodyPr wrap="none" rtlCol="0">
            <a:spAutoFit/>
          </a:bodyPr>
          <a:lstStyle/>
          <a:p>
            <a:pPr algn="ctr"/>
            <a:r>
              <a:rPr lang="en-US" altLang="zh-CN" sz="1400" dirty="0">
                <a:solidFill>
                  <a:srgbClr val="FFEEE2"/>
                </a:solidFill>
              </a:rPr>
              <a:t>text</a:t>
            </a:r>
            <a:endParaRPr lang="zh-CN" altLang="en-US" sz="1400" dirty="0">
              <a:solidFill>
                <a:srgbClr val="FFEEE2"/>
              </a:solidFill>
            </a:endParaRPr>
          </a:p>
        </p:txBody>
      </p:sp>
      <p:sp>
        <p:nvSpPr>
          <p:cNvPr id="25" name="TextBox 30"/>
          <p:cNvSpPr txBox="1"/>
          <p:nvPr/>
        </p:nvSpPr>
        <p:spPr>
          <a:xfrm>
            <a:off x="6042035" y="3033085"/>
            <a:ext cx="697627" cy="646331"/>
          </a:xfrm>
          <a:prstGeom prst="rect">
            <a:avLst/>
          </a:prstGeom>
          <a:noFill/>
        </p:spPr>
        <p:txBody>
          <a:bodyPr wrap="none" rtlCol="0">
            <a:spAutoFit/>
          </a:bodyPr>
          <a:lstStyle/>
          <a:p>
            <a:r>
              <a:rPr lang="en-US" altLang="zh-CN" sz="3600" b="1" dirty="0">
                <a:solidFill>
                  <a:srgbClr val="BE8C83"/>
                </a:solidFill>
                <a:latin typeface="Arial Unicode MS" pitchFamily="34" charset="-122"/>
                <a:ea typeface="Arial Unicode MS" pitchFamily="34" charset="-122"/>
                <a:cs typeface="Arial Unicode MS" pitchFamily="34" charset="-122"/>
              </a:rPr>
              <a:t>03</a:t>
            </a:r>
            <a:endParaRPr lang="zh-CN" altLang="en-US" sz="900" b="1" dirty="0">
              <a:solidFill>
                <a:srgbClr val="BE8C83"/>
              </a:solidFill>
              <a:latin typeface="Arial Unicode MS" pitchFamily="34" charset="-122"/>
              <a:ea typeface="Arial Unicode MS" pitchFamily="34" charset="-122"/>
              <a:cs typeface="Arial Unicode MS" pitchFamily="34" charset="-122"/>
            </a:endParaRPr>
          </a:p>
        </p:txBody>
      </p:sp>
      <p:sp>
        <p:nvSpPr>
          <p:cNvPr id="26" name="TextBox 31"/>
          <p:cNvSpPr txBox="1"/>
          <p:nvPr/>
        </p:nvSpPr>
        <p:spPr>
          <a:xfrm>
            <a:off x="6173380" y="3613386"/>
            <a:ext cx="470706" cy="307777"/>
          </a:xfrm>
          <a:prstGeom prst="rect">
            <a:avLst/>
          </a:prstGeom>
          <a:noFill/>
        </p:spPr>
        <p:txBody>
          <a:bodyPr wrap="none" rtlCol="0">
            <a:spAutoFit/>
          </a:bodyPr>
          <a:lstStyle/>
          <a:p>
            <a:pPr algn="ctr"/>
            <a:r>
              <a:rPr lang="en-US" altLang="zh-CN" sz="1400" dirty="0">
                <a:solidFill>
                  <a:srgbClr val="FFEEE2"/>
                </a:solidFill>
              </a:rPr>
              <a:t>text</a:t>
            </a:r>
            <a:endParaRPr lang="zh-CN" altLang="en-US" sz="1400" dirty="0">
              <a:solidFill>
                <a:srgbClr val="FFEEE2"/>
              </a:solidFill>
            </a:endParaRPr>
          </a:p>
        </p:txBody>
      </p:sp>
      <p:sp>
        <p:nvSpPr>
          <p:cNvPr id="27" name="矩形 26"/>
          <p:cNvSpPr/>
          <p:nvPr/>
        </p:nvSpPr>
        <p:spPr>
          <a:xfrm>
            <a:off x="3249902" y="5193325"/>
            <a:ext cx="565348" cy="369332"/>
          </a:xfrm>
          <a:prstGeom prst="rect">
            <a:avLst/>
          </a:prstGeom>
        </p:spPr>
        <p:txBody>
          <a:bodyPr wrap="none">
            <a:spAutoFit/>
          </a:bodyPr>
          <a:lstStyle/>
          <a:p>
            <a:r>
              <a:rPr lang="en-US" altLang="zh-CN" dirty="0">
                <a:solidFill>
                  <a:srgbClr val="BE8C83"/>
                </a:solidFill>
              </a:rPr>
              <a:t>Text</a:t>
            </a:r>
          </a:p>
        </p:txBody>
      </p:sp>
      <p:sp>
        <p:nvSpPr>
          <p:cNvPr id="28" name="矩形 27"/>
          <p:cNvSpPr/>
          <p:nvPr/>
        </p:nvSpPr>
        <p:spPr>
          <a:xfrm>
            <a:off x="4704208" y="1160877"/>
            <a:ext cx="565348" cy="369332"/>
          </a:xfrm>
          <a:prstGeom prst="rect">
            <a:avLst/>
          </a:prstGeom>
        </p:spPr>
        <p:txBody>
          <a:bodyPr wrap="none">
            <a:spAutoFit/>
          </a:bodyPr>
          <a:lstStyle/>
          <a:p>
            <a:r>
              <a:rPr lang="en-US" altLang="zh-CN" dirty="0">
                <a:solidFill>
                  <a:schemeClr val="bg1"/>
                </a:solidFill>
              </a:rPr>
              <a:t>Text</a:t>
            </a:r>
          </a:p>
        </p:txBody>
      </p:sp>
      <p:sp>
        <p:nvSpPr>
          <p:cNvPr id="29" name="矩形 28"/>
          <p:cNvSpPr/>
          <p:nvPr/>
        </p:nvSpPr>
        <p:spPr>
          <a:xfrm>
            <a:off x="6136979" y="5193325"/>
            <a:ext cx="565348" cy="369332"/>
          </a:xfrm>
          <a:prstGeom prst="rect">
            <a:avLst/>
          </a:prstGeom>
        </p:spPr>
        <p:txBody>
          <a:bodyPr wrap="none">
            <a:spAutoFit/>
          </a:bodyPr>
          <a:lstStyle/>
          <a:p>
            <a:r>
              <a:rPr lang="en-US" altLang="zh-CN" dirty="0">
                <a:solidFill>
                  <a:srgbClr val="BE8C83"/>
                </a:solidFill>
              </a:rPr>
              <a:t>Text</a:t>
            </a:r>
          </a:p>
        </p:txBody>
      </p:sp>
      <p:sp>
        <p:nvSpPr>
          <p:cNvPr id="30" name="矩形 29"/>
          <p:cNvSpPr/>
          <p:nvPr/>
        </p:nvSpPr>
        <p:spPr>
          <a:xfrm>
            <a:off x="7579142" y="1160877"/>
            <a:ext cx="565348" cy="369332"/>
          </a:xfrm>
          <a:prstGeom prst="rect">
            <a:avLst/>
          </a:prstGeom>
        </p:spPr>
        <p:txBody>
          <a:bodyPr wrap="none">
            <a:spAutoFit/>
          </a:bodyPr>
          <a:lstStyle/>
          <a:p>
            <a:r>
              <a:rPr lang="en-US" altLang="zh-CN" dirty="0">
                <a:solidFill>
                  <a:schemeClr val="bg1"/>
                </a:solidFill>
              </a:rPr>
              <a:t>Text</a:t>
            </a:r>
          </a:p>
        </p:txBody>
      </p:sp>
      <p:sp>
        <p:nvSpPr>
          <p:cNvPr id="31" name="文本框 30"/>
          <p:cNvSpPr txBox="1"/>
          <p:nvPr/>
        </p:nvSpPr>
        <p:spPr>
          <a:xfrm>
            <a:off x="8006496" y="4609657"/>
            <a:ext cx="2236510" cy="830997"/>
          </a:xfrm>
          <a:prstGeom prst="rect">
            <a:avLst/>
          </a:prstGeom>
        </p:spPr>
        <p:txBody>
          <a:bodyPr wrap="none">
            <a:spAutoFit/>
          </a:bodyPr>
          <a:lstStyle>
            <a:defPPr>
              <a:defRPr lang="zh-CN"/>
            </a:defPPr>
            <a:lvl1pPr algn="ctr">
              <a:spcBef>
                <a:spcPct val="0"/>
              </a:spcBef>
              <a:buFontTx/>
              <a:buNone/>
              <a:defRPr sz="3600" b="1">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defRPr>
            </a:lvl1pPr>
          </a:lstStyle>
          <a:p>
            <a:r>
              <a:rPr lang="zh-CN" altLang="en-US" sz="1600" b="0" dirty="0">
                <a:sym typeface="+mn-lt"/>
              </a:rPr>
              <a:t>点击此处添加文字说明</a:t>
            </a:r>
            <a:endParaRPr lang="en-US" altLang="zh-CN" sz="1600" b="0" dirty="0">
              <a:sym typeface="+mn-lt"/>
            </a:endParaRPr>
          </a:p>
          <a:p>
            <a:r>
              <a:rPr lang="zh-CN" altLang="en-US" sz="1600" b="0" dirty="0">
                <a:sym typeface="+mn-lt"/>
              </a:rPr>
              <a:t>点击此处添加文字说明</a:t>
            </a:r>
          </a:p>
          <a:p>
            <a:r>
              <a:rPr lang="zh-CN" altLang="en-US" sz="1600" b="0" dirty="0">
                <a:sym typeface="+mn-lt"/>
              </a:rPr>
              <a:t>点击此处添加文字说明</a:t>
            </a:r>
          </a:p>
        </p:txBody>
      </p:sp>
      <p:sp>
        <p:nvSpPr>
          <p:cNvPr id="32" name="文本框 31"/>
          <p:cNvSpPr txBox="1"/>
          <p:nvPr/>
        </p:nvSpPr>
        <p:spPr>
          <a:xfrm>
            <a:off x="8006496" y="3881855"/>
            <a:ext cx="2031325" cy="646331"/>
          </a:xfrm>
          <a:prstGeom prst="rect">
            <a:avLst/>
          </a:prstGeom>
        </p:spPr>
        <p:txBody>
          <a:bodyPr wrap="none">
            <a:spAutoFit/>
          </a:bodyPr>
          <a:lstStyle>
            <a:defPPr>
              <a:defRPr lang="zh-CN"/>
            </a:defPPr>
            <a:lvl1pPr algn="ctr">
              <a:spcBef>
                <a:spcPct val="0"/>
              </a:spcBef>
              <a:buFontTx/>
              <a:buNone/>
              <a:defRPr sz="360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defRPr>
            </a:lvl1pPr>
          </a:lstStyle>
          <a:p>
            <a:r>
              <a:rPr lang="zh-CN" altLang="en-US" b="1" dirty="0">
                <a:sym typeface="+mn-lt"/>
              </a:rPr>
              <a:t>添加标题</a:t>
            </a:r>
          </a:p>
        </p:txBody>
      </p:sp>
      <p:sp>
        <p:nvSpPr>
          <p:cNvPr id="33" name="Freeform 5"/>
          <p:cNvSpPr>
            <a:spLocks noEditPoints="1"/>
          </p:cNvSpPr>
          <p:nvPr/>
        </p:nvSpPr>
        <p:spPr bwMode="auto">
          <a:xfrm>
            <a:off x="4758346" y="1945117"/>
            <a:ext cx="457071" cy="438978"/>
          </a:xfrm>
          <a:custGeom>
            <a:avLst/>
            <a:gdLst>
              <a:gd name="T0" fmla="*/ 188 w 200"/>
              <a:gd name="T1" fmla="*/ 0 h 192"/>
              <a:gd name="T2" fmla="*/ 44 w 200"/>
              <a:gd name="T3" fmla="*/ 0 h 192"/>
              <a:gd name="T4" fmla="*/ 40 w 200"/>
              <a:gd name="T5" fmla="*/ 0 h 192"/>
              <a:gd name="T6" fmla="*/ 32 w 200"/>
              <a:gd name="T7" fmla="*/ 0 h 192"/>
              <a:gd name="T8" fmla="*/ 32 w 200"/>
              <a:gd name="T9" fmla="*/ 36 h 192"/>
              <a:gd name="T10" fmla="*/ 0 w 200"/>
              <a:gd name="T11" fmla="*/ 36 h 192"/>
              <a:gd name="T12" fmla="*/ 0 w 200"/>
              <a:gd name="T13" fmla="*/ 48 h 192"/>
              <a:gd name="T14" fmla="*/ 0 w 200"/>
              <a:gd name="T15" fmla="*/ 152 h 192"/>
              <a:gd name="T16" fmla="*/ 40 w 200"/>
              <a:gd name="T17" fmla="*/ 192 h 192"/>
              <a:gd name="T18" fmla="*/ 64 w 200"/>
              <a:gd name="T19" fmla="*/ 192 h 192"/>
              <a:gd name="T20" fmla="*/ 136 w 200"/>
              <a:gd name="T21" fmla="*/ 192 h 192"/>
              <a:gd name="T22" fmla="*/ 160 w 200"/>
              <a:gd name="T23" fmla="*/ 192 h 192"/>
              <a:gd name="T24" fmla="*/ 200 w 200"/>
              <a:gd name="T25" fmla="*/ 152 h 192"/>
              <a:gd name="T26" fmla="*/ 200 w 200"/>
              <a:gd name="T27" fmla="*/ 12 h 192"/>
              <a:gd name="T28" fmla="*/ 200 w 200"/>
              <a:gd name="T29" fmla="*/ 0 h 192"/>
              <a:gd name="T30" fmla="*/ 188 w 200"/>
              <a:gd name="T31" fmla="*/ 0 h 192"/>
              <a:gd name="T32" fmla="*/ 32 w 200"/>
              <a:gd name="T33" fmla="*/ 140 h 192"/>
              <a:gd name="T34" fmla="*/ 22 w 200"/>
              <a:gd name="T35" fmla="*/ 166 h 192"/>
              <a:gd name="T36" fmla="*/ 12 w 200"/>
              <a:gd name="T37" fmla="*/ 140 h 192"/>
              <a:gd name="T38" fmla="*/ 12 w 200"/>
              <a:gd name="T39" fmla="*/ 48 h 192"/>
              <a:gd name="T40" fmla="*/ 32 w 200"/>
              <a:gd name="T41" fmla="*/ 48 h 192"/>
              <a:gd name="T42" fmla="*/ 32 w 200"/>
              <a:gd name="T43" fmla="*/ 140 h 192"/>
              <a:gd name="T44" fmla="*/ 188 w 200"/>
              <a:gd name="T45" fmla="*/ 140 h 192"/>
              <a:gd name="T46" fmla="*/ 148 w 200"/>
              <a:gd name="T47" fmla="*/ 180 h 192"/>
              <a:gd name="T48" fmla="*/ 136 w 200"/>
              <a:gd name="T49" fmla="*/ 180 h 192"/>
              <a:gd name="T50" fmla="*/ 64 w 200"/>
              <a:gd name="T51" fmla="*/ 180 h 192"/>
              <a:gd name="T52" fmla="*/ 52 w 200"/>
              <a:gd name="T53" fmla="*/ 180 h 192"/>
              <a:gd name="T54" fmla="*/ 35 w 200"/>
              <a:gd name="T55" fmla="*/ 176 h 192"/>
              <a:gd name="T56" fmla="*/ 44 w 200"/>
              <a:gd name="T57" fmla="*/ 152 h 192"/>
              <a:gd name="T58" fmla="*/ 44 w 200"/>
              <a:gd name="T59" fmla="*/ 12 h 192"/>
              <a:gd name="T60" fmla="*/ 188 w 200"/>
              <a:gd name="T61" fmla="*/ 12 h 192"/>
              <a:gd name="T62" fmla="*/ 188 w 200"/>
              <a:gd name="T63" fmla="*/ 140 h 192"/>
              <a:gd name="T64" fmla="*/ 100 w 200"/>
              <a:gd name="T65" fmla="*/ 128 h 192"/>
              <a:gd name="T66" fmla="*/ 60 w 200"/>
              <a:gd name="T67" fmla="*/ 128 h 192"/>
              <a:gd name="T68" fmla="*/ 60 w 200"/>
              <a:gd name="T69" fmla="*/ 140 h 192"/>
              <a:gd name="T70" fmla="*/ 100 w 200"/>
              <a:gd name="T71" fmla="*/ 140 h 192"/>
              <a:gd name="T72" fmla="*/ 100 w 200"/>
              <a:gd name="T73" fmla="*/ 128 h 192"/>
              <a:gd name="T74" fmla="*/ 100 w 200"/>
              <a:gd name="T75" fmla="*/ 108 h 192"/>
              <a:gd name="T76" fmla="*/ 60 w 200"/>
              <a:gd name="T77" fmla="*/ 108 h 192"/>
              <a:gd name="T78" fmla="*/ 60 w 200"/>
              <a:gd name="T79" fmla="*/ 120 h 192"/>
              <a:gd name="T80" fmla="*/ 100 w 200"/>
              <a:gd name="T81" fmla="*/ 120 h 192"/>
              <a:gd name="T82" fmla="*/ 100 w 200"/>
              <a:gd name="T83" fmla="*/ 108 h 192"/>
              <a:gd name="T84" fmla="*/ 100 w 200"/>
              <a:gd name="T85" fmla="*/ 88 h 192"/>
              <a:gd name="T86" fmla="*/ 60 w 200"/>
              <a:gd name="T87" fmla="*/ 88 h 192"/>
              <a:gd name="T88" fmla="*/ 60 w 200"/>
              <a:gd name="T89" fmla="*/ 100 h 192"/>
              <a:gd name="T90" fmla="*/ 100 w 200"/>
              <a:gd name="T91" fmla="*/ 100 h 192"/>
              <a:gd name="T92" fmla="*/ 100 w 200"/>
              <a:gd name="T93" fmla="*/ 88 h 192"/>
              <a:gd name="T94" fmla="*/ 168 w 200"/>
              <a:gd name="T95" fmla="*/ 36 h 192"/>
              <a:gd name="T96" fmla="*/ 60 w 200"/>
              <a:gd name="T97" fmla="*/ 36 h 192"/>
              <a:gd name="T98" fmla="*/ 60 w 200"/>
              <a:gd name="T99" fmla="*/ 52 h 192"/>
              <a:gd name="T100" fmla="*/ 168 w 200"/>
              <a:gd name="T101" fmla="*/ 52 h 192"/>
              <a:gd name="T102" fmla="*/ 168 w 200"/>
              <a:gd name="T103" fmla="*/ 36 h 192"/>
              <a:gd name="T104" fmla="*/ 100 w 200"/>
              <a:gd name="T105" fmla="*/ 68 h 192"/>
              <a:gd name="T106" fmla="*/ 60 w 200"/>
              <a:gd name="T107" fmla="*/ 68 h 192"/>
              <a:gd name="T108" fmla="*/ 60 w 200"/>
              <a:gd name="T109" fmla="*/ 80 h 192"/>
              <a:gd name="T110" fmla="*/ 100 w 200"/>
              <a:gd name="T111" fmla="*/ 80 h 192"/>
              <a:gd name="T112" fmla="*/ 100 w 200"/>
              <a:gd name="T113" fmla="*/ 68 h 192"/>
              <a:gd name="T114" fmla="*/ 112 w 200"/>
              <a:gd name="T115" fmla="*/ 140 h 192"/>
              <a:gd name="T116" fmla="*/ 168 w 200"/>
              <a:gd name="T117" fmla="*/ 140 h 192"/>
              <a:gd name="T118" fmla="*/ 168 w 200"/>
              <a:gd name="T119" fmla="*/ 68 h 192"/>
              <a:gd name="T120" fmla="*/ 112 w 200"/>
              <a:gd name="T121" fmla="*/ 68 h 192"/>
              <a:gd name="T122" fmla="*/ 112 w 200"/>
              <a:gd name="T123" fmla="*/ 14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0" h="192">
                <a:moveTo>
                  <a:pt x="188" y="0"/>
                </a:moveTo>
                <a:cubicBezTo>
                  <a:pt x="44" y="0"/>
                  <a:pt x="44" y="0"/>
                  <a:pt x="44" y="0"/>
                </a:cubicBezTo>
                <a:cubicBezTo>
                  <a:pt x="40" y="0"/>
                  <a:pt x="40" y="0"/>
                  <a:pt x="40" y="0"/>
                </a:cubicBezTo>
                <a:cubicBezTo>
                  <a:pt x="32" y="0"/>
                  <a:pt x="32" y="0"/>
                  <a:pt x="32" y="0"/>
                </a:cubicBezTo>
                <a:cubicBezTo>
                  <a:pt x="32" y="36"/>
                  <a:pt x="32" y="36"/>
                  <a:pt x="32" y="36"/>
                </a:cubicBezTo>
                <a:cubicBezTo>
                  <a:pt x="0" y="36"/>
                  <a:pt x="0" y="36"/>
                  <a:pt x="0" y="36"/>
                </a:cubicBezTo>
                <a:cubicBezTo>
                  <a:pt x="0" y="48"/>
                  <a:pt x="0" y="48"/>
                  <a:pt x="0" y="48"/>
                </a:cubicBezTo>
                <a:cubicBezTo>
                  <a:pt x="0" y="152"/>
                  <a:pt x="0" y="152"/>
                  <a:pt x="0" y="152"/>
                </a:cubicBezTo>
                <a:cubicBezTo>
                  <a:pt x="0" y="174"/>
                  <a:pt x="17" y="192"/>
                  <a:pt x="40" y="192"/>
                </a:cubicBezTo>
                <a:cubicBezTo>
                  <a:pt x="64" y="192"/>
                  <a:pt x="64" y="192"/>
                  <a:pt x="64" y="192"/>
                </a:cubicBezTo>
                <a:cubicBezTo>
                  <a:pt x="136" y="192"/>
                  <a:pt x="136" y="192"/>
                  <a:pt x="136" y="192"/>
                </a:cubicBezTo>
                <a:cubicBezTo>
                  <a:pt x="160" y="192"/>
                  <a:pt x="160" y="192"/>
                  <a:pt x="160" y="192"/>
                </a:cubicBezTo>
                <a:cubicBezTo>
                  <a:pt x="182" y="192"/>
                  <a:pt x="200" y="174"/>
                  <a:pt x="200" y="152"/>
                </a:cubicBezTo>
                <a:cubicBezTo>
                  <a:pt x="200" y="12"/>
                  <a:pt x="200" y="12"/>
                  <a:pt x="200" y="12"/>
                </a:cubicBezTo>
                <a:cubicBezTo>
                  <a:pt x="200" y="0"/>
                  <a:pt x="200" y="0"/>
                  <a:pt x="200" y="0"/>
                </a:cubicBezTo>
                <a:lnTo>
                  <a:pt x="188" y="0"/>
                </a:lnTo>
                <a:close/>
                <a:moveTo>
                  <a:pt x="32" y="140"/>
                </a:moveTo>
                <a:cubicBezTo>
                  <a:pt x="32" y="150"/>
                  <a:pt x="28" y="159"/>
                  <a:pt x="22" y="166"/>
                </a:cubicBezTo>
                <a:cubicBezTo>
                  <a:pt x="15" y="159"/>
                  <a:pt x="12" y="150"/>
                  <a:pt x="12" y="140"/>
                </a:cubicBezTo>
                <a:cubicBezTo>
                  <a:pt x="12" y="48"/>
                  <a:pt x="12" y="48"/>
                  <a:pt x="12" y="48"/>
                </a:cubicBezTo>
                <a:cubicBezTo>
                  <a:pt x="32" y="48"/>
                  <a:pt x="32" y="48"/>
                  <a:pt x="32" y="48"/>
                </a:cubicBezTo>
                <a:lnTo>
                  <a:pt x="32" y="140"/>
                </a:lnTo>
                <a:close/>
                <a:moveTo>
                  <a:pt x="188" y="140"/>
                </a:moveTo>
                <a:cubicBezTo>
                  <a:pt x="188" y="162"/>
                  <a:pt x="170" y="180"/>
                  <a:pt x="148" y="180"/>
                </a:cubicBezTo>
                <a:cubicBezTo>
                  <a:pt x="136" y="180"/>
                  <a:pt x="136" y="180"/>
                  <a:pt x="136" y="180"/>
                </a:cubicBezTo>
                <a:cubicBezTo>
                  <a:pt x="64" y="180"/>
                  <a:pt x="64" y="180"/>
                  <a:pt x="64" y="180"/>
                </a:cubicBezTo>
                <a:cubicBezTo>
                  <a:pt x="52" y="180"/>
                  <a:pt x="52" y="180"/>
                  <a:pt x="52" y="180"/>
                </a:cubicBezTo>
                <a:cubicBezTo>
                  <a:pt x="46" y="180"/>
                  <a:pt x="40" y="178"/>
                  <a:pt x="35" y="176"/>
                </a:cubicBezTo>
                <a:cubicBezTo>
                  <a:pt x="40" y="169"/>
                  <a:pt x="44" y="161"/>
                  <a:pt x="44" y="152"/>
                </a:cubicBezTo>
                <a:cubicBezTo>
                  <a:pt x="44" y="12"/>
                  <a:pt x="44" y="12"/>
                  <a:pt x="44" y="12"/>
                </a:cubicBezTo>
                <a:cubicBezTo>
                  <a:pt x="188" y="12"/>
                  <a:pt x="188" y="12"/>
                  <a:pt x="188" y="12"/>
                </a:cubicBezTo>
                <a:lnTo>
                  <a:pt x="188" y="140"/>
                </a:lnTo>
                <a:close/>
                <a:moveTo>
                  <a:pt x="100" y="128"/>
                </a:moveTo>
                <a:cubicBezTo>
                  <a:pt x="60" y="128"/>
                  <a:pt x="60" y="128"/>
                  <a:pt x="60" y="128"/>
                </a:cubicBezTo>
                <a:cubicBezTo>
                  <a:pt x="60" y="140"/>
                  <a:pt x="60" y="140"/>
                  <a:pt x="60" y="140"/>
                </a:cubicBezTo>
                <a:cubicBezTo>
                  <a:pt x="100" y="140"/>
                  <a:pt x="100" y="140"/>
                  <a:pt x="100" y="140"/>
                </a:cubicBezTo>
                <a:lnTo>
                  <a:pt x="100" y="128"/>
                </a:lnTo>
                <a:close/>
                <a:moveTo>
                  <a:pt x="100" y="108"/>
                </a:moveTo>
                <a:cubicBezTo>
                  <a:pt x="60" y="108"/>
                  <a:pt x="60" y="108"/>
                  <a:pt x="60" y="108"/>
                </a:cubicBezTo>
                <a:cubicBezTo>
                  <a:pt x="60" y="120"/>
                  <a:pt x="60" y="120"/>
                  <a:pt x="60" y="120"/>
                </a:cubicBezTo>
                <a:cubicBezTo>
                  <a:pt x="100" y="120"/>
                  <a:pt x="100" y="120"/>
                  <a:pt x="100" y="120"/>
                </a:cubicBezTo>
                <a:lnTo>
                  <a:pt x="100" y="108"/>
                </a:lnTo>
                <a:close/>
                <a:moveTo>
                  <a:pt x="100" y="88"/>
                </a:moveTo>
                <a:cubicBezTo>
                  <a:pt x="60" y="88"/>
                  <a:pt x="60" y="88"/>
                  <a:pt x="60" y="88"/>
                </a:cubicBezTo>
                <a:cubicBezTo>
                  <a:pt x="60" y="100"/>
                  <a:pt x="60" y="100"/>
                  <a:pt x="60" y="100"/>
                </a:cubicBezTo>
                <a:cubicBezTo>
                  <a:pt x="100" y="100"/>
                  <a:pt x="100" y="100"/>
                  <a:pt x="100" y="100"/>
                </a:cubicBezTo>
                <a:lnTo>
                  <a:pt x="100" y="88"/>
                </a:lnTo>
                <a:close/>
                <a:moveTo>
                  <a:pt x="168" y="36"/>
                </a:moveTo>
                <a:cubicBezTo>
                  <a:pt x="60" y="36"/>
                  <a:pt x="60" y="36"/>
                  <a:pt x="60" y="36"/>
                </a:cubicBezTo>
                <a:cubicBezTo>
                  <a:pt x="60" y="52"/>
                  <a:pt x="60" y="52"/>
                  <a:pt x="60" y="52"/>
                </a:cubicBezTo>
                <a:cubicBezTo>
                  <a:pt x="168" y="52"/>
                  <a:pt x="168" y="52"/>
                  <a:pt x="168" y="52"/>
                </a:cubicBezTo>
                <a:lnTo>
                  <a:pt x="168" y="36"/>
                </a:lnTo>
                <a:close/>
                <a:moveTo>
                  <a:pt x="100" y="68"/>
                </a:moveTo>
                <a:cubicBezTo>
                  <a:pt x="60" y="68"/>
                  <a:pt x="60" y="68"/>
                  <a:pt x="60" y="68"/>
                </a:cubicBezTo>
                <a:cubicBezTo>
                  <a:pt x="60" y="80"/>
                  <a:pt x="60" y="80"/>
                  <a:pt x="60" y="80"/>
                </a:cubicBezTo>
                <a:cubicBezTo>
                  <a:pt x="100" y="80"/>
                  <a:pt x="100" y="80"/>
                  <a:pt x="100" y="80"/>
                </a:cubicBezTo>
                <a:lnTo>
                  <a:pt x="100" y="68"/>
                </a:lnTo>
                <a:close/>
                <a:moveTo>
                  <a:pt x="112" y="140"/>
                </a:moveTo>
                <a:cubicBezTo>
                  <a:pt x="168" y="140"/>
                  <a:pt x="168" y="140"/>
                  <a:pt x="168" y="140"/>
                </a:cubicBezTo>
                <a:cubicBezTo>
                  <a:pt x="168" y="68"/>
                  <a:pt x="168" y="68"/>
                  <a:pt x="168" y="68"/>
                </a:cubicBezTo>
                <a:cubicBezTo>
                  <a:pt x="112" y="68"/>
                  <a:pt x="112" y="68"/>
                  <a:pt x="112" y="68"/>
                </a:cubicBezTo>
                <a:lnTo>
                  <a:pt x="112" y="140"/>
                </a:lnTo>
                <a:close/>
              </a:path>
            </a:pathLst>
          </a:custGeom>
          <a:solidFill>
            <a:srgbClr val="BE8C83"/>
          </a:solidFill>
          <a:ln>
            <a:noFill/>
          </a:ln>
        </p:spPr>
        <p:txBody>
          <a:bodyPr vert="horz" wrap="square" lIns="91440" tIns="45720" rIns="91440" bIns="45720" numCol="1" anchor="t" anchorCtr="0" compatLnSpc="1"/>
          <a:lstStyle/>
          <a:p>
            <a:endParaRPr lang="zh-CN" altLang="en-US"/>
          </a:p>
        </p:txBody>
      </p:sp>
      <p:sp>
        <p:nvSpPr>
          <p:cNvPr id="34" name="Freeform 9"/>
          <p:cNvSpPr>
            <a:spLocks noEditPoints="1"/>
          </p:cNvSpPr>
          <p:nvPr/>
        </p:nvSpPr>
        <p:spPr bwMode="auto">
          <a:xfrm>
            <a:off x="3333405" y="4290333"/>
            <a:ext cx="481845" cy="475706"/>
          </a:xfrm>
          <a:custGeom>
            <a:avLst/>
            <a:gdLst>
              <a:gd name="T0" fmla="*/ 190 w 196"/>
              <a:gd name="T1" fmla="*/ 166 h 194"/>
              <a:gd name="T2" fmla="*/ 143 w 196"/>
              <a:gd name="T3" fmla="*/ 120 h 194"/>
              <a:gd name="T4" fmla="*/ 142 w 196"/>
              <a:gd name="T5" fmla="*/ 118 h 194"/>
              <a:gd name="T6" fmla="*/ 154 w 196"/>
              <a:gd name="T7" fmla="*/ 76 h 194"/>
              <a:gd name="T8" fmla="*/ 77 w 196"/>
              <a:gd name="T9" fmla="*/ 0 h 194"/>
              <a:gd name="T10" fmla="*/ 0 w 196"/>
              <a:gd name="T11" fmla="*/ 76 h 194"/>
              <a:gd name="T12" fmla="*/ 77 w 196"/>
              <a:gd name="T13" fmla="*/ 153 h 194"/>
              <a:gd name="T14" fmla="*/ 119 w 196"/>
              <a:gd name="T15" fmla="*/ 141 h 194"/>
              <a:gd name="T16" fmla="*/ 120 w 196"/>
              <a:gd name="T17" fmla="*/ 143 h 194"/>
              <a:gd name="T18" fmla="*/ 167 w 196"/>
              <a:gd name="T19" fmla="*/ 189 h 194"/>
              <a:gd name="T20" fmla="*/ 178 w 196"/>
              <a:gd name="T21" fmla="*/ 194 h 194"/>
              <a:gd name="T22" fmla="*/ 190 w 196"/>
              <a:gd name="T23" fmla="*/ 189 h 194"/>
              <a:gd name="T24" fmla="*/ 190 w 196"/>
              <a:gd name="T25" fmla="*/ 166 h 194"/>
              <a:gd name="T26" fmla="*/ 77 w 196"/>
              <a:gd name="T27" fmla="*/ 129 h 194"/>
              <a:gd name="T28" fmla="*/ 25 w 196"/>
              <a:gd name="T29" fmla="*/ 76 h 194"/>
              <a:gd name="T30" fmla="*/ 77 w 196"/>
              <a:gd name="T31" fmla="*/ 24 h 194"/>
              <a:gd name="T32" fmla="*/ 130 w 196"/>
              <a:gd name="T33" fmla="*/ 76 h 194"/>
              <a:gd name="T34" fmla="*/ 77 w 196"/>
              <a:gd name="T35" fmla="*/ 12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6" h="194">
                <a:moveTo>
                  <a:pt x="190" y="166"/>
                </a:moveTo>
                <a:cubicBezTo>
                  <a:pt x="143" y="120"/>
                  <a:pt x="143" y="120"/>
                  <a:pt x="143" y="120"/>
                </a:cubicBezTo>
                <a:cubicBezTo>
                  <a:pt x="143" y="119"/>
                  <a:pt x="142" y="119"/>
                  <a:pt x="142" y="118"/>
                </a:cubicBezTo>
                <a:cubicBezTo>
                  <a:pt x="149" y="106"/>
                  <a:pt x="154" y="92"/>
                  <a:pt x="154" y="76"/>
                </a:cubicBezTo>
                <a:cubicBezTo>
                  <a:pt x="154" y="34"/>
                  <a:pt x="120" y="0"/>
                  <a:pt x="77" y="0"/>
                </a:cubicBezTo>
                <a:cubicBezTo>
                  <a:pt x="35" y="0"/>
                  <a:pt x="0" y="34"/>
                  <a:pt x="0" y="76"/>
                </a:cubicBezTo>
                <a:cubicBezTo>
                  <a:pt x="0" y="119"/>
                  <a:pt x="35" y="153"/>
                  <a:pt x="77" y="153"/>
                </a:cubicBezTo>
                <a:cubicBezTo>
                  <a:pt x="93" y="153"/>
                  <a:pt x="107" y="149"/>
                  <a:pt x="119" y="141"/>
                </a:cubicBezTo>
                <a:cubicBezTo>
                  <a:pt x="119" y="141"/>
                  <a:pt x="120" y="142"/>
                  <a:pt x="120" y="143"/>
                </a:cubicBezTo>
                <a:cubicBezTo>
                  <a:pt x="167" y="189"/>
                  <a:pt x="167" y="189"/>
                  <a:pt x="167" y="189"/>
                </a:cubicBezTo>
                <a:cubicBezTo>
                  <a:pt x="170" y="192"/>
                  <a:pt x="174" y="194"/>
                  <a:pt x="178" y="194"/>
                </a:cubicBezTo>
                <a:cubicBezTo>
                  <a:pt x="182" y="194"/>
                  <a:pt x="187" y="192"/>
                  <a:pt x="190" y="189"/>
                </a:cubicBezTo>
                <a:cubicBezTo>
                  <a:pt x="196" y="183"/>
                  <a:pt x="196" y="172"/>
                  <a:pt x="190" y="166"/>
                </a:cubicBezTo>
                <a:moveTo>
                  <a:pt x="77" y="129"/>
                </a:moveTo>
                <a:cubicBezTo>
                  <a:pt x="48" y="129"/>
                  <a:pt x="25" y="105"/>
                  <a:pt x="25" y="76"/>
                </a:cubicBezTo>
                <a:cubicBezTo>
                  <a:pt x="25" y="48"/>
                  <a:pt x="48" y="24"/>
                  <a:pt x="77" y="24"/>
                </a:cubicBezTo>
                <a:cubicBezTo>
                  <a:pt x="106" y="24"/>
                  <a:pt x="130" y="48"/>
                  <a:pt x="130" y="76"/>
                </a:cubicBezTo>
                <a:cubicBezTo>
                  <a:pt x="130" y="105"/>
                  <a:pt x="106" y="129"/>
                  <a:pt x="77" y="129"/>
                </a:cubicBezTo>
              </a:path>
            </a:pathLst>
          </a:custGeom>
          <a:gradFill>
            <a:gsLst>
              <a:gs pos="0">
                <a:srgbClr val="FFEEE2"/>
              </a:gs>
              <a:gs pos="100000">
                <a:srgbClr val="FFEEE2"/>
              </a:gs>
            </a:gsLst>
            <a:lin ang="5400000" scaled="1"/>
          </a:gradFill>
          <a:ln>
            <a:noFill/>
          </a:ln>
        </p:spPr>
        <p:txBody>
          <a:bodyPr vert="horz" wrap="square" lIns="91440" tIns="45720" rIns="91440" bIns="45720" numCol="1" anchor="t" anchorCtr="0" compatLnSpc="1"/>
          <a:lstStyle/>
          <a:p>
            <a:endParaRPr lang="zh-CN" altLang="en-US"/>
          </a:p>
        </p:txBody>
      </p:sp>
      <p:sp>
        <p:nvSpPr>
          <p:cNvPr id="35" name="Freeform 13"/>
          <p:cNvSpPr>
            <a:spLocks noEditPoints="1"/>
          </p:cNvSpPr>
          <p:nvPr/>
        </p:nvSpPr>
        <p:spPr bwMode="auto">
          <a:xfrm>
            <a:off x="6241979" y="4394876"/>
            <a:ext cx="402107" cy="402107"/>
          </a:xfrm>
          <a:custGeom>
            <a:avLst/>
            <a:gdLst>
              <a:gd name="T0" fmla="*/ 0 w 200"/>
              <a:gd name="T1" fmla="*/ 180 h 200"/>
              <a:gd name="T2" fmla="*/ 12 w 200"/>
              <a:gd name="T3" fmla="*/ 168 h 200"/>
              <a:gd name="T4" fmla="*/ 188 w 200"/>
              <a:gd name="T5" fmla="*/ 168 h 200"/>
              <a:gd name="T6" fmla="*/ 200 w 200"/>
              <a:gd name="T7" fmla="*/ 180 h 200"/>
              <a:gd name="T8" fmla="*/ 84 w 200"/>
              <a:gd name="T9" fmla="*/ 88 h 200"/>
              <a:gd name="T10" fmla="*/ 116 w 200"/>
              <a:gd name="T11" fmla="*/ 88 h 200"/>
              <a:gd name="T12" fmla="*/ 168 w 200"/>
              <a:gd name="T13" fmla="*/ 88 h 200"/>
              <a:gd name="T14" fmla="*/ 168 w 200"/>
              <a:gd name="T15" fmla="*/ 176 h 200"/>
              <a:gd name="T16" fmla="*/ 116 w 200"/>
              <a:gd name="T17" fmla="*/ 176 h 200"/>
              <a:gd name="T18" fmla="*/ 84 w 200"/>
              <a:gd name="T19" fmla="*/ 176 h 200"/>
              <a:gd name="T20" fmla="*/ 32 w 200"/>
              <a:gd name="T21" fmla="*/ 176 h 200"/>
              <a:gd name="T22" fmla="*/ 32 w 200"/>
              <a:gd name="T23" fmla="*/ 88 h 200"/>
              <a:gd name="T24" fmla="*/ 144 w 200"/>
              <a:gd name="T25" fmla="*/ 172 h 200"/>
              <a:gd name="T26" fmla="*/ 144 w 200"/>
              <a:gd name="T27" fmla="*/ 148 h 200"/>
              <a:gd name="T28" fmla="*/ 168 w 200"/>
              <a:gd name="T29" fmla="*/ 144 h 200"/>
              <a:gd name="T30" fmla="*/ 144 w 200"/>
              <a:gd name="T31" fmla="*/ 144 h 200"/>
              <a:gd name="T32" fmla="*/ 168 w 200"/>
              <a:gd name="T33" fmla="*/ 92 h 200"/>
              <a:gd name="T34" fmla="*/ 116 w 200"/>
              <a:gd name="T35" fmla="*/ 172 h 200"/>
              <a:gd name="T36" fmla="*/ 116 w 200"/>
              <a:gd name="T37" fmla="*/ 148 h 200"/>
              <a:gd name="T38" fmla="*/ 140 w 200"/>
              <a:gd name="T39" fmla="*/ 144 h 200"/>
              <a:gd name="T40" fmla="*/ 116 w 200"/>
              <a:gd name="T41" fmla="*/ 144 h 200"/>
              <a:gd name="T42" fmla="*/ 140 w 200"/>
              <a:gd name="T43" fmla="*/ 92 h 200"/>
              <a:gd name="T44" fmla="*/ 88 w 200"/>
              <a:gd name="T45" fmla="*/ 172 h 200"/>
              <a:gd name="T46" fmla="*/ 88 w 200"/>
              <a:gd name="T47" fmla="*/ 148 h 200"/>
              <a:gd name="T48" fmla="*/ 112 w 200"/>
              <a:gd name="T49" fmla="*/ 144 h 200"/>
              <a:gd name="T50" fmla="*/ 88 w 200"/>
              <a:gd name="T51" fmla="*/ 144 h 200"/>
              <a:gd name="T52" fmla="*/ 112 w 200"/>
              <a:gd name="T53" fmla="*/ 92 h 200"/>
              <a:gd name="T54" fmla="*/ 60 w 200"/>
              <a:gd name="T55" fmla="*/ 172 h 200"/>
              <a:gd name="T56" fmla="*/ 60 w 200"/>
              <a:gd name="T57" fmla="*/ 148 h 200"/>
              <a:gd name="T58" fmla="*/ 84 w 200"/>
              <a:gd name="T59" fmla="*/ 144 h 200"/>
              <a:gd name="T60" fmla="*/ 60 w 200"/>
              <a:gd name="T61" fmla="*/ 144 h 200"/>
              <a:gd name="T62" fmla="*/ 84 w 200"/>
              <a:gd name="T63" fmla="*/ 92 h 200"/>
              <a:gd name="T64" fmla="*/ 32 w 200"/>
              <a:gd name="T65" fmla="*/ 172 h 200"/>
              <a:gd name="T66" fmla="*/ 32 w 200"/>
              <a:gd name="T67" fmla="*/ 148 h 200"/>
              <a:gd name="T68" fmla="*/ 56 w 200"/>
              <a:gd name="T69" fmla="*/ 144 h 200"/>
              <a:gd name="T70" fmla="*/ 32 w 200"/>
              <a:gd name="T71" fmla="*/ 144 h 200"/>
              <a:gd name="T72" fmla="*/ 56 w 200"/>
              <a:gd name="T73" fmla="*/ 92 h 200"/>
              <a:gd name="T74" fmla="*/ 0 w 200"/>
              <a:gd name="T75" fmla="*/ 36 h 200"/>
              <a:gd name="T76" fmla="*/ 28 w 200"/>
              <a:gd name="T77" fmla="*/ 56 h 200"/>
              <a:gd name="T78" fmla="*/ 140 w 200"/>
              <a:gd name="T79" fmla="*/ 16 h 200"/>
              <a:gd name="T80" fmla="*/ 172 w 200"/>
              <a:gd name="T81" fmla="*/ 16 h 200"/>
              <a:gd name="T82" fmla="*/ 200 w 200"/>
              <a:gd name="T83" fmla="*/ 80 h 200"/>
              <a:gd name="T84" fmla="*/ 144 w 200"/>
              <a:gd name="T85" fmla="*/ 12 h 200"/>
              <a:gd name="T86" fmla="*/ 168 w 200"/>
              <a:gd name="T87" fmla="*/ 52 h 200"/>
              <a:gd name="T88" fmla="*/ 32 w 200"/>
              <a:gd name="T89" fmla="*/ 12 h 200"/>
              <a:gd name="T90" fmla="*/ 56 w 200"/>
              <a:gd name="T91" fmla="*/ 5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0" h="200">
                <a:moveTo>
                  <a:pt x="180" y="200"/>
                </a:moveTo>
                <a:cubicBezTo>
                  <a:pt x="20" y="200"/>
                  <a:pt x="20" y="200"/>
                  <a:pt x="20" y="200"/>
                </a:cubicBezTo>
                <a:cubicBezTo>
                  <a:pt x="9" y="200"/>
                  <a:pt x="0" y="191"/>
                  <a:pt x="0" y="180"/>
                </a:cubicBezTo>
                <a:cubicBezTo>
                  <a:pt x="0" y="88"/>
                  <a:pt x="0" y="88"/>
                  <a:pt x="0" y="88"/>
                </a:cubicBezTo>
                <a:cubicBezTo>
                  <a:pt x="13" y="88"/>
                  <a:pt x="13" y="88"/>
                  <a:pt x="13" y="88"/>
                </a:cubicBezTo>
                <a:cubicBezTo>
                  <a:pt x="12" y="123"/>
                  <a:pt x="12" y="168"/>
                  <a:pt x="12" y="168"/>
                </a:cubicBezTo>
                <a:cubicBezTo>
                  <a:pt x="12" y="179"/>
                  <a:pt x="25" y="188"/>
                  <a:pt x="36" y="188"/>
                </a:cubicBezTo>
                <a:cubicBezTo>
                  <a:pt x="164" y="188"/>
                  <a:pt x="164" y="188"/>
                  <a:pt x="164" y="188"/>
                </a:cubicBezTo>
                <a:cubicBezTo>
                  <a:pt x="175" y="188"/>
                  <a:pt x="188" y="179"/>
                  <a:pt x="188" y="168"/>
                </a:cubicBezTo>
                <a:cubicBezTo>
                  <a:pt x="188" y="168"/>
                  <a:pt x="188" y="122"/>
                  <a:pt x="188" y="88"/>
                </a:cubicBezTo>
                <a:cubicBezTo>
                  <a:pt x="200" y="88"/>
                  <a:pt x="200" y="88"/>
                  <a:pt x="200" y="88"/>
                </a:cubicBezTo>
                <a:cubicBezTo>
                  <a:pt x="200" y="180"/>
                  <a:pt x="200" y="180"/>
                  <a:pt x="200" y="180"/>
                </a:cubicBezTo>
                <a:cubicBezTo>
                  <a:pt x="200" y="191"/>
                  <a:pt x="191" y="200"/>
                  <a:pt x="180" y="200"/>
                </a:cubicBezTo>
                <a:close/>
                <a:moveTo>
                  <a:pt x="60" y="88"/>
                </a:moveTo>
                <a:cubicBezTo>
                  <a:pt x="84" y="88"/>
                  <a:pt x="84" y="88"/>
                  <a:pt x="84" y="88"/>
                </a:cubicBezTo>
                <a:cubicBezTo>
                  <a:pt x="88" y="88"/>
                  <a:pt x="88" y="88"/>
                  <a:pt x="88" y="88"/>
                </a:cubicBezTo>
                <a:cubicBezTo>
                  <a:pt x="112" y="88"/>
                  <a:pt x="112" y="88"/>
                  <a:pt x="112" y="88"/>
                </a:cubicBezTo>
                <a:cubicBezTo>
                  <a:pt x="116" y="88"/>
                  <a:pt x="116" y="88"/>
                  <a:pt x="116" y="88"/>
                </a:cubicBezTo>
                <a:cubicBezTo>
                  <a:pt x="140" y="88"/>
                  <a:pt x="140" y="88"/>
                  <a:pt x="140" y="88"/>
                </a:cubicBezTo>
                <a:cubicBezTo>
                  <a:pt x="144" y="88"/>
                  <a:pt x="144" y="88"/>
                  <a:pt x="144" y="88"/>
                </a:cubicBezTo>
                <a:cubicBezTo>
                  <a:pt x="168" y="88"/>
                  <a:pt x="168" y="88"/>
                  <a:pt x="168" y="88"/>
                </a:cubicBezTo>
                <a:cubicBezTo>
                  <a:pt x="172" y="88"/>
                  <a:pt x="172" y="88"/>
                  <a:pt x="172" y="88"/>
                </a:cubicBezTo>
                <a:cubicBezTo>
                  <a:pt x="172" y="176"/>
                  <a:pt x="172" y="176"/>
                  <a:pt x="172" y="176"/>
                </a:cubicBezTo>
                <a:cubicBezTo>
                  <a:pt x="168" y="176"/>
                  <a:pt x="168" y="176"/>
                  <a:pt x="168" y="176"/>
                </a:cubicBezTo>
                <a:cubicBezTo>
                  <a:pt x="144" y="176"/>
                  <a:pt x="144" y="176"/>
                  <a:pt x="144" y="176"/>
                </a:cubicBezTo>
                <a:cubicBezTo>
                  <a:pt x="140" y="176"/>
                  <a:pt x="140" y="176"/>
                  <a:pt x="140" y="176"/>
                </a:cubicBezTo>
                <a:cubicBezTo>
                  <a:pt x="116" y="176"/>
                  <a:pt x="116" y="176"/>
                  <a:pt x="116" y="176"/>
                </a:cubicBezTo>
                <a:cubicBezTo>
                  <a:pt x="112" y="176"/>
                  <a:pt x="112" y="176"/>
                  <a:pt x="112" y="176"/>
                </a:cubicBezTo>
                <a:cubicBezTo>
                  <a:pt x="88" y="176"/>
                  <a:pt x="88" y="176"/>
                  <a:pt x="88" y="176"/>
                </a:cubicBezTo>
                <a:cubicBezTo>
                  <a:pt x="84" y="176"/>
                  <a:pt x="84" y="176"/>
                  <a:pt x="84" y="176"/>
                </a:cubicBezTo>
                <a:cubicBezTo>
                  <a:pt x="60" y="176"/>
                  <a:pt x="60" y="176"/>
                  <a:pt x="60" y="176"/>
                </a:cubicBezTo>
                <a:cubicBezTo>
                  <a:pt x="56" y="176"/>
                  <a:pt x="56" y="176"/>
                  <a:pt x="56" y="176"/>
                </a:cubicBezTo>
                <a:cubicBezTo>
                  <a:pt x="32" y="176"/>
                  <a:pt x="32" y="176"/>
                  <a:pt x="32" y="176"/>
                </a:cubicBezTo>
                <a:cubicBezTo>
                  <a:pt x="28" y="176"/>
                  <a:pt x="28" y="176"/>
                  <a:pt x="28" y="176"/>
                </a:cubicBezTo>
                <a:cubicBezTo>
                  <a:pt x="28" y="88"/>
                  <a:pt x="28" y="88"/>
                  <a:pt x="28" y="88"/>
                </a:cubicBezTo>
                <a:cubicBezTo>
                  <a:pt x="32" y="88"/>
                  <a:pt x="32" y="88"/>
                  <a:pt x="32" y="88"/>
                </a:cubicBezTo>
                <a:cubicBezTo>
                  <a:pt x="56" y="88"/>
                  <a:pt x="56" y="88"/>
                  <a:pt x="56" y="88"/>
                </a:cubicBezTo>
                <a:lnTo>
                  <a:pt x="60" y="88"/>
                </a:lnTo>
                <a:close/>
                <a:moveTo>
                  <a:pt x="144" y="172"/>
                </a:moveTo>
                <a:cubicBezTo>
                  <a:pt x="168" y="172"/>
                  <a:pt x="168" y="172"/>
                  <a:pt x="168" y="172"/>
                </a:cubicBezTo>
                <a:cubicBezTo>
                  <a:pt x="168" y="148"/>
                  <a:pt x="168" y="148"/>
                  <a:pt x="168" y="148"/>
                </a:cubicBezTo>
                <a:cubicBezTo>
                  <a:pt x="144" y="148"/>
                  <a:pt x="144" y="148"/>
                  <a:pt x="144" y="148"/>
                </a:cubicBezTo>
                <a:lnTo>
                  <a:pt x="144" y="172"/>
                </a:lnTo>
                <a:close/>
                <a:moveTo>
                  <a:pt x="144" y="144"/>
                </a:moveTo>
                <a:cubicBezTo>
                  <a:pt x="168" y="144"/>
                  <a:pt x="168" y="144"/>
                  <a:pt x="168" y="144"/>
                </a:cubicBezTo>
                <a:cubicBezTo>
                  <a:pt x="168" y="120"/>
                  <a:pt x="168" y="120"/>
                  <a:pt x="168" y="120"/>
                </a:cubicBezTo>
                <a:cubicBezTo>
                  <a:pt x="144" y="120"/>
                  <a:pt x="144" y="120"/>
                  <a:pt x="144" y="120"/>
                </a:cubicBezTo>
                <a:lnTo>
                  <a:pt x="144" y="144"/>
                </a:lnTo>
                <a:close/>
                <a:moveTo>
                  <a:pt x="144" y="116"/>
                </a:moveTo>
                <a:cubicBezTo>
                  <a:pt x="168" y="116"/>
                  <a:pt x="168" y="116"/>
                  <a:pt x="168" y="116"/>
                </a:cubicBezTo>
                <a:cubicBezTo>
                  <a:pt x="168" y="92"/>
                  <a:pt x="168" y="92"/>
                  <a:pt x="168" y="92"/>
                </a:cubicBezTo>
                <a:cubicBezTo>
                  <a:pt x="144" y="92"/>
                  <a:pt x="144" y="92"/>
                  <a:pt x="144" y="92"/>
                </a:cubicBezTo>
                <a:lnTo>
                  <a:pt x="144" y="116"/>
                </a:lnTo>
                <a:close/>
                <a:moveTo>
                  <a:pt x="116" y="172"/>
                </a:moveTo>
                <a:cubicBezTo>
                  <a:pt x="140" y="172"/>
                  <a:pt x="140" y="172"/>
                  <a:pt x="140" y="172"/>
                </a:cubicBezTo>
                <a:cubicBezTo>
                  <a:pt x="140" y="148"/>
                  <a:pt x="140" y="148"/>
                  <a:pt x="140" y="148"/>
                </a:cubicBezTo>
                <a:cubicBezTo>
                  <a:pt x="116" y="148"/>
                  <a:pt x="116" y="148"/>
                  <a:pt x="116" y="148"/>
                </a:cubicBezTo>
                <a:lnTo>
                  <a:pt x="116" y="172"/>
                </a:lnTo>
                <a:close/>
                <a:moveTo>
                  <a:pt x="116" y="144"/>
                </a:moveTo>
                <a:cubicBezTo>
                  <a:pt x="140" y="144"/>
                  <a:pt x="140" y="144"/>
                  <a:pt x="140" y="144"/>
                </a:cubicBezTo>
                <a:cubicBezTo>
                  <a:pt x="140" y="120"/>
                  <a:pt x="140" y="120"/>
                  <a:pt x="140" y="120"/>
                </a:cubicBezTo>
                <a:cubicBezTo>
                  <a:pt x="116" y="120"/>
                  <a:pt x="116" y="120"/>
                  <a:pt x="116" y="120"/>
                </a:cubicBezTo>
                <a:lnTo>
                  <a:pt x="116" y="144"/>
                </a:lnTo>
                <a:close/>
                <a:moveTo>
                  <a:pt x="116" y="116"/>
                </a:moveTo>
                <a:cubicBezTo>
                  <a:pt x="140" y="116"/>
                  <a:pt x="140" y="116"/>
                  <a:pt x="140" y="116"/>
                </a:cubicBezTo>
                <a:cubicBezTo>
                  <a:pt x="140" y="92"/>
                  <a:pt x="140" y="92"/>
                  <a:pt x="140" y="92"/>
                </a:cubicBezTo>
                <a:cubicBezTo>
                  <a:pt x="116" y="92"/>
                  <a:pt x="116" y="92"/>
                  <a:pt x="116" y="92"/>
                </a:cubicBezTo>
                <a:lnTo>
                  <a:pt x="116" y="116"/>
                </a:lnTo>
                <a:close/>
                <a:moveTo>
                  <a:pt x="88" y="172"/>
                </a:moveTo>
                <a:cubicBezTo>
                  <a:pt x="112" y="172"/>
                  <a:pt x="112" y="172"/>
                  <a:pt x="112" y="172"/>
                </a:cubicBezTo>
                <a:cubicBezTo>
                  <a:pt x="112" y="148"/>
                  <a:pt x="112" y="148"/>
                  <a:pt x="112" y="148"/>
                </a:cubicBezTo>
                <a:cubicBezTo>
                  <a:pt x="88" y="148"/>
                  <a:pt x="88" y="148"/>
                  <a:pt x="88" y="148"/>
                </a:cubicBezTo>
                <a:lnTo>
                  <a:pt x="88" y="172"/>
                </a:lnTo>
                <a:close/>
                <a:moveTo>
                  <a:pt x="88" y="144"/>
                </a:moveTo>
                <a:cubicBezTo>
                  <a:pt x="112" y="144"/>
                  <a:pt x="112" y="144"/>
                  <a:pt x="112" y="144"/>
                </a:cubicBezTo>
                <a:cubicBezTo>
                  <a:pt x="112" y="120"/>
                  <a:pt x="112" y="120"/>
                  <a:pt x="112" y="120"/>
                </a:cubicBezTo>
                <a:cubicBezTo>
                  <a:pt x="88" y="120"/>
                  <a:pt x="88" y="120"/>
                  <a:pt x="88" y="120"/>
                </a:cubicBezTo>
                <a:lnTo>
                  <a:pt x="88" y="144"/>
                </a:lnTo>
                <a:close/>
                <a:moveTo>
                  <a:pt x="88" y="116"/>
                </a:moveTo>
                <a:cubicBezTo>
                  <a:pt x="112" y="116"/>
                  <a:pt x="112" y="116"/>
                  <a:pt x="112" y="116"/>
                </a:cubicBezTo>
                <a:cubicBezTo>
                  <a:pt x="112" y="92"/>
                  <a:pt x="112" y="92"/>
                  <a:pt x="112" y="92"/>
                </a:cubicBezTo>
                <a:cubicBezTo>
                  <a:pt x="88" y="92"/>
                  <a:pt x="88" y="92"/>
                  <a:pt x="88" y="92"/>
                </a:cubicBezTo>
                <a:lnTo>
                  <a:pt x="88" y="116"/>
                </a:lnTo>
                <a:close/>
                <a:moveTo>
                  <a:pt x="60" y="172"/>
                </a:moveTo>
                <a:cubicBezTo>
                  <a:pt x="84" y="172"/>
                  <a:pt x="84" y="172"/>
                  <a:pt x="84" y="172"/>
                </a:cubicBezTo>
                <a:cubicBezTo>
                  <a:pt x="84" y="148"/>
                  <a:pt x="84" y="148"/>
                  <a:pt x="84" y="148"/>
                </a:cubicBezTo>
                <a:cubicBezTo>
                  <a:pt x="60" y="148"/>
                  <a:pt x="60" y="148"/>
                  <a:pt x="60" y="148"/>
                </a:cubicBezTo>
                <a:lnTo>
                  <a:pt x="60" y="172"/>
                </a:lnTo>
                <a:close/>
                <a:moveTo>
                  <a:pt x="60" y="144"/>
                </a:moveTo>
                <a:cubicBezTo>
                  <a:pt x="84" y="144"/>
                  <a:pt x="84" y="144"/>
                  <a:pt x="84" y="144"/>
                </a:cubicBezTo>
                <a:cubicBezTo>
                  <a:pt x="84" y="120"/>
                  <a:pt x="84" y="120"/>
                  <a:pt x="84" y="120"/>
                </a:cubicBezTo>
                <a:cubicBezTo>
                  <a:pt x="60" y="120"/>
                  <a:pt x="60" y="120"/>
                  <a:pt x="60" y="120"/>
                </a:cubicBezTo>
                <a:lnTo>
                  <a:pt x="60" y="144"/>
                </a:lnTo>
                <a:close/>
                <a:moveTo>
                  <a:pt x="60" y="116"/>
                </a:moveTo>
                <a:cubicBezTo>
                  <a:pt x="84" y="116"/>
                  <a:pt x="84" y="116"/>
                  <a:pt x="84" y="116"/>
                </a:cubicBezTo>
                <a:cubicBezTo>
                  <a:pt x="84" y="92"/>
                  <a:pt x="84" y="92"/>
                  <a:pt x="84" y="92"/>
                </a:cubicBezTo>
                <a:cubicBezTo>
                  <a:pt x="60" y="92"/>
                  <a:pt x="60" y="92"/>
                  <a:pt x="60" y="92"/>
                </a:cubicBezTo>
                <a:lnTo>
                  <a:pt x="60" y="116"/>
                </a:lnTo>
                <a:close/>
                <a:moveTo>
                  <a:pt x="32" y="172"/>
                </a:moveTo>
                <a:cubicBezTo>
                  <a:pt x="56" y="172"/>
                  <a:pt x="56" y="172"/>
                  <a:pt x="56" y="172"/>
                </a:cubicBezTo>
                <a:cubicBezTo>
                  <a:pt x="56" y="148"/>
                  <a:pt x="56" y="148"/>
                  <a:pt x="56" y="148"/>
                </a:cubicBezTo>
                <a:cubicBezTo>
                  <a:pt x="32" y="148"/>
                  <a:pt x="32" y="148"/>
                  <a:pt x="32" y="148"/>
                </a:cubicBezTo>
                <a:lnTo>
                  <a:pt x="32" y="172"/>
                </a:lnTo>
                <a:close/>
                <a:moveTo>
                  <a:pt x="32" y="144"/>
                </a:moveTo>
                <a:cubicBezTo>
                  <a:pt x="56" y="144"/>
                  <a:pt x="56" y="144"/>
                  <a:pt x="56" y="144"/>
                </a:cubicBezTo>
                <a:cubicBezTo>
                  <a:pt x="56" y="120"/>
                  <a:pt x="56" y="120"/>
                  <a:pt x="56" y="120"/>
                </a:cubicBezTo>
                <a:cubicBezTo>
                  <a:pt x="32" y="120"/>
                  <a:pt x="32" y="120"/>
                  <a:pt x="32" y="120"/>
                </a:cubicBezTo>
                <a:lnTo>
                  <a:pt x="32" y="144"/>
                </a:lnTo>
                <a:close/>
                <a:moveTo>
                  <a:pt x="32" y="116"/>
                </a:moveTo>
                <a:cubicBezTo>
                  <a:pt x="56" y="116"/>
                  <a:pt x="56" y="116"/>
                  <a:pt x="56" y="116"/>
                </a:cubicBezTo>
                <a:cubicBezTo>
                  <a:pt x="56" y="92"/>
                  <a:pt x="56" y="92"/>
                  <a:pt x="56" y="92"/>
                </a:cubicBezTo>
                <a:cubicBezTo>
                  <a:pt x="32" y="92"/>
                  <a:pt x="32" y="92"/>
                  <a:pt x="32" y="92"/>
                </a:cubicBezTo>
                <a:lnTo>
                  <a:pt x="32" y="116"/>
                </a:lnTo>
                <a:close/>
                <a:moveTo>
                  <a:pt x="0" y="36"/>
                </a:moveTo>
                <a:cubicBezTo>
                  <a:pt x="0" y="25"/>
                  <a:pt x="9" y="16"/>
                  <a:pt x="20" y="16"/>
                </a:cubicBezTo>
                <a:cubicBezTo>
                  <a:pt x="28" y="16"/>
                  <a:pt x="28" y="16"/>
                  <a:pt x="28" y="16"/>
                </a:cubicBezTo>
                <a:cubicBezTo>
                  <a:pt x="28" y="56"/>
                  <a:pt x="28" y="56"/>
                  <a:pt x="28" y="56"/>
                </a:cubicBezTo>
                <a:cubicBezTo>
                  <a:pt x="44" y="56"/>
                  <a:pt x="44" y="56"/>
                  <a:pt x="60" y="56"/>
                </a:cubicBezTo>
                <a:cubicBezTo>
                  <a:pt x="60" y="16"/>
                  <a:pt x="60" y="16"/>
                  <a:pt x="60" y="16"/>
                </a:cubicBezTo>
                <a:cubicBezTo>
                  <a:pt x="140" y="16"/>
                  <a:pt x="140" y="16"/>
                  <a:pt x="140" y="16"/>
                </a:cubicBezTo>
                <a:cubicBezTo>
                  <a:pt x="140" y="56"/>
                  <a:pt x="140" y="56"/>
                  <a:pt x="140" y="56"/>
                </a:cubicBezTo>
                <a:cubicBezTo>
                  <a:pt x="156" y="56"/>
                  <a:pt x="156" y="56"/>
                  <a:pt x="172" y="56"/>
                </a:cubicBezTo>
                <a:cubicBezTo>
                  <a:pt x="172" y="16"/>
                  <a:pt x="172" y="16"/>
                  <a:pt x="172" y="16"/>
                </a:cubicBezTo>
                <a:cubicBezTo>
                  <a:pt x="180" y="16"/>
                  <a:pt x="180" y="16"/>
                  <a:pt x="180" y="16"/>
                </a:cubicBezTo>
                <a:cubicBezTo>
                  <a:pt x="191" y="16"/>
                  <a:pt x="200" y="25"/>
                  <a:pt x="200" y="36"/>
                </a:cubicBezTo>
                <a:cubicBezTo>
                  <a:pt x="200" y="80"/>
                  <a:pt x="200" y="80"/>
                  <a:pt x="200" y="80"/>
                </a:cubicBezTo>
                <a:cubicBezTo>
                  <a:pt x="115" y="80"/>
                  <a:pt x="96" y="80"/>
                  <a:pt x="0" y="80"/>
                </a:cubicBezTo>
                <a:lnTo>
                  <a:pt x="0" y="36"/>
                </a:lnTo>
                <a:close/>
                <a:moveTo>
                  <a:pt x="144" y="12"/>
                </a:moveTo>
                <a:cubicBezTo>
                  <a:pt x="144" y="5"/>
                  <a:pt x="150" y="0"/>
                  <a:pt x="156" y="0"/>
                </a:cubicBezTo>
                <a:cubicBezTo>
                  <a:pt x="163" y="0"/>
                  <a:pt x="168" y="5"/>
                  <a:pt x="168" y="12"/>
                </a:cubicBezTo>
                <a:cubicBezTo>
                  <a:pt x="168" y="52"/>
                  <a:pt x="168" y="52"/>
                  <a:pt x="168" y="52"/>
                </a:cubicBezTo>
                <a:cubicBezTo>
                  <a:pt x="168" y="52"/>
                  <a:pt x="159" y="52"/>
                  <a:pt x="144" y="52"/>
                </a:cubicBezTo>
                <a:cubicBezTo>
                  <a:pt x="144" y="45"/>
                  <a:pt x="144" y="12"/>
                  <a:pt x="144" y="12"/>
                </a:cubicBezTo>
                <a:close/>
                <a:moveTo>
                  <a:pt x="32" y="12"/>
                </a:moveTo>
                <a:cubicBezTo>
                  <a:pt x="32" y="5"/>
                  <a:pt x="38" y="0"/>
                  <a:pt x="44" y="0"/>
                </a:cubicBezTo>
                <a:cubicBezTo>
                  <a:pt x="51" y="0"/>
                  <a:pt x="56" y="5"/>
                  <a:pt x="56" y="12"/>
                </a:cubicBezTo>
                <a:cubicBezTo>
                  <a:pt x="56" y="52"/>
                  <a:pt x="56" y="52"/>
                  <a:pt x="56" y="52"/>
                </a:cubicBezTo>
                <a:cubicBezTo>
                  <a:pt x="56" y="52"/>
                  <a:pt x="43" y="52"/>
                  <a:pt x="32" y="52"/>
                </a:cubicBezTo>
                <a:cubicBezTo>
                  <a:pt x="32" y="54"/>
                  <a:pt x="32" y="12"/>
                  <a:pt x="32" y="12"/>
                </a:cubicBezTo>
                <a:close/>
              </a:path>
            </a:pathLst>
          </a:custGeom>
          <a:gradFill>
            <a:gsLst>
              <a:gs pos="0">
                <a:srgbClr val="FFEEE2"/>
              </a:gs>
              <a:gs pos="100000">
                <a:srgbClr val="FFEEE2"/>
              </a:gs>
            </a:gsLst>
            <a:lin ang="5400000" scaled="1"/>
          </a:gradFill>
          <a:ln>
            <a:noFill/>
          </a:ln>
        </p:spPr>
        <p:txBody>
          <a:bodyPr vert="horz" wrap="square" lIns="91440" tIns="45720" rIns="91440" bIns="45720" numCol="1" anchor="t" anchorCtr="0" compatLnSpc="1"/>
          <a:lstStyle/>
          <a:p>
            <a:endParaRPr lang="zh-CN" altLang="en-US"/>
          </a:p>
        </p:txBody>
      </p:sp>
      <p:sp>
        <p:nvSpPr>
          <p:cNvPr id="36" name="Freeform 17"/>
          <p:cNvSpPr>
            <a:spLocks noEditPoints="1"/>
          </p:cNvSpPr>
          <p:nvPr/>
        </p:nvSpPr>
        <p:spPr bwMode="auto">
          <a:xfrm>
            <a:off x="7665649" y="2023346"/>
            <a:ext cx="450296" cy="327312"/>
          </a:xfrm>
          <a:custGeom>
            <a:avLst/>
            <a:gdLst>
              <a:gd name="T0" fmla="*/ 199 w 200"/>
              <a:gd name="T1" fmla="*/ 115 h 184"/>
              <a:gd name="T2" fmla="*/ 164 w 200"/>
              <a:gd name="T3" fmla="*/ 0 h 184"/>
              <a:gd name="T4" fmla="*/ 35 w 200"/>
              <a:gd name="T5" fmla="*/ 0 h 184"/>
              <a:gd name="T6" fmla="*/ 0 w 200"/>
              <a:gd name="T7" fmla="*/ 115 h 184"/>
              <a:gd name="T8" fmla="*/ 0 w 200"/>
              <a:gd name="T9" fmla="*/ 115 h 184"/>
              <a:gd name="T10" fmla="*/ 0 w 200"/>
              <a:gd name="T11" fmla="*/ 172 h 184"/>
              <a:gd name="T12" fmla="*/ 12 w 200"/>
              <a:gd name="T13" fmla="*/ 184 h 184"/>
              <a:gd name="T14" fmla="*/ 188 w 200"/>
              <a:gd name="T15" fmla="*/ 184 h 184"/>
              <a:gd name="T16" fmla="*/ 200 w 200"/>
              <a:gd name="T17" fmla="*/ 172 h 184"/>
              <a:gd name="T18" fmla="*/ 200 w 200"/>
              <a:gd name="T19" fmla="*/ 115 h 184"/>
              <a:gd name="T20" fmla="*/ 199 w 200"/>
              <a:gd name="T21" fmla="*/ 115 h 184"/>
              <a:gd name="T22" fmla="*/ 143 w 200"/>
              <a:gd name="T23" fmla="*/ 112 h 184"/>
              <a:gd name="T24" fmla="*/ 125 w 200"/>
              <a:gd name="T25" fmla="*/ 148 h 184"/>
              <a:gd name="T26" fmla="*/ 73 w 200"/>
              <a:gd name="T27" fmla="*/ 148 h 184"/>
              <a:gd name="T28" fmla="*/ 54 w 200"/>
              <a:gd name="T29" fmla="*/ 112 h 184"/>
              <a:gd name="T30" fmla="*/ 20 w 200"/>
              <a:gd name="T31" fmla="*/ 112 h 184"/>
              <a:gd name="T32" fmla="*/ 50 w 200"/>
              <a:gd name="T33" fmla="*/ 12 h 184"/>
              <a:gd name="T34" fmla="*/ 149 w 200"/>
              <a:gd name="T35" fmla="*/ 12 h 184"/>
              <a:gd name="T36" fmla="*/ 180 w 200"/>
              <a:gd name="T37" fmla="*/ 112 h 184"/>
              <a:gd name="T38" fmla="*/ 143 w 200"/>
              <a:gd name="T39" fmla="*/ 112 h 184"/>
              <a:gd name="T40" fmla="*/ 138 w 200"/>
              <a:gd name="T41" fmla="*/ 48 h 184"/>
              <a:gd name="T42" fmla="*/ 61 w 200"/>
              <a:gd name="T43" fmla="*/ 48 h 184"/>
              <a:gd name="T44" fmla="*/ 59 w 200"/>
              <a:gd name="T45" fmla="*/ 56 h 184"/>
              <a:gd name="T46" fmla="*/ 140 w 200"/>
              <a:gd name="T47" fmla="*/ 56 h 184"/>
              <a:gd name="T48" fmla="*/ 138 w 200"/>
              <a:gd name="T49" fmla="*/ 48 h 184"/>
              <a:gd name="T50" fmla="*/ 132 w 200"/>
              <a:gd name="T51" fmla="*/ 28 h 184"/>
              <a:gd name="T52" fmla="*/ 67 w 200"/>
              <a:gd name="T53" fmla="*/ 28 h 184"/>
              <a:gd name="T54" fmla="*/ 65 w 200"/>
              <a:gd name="T55" fmla="*/ 36 h 184"/>
              <a:gd name="T56" fmla="*/ 134 w 200"/>
              <a:gd name="T57" fmla="*/ 36 h 184"/>
              <a:gd name="T58" fmla="*/ 132 w 200"/>
              <a:gd name="T59" fmla="*/ 28 h 184"/>
              <a:gd name="T60" fmla="*/ 47 w 200"/>
              <a:gd name="T61" fmla="*/ 96 h 184"/>
              <a:gd name="T62" fmla="*/ 152 w 200"/>
              <a:gd name="T63" fmla="*/ 96 h 184"/>
              <a:gd name="T64" fmla="*/ 149 w 200"/>
              <a:gd name="T65" fmla="*/ 88 h 184"/>
              <a:gd name="T66" fmla="*/ 50 w 200"/>
              <a:gd name="T67" fmla="*/ 88 h 184"/>
              <a:gd name="T68" fmla="*/ 47 w 200"/>
              <a:gd name="T69" fmla="*/ 96 h 184"/>
              <a:gd name="T70" fmla="*/ 144 w 200"/>
              <a:gd name="T71" fmla="*/ 68 h 184"/>
              <a:gd name="T72" fmla="*/ 55 w 200"/>
              <a:gd name="T73" fmla="*/ 68 h 184"/>
              <a:gd name="T74" fmla="*/ 53 w 200"/>
              <a:gd name="T75" fmla="*/ 76 h 184"/>
              <a:gd name="T76" fmla="*/ 146 w 200"/>
              <a:gd name="T77" fmla="*/ 76 h 184"/>
              <a:gd name="T78" fmla="*/ 144 w 200"/>
              <a:gd name="T79" fmla="*/ 6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0" h="184">
                <a:moveTo>
                  <a:pt x="199" y="115"/>
                </a:moveTo>
                <a:cubicBezTo>
                  <a:pt x="164" y="0"/>
                  <a:pt x="164" y="0"/>
                  <a:pt x="164" y="0"/>
                </a:cubicBezTo>
                <a:cubicBezTo>
                  <a:pt x="35" y="0"/>
                  <a:pt x="35" y="0"/>
                  <a:pt x="35" y="0"/>
                </a:cubicBezTo>
                <a:cubicBezTo>
                  <a:pt x="0" y="115"/>
                  <a:pt x="0" y="115"/>
                  <a:pt x="0" y="115"/>
                </a:cubicBezTo>
                <a:cubicBezTo>
                  <a:pt x="0" y="115"/>
                  <a:pt x="0" y="115"/>
                  <a:pt x="0" y="115"/>
                </a:cubicBezTo>
                <a:cubicBezTo>
                  <a:pt x="0" y="172"/>
                  <a:pt x="0" y="172"/>
                  <a:pt x="0" y="172"/>
                </a:cubicBezTo>
                <a:cubicBezTo>
                  <a:pt x="0" y="178"/>
                  <a:pt x="5" y="184"/>
                  <a:pt x="12" y="184"/>
                </a:cubicBezTo>
                <a:cubicBezTo>
                  <a:pt x="188" y="184"/>
                  <a:pt x="188" y="184"/>
                  <a:pt x="188" y="184"/>
                </a:cubicBezTo>
                <a:cubicBezTo>
                  <a:pt x="194" y="184"/>
                  <a:pt x="200" y="178"/>
                  <a:pt x="200" y="172"/>
                </a:cubicBezTo>
                <a:cubicBezTo>
                  <a:pt x="200" y="115"/>
                  <a:pt x="200" y="115"/>
                  <a:pt x="200" y="115"/>
                </a:cubicBezTo>
                <a:cubicBezTo>
                  <a:pt x="199" y="115"/>
                  <a:pt x="199" y="115"/>
                  <a:pt x="199" y="115"/>
                </a:cubicBezTo>
                <a:close/>
                <a:moveTo>
                  <a:pt x="143" y="112"/>
                </a:moveTo>
                <a:cubicBezTo>
                  <a:pt x="125" y="148"/>
                  <a:pt x="125" y="148"/>
                  <a:pt x="125" y="148"/>
                </a:cubicBezTo>
                <a:cubicBezTo>
                  <a:pt x="73" y="148"/>
                  <a:pt x="73" y="148"/>
                  <a:pt x="73" y="148"/>
                </a:cubicBezTo>
                <a:cubicBezTo>
                  <a:pt x="54" y="112"/>
                  <a:pt x="54" y="112"/>
                  <a:pt x="54" y="112"/>
                </a:cubicBezTo>
                <a:cubicBezTo>
                  <a:pt x="20" y="112"/>
                  <a:pt x="20" y="112"/>
                  <a:pt x="20" y="112"/>
                </a:cubicBezTo>
                <a:cubicBezTo>
                  <a:pt x="50" y="12"/>
                  <a:pt x="50" y="12"/>
                  <a:pt x="50" y="12"/>
                </a:cubicBezTo>
                <a:cubicBezTo>
                  <a:pt x="149" y="12"/>
                  <a:pt x="149" y="12"/>
                  <a:pt x="149" y="12"/>
                </a:cubicBezTo>
                <a:cubicBezTo>
                  <a:pt x="180" y="112"/>
                  <a:pt x="180" y="112"/>
                  <a:pt x="180" y="112"/>
                </a:cubicBezTo>
                <a:lnTo>
                  <a:pt x="143" y="112"/>
                </a:lnTo>
                <a:close/>
                <a:moveTo>
                  <a:pt x="138" y="48"/>
                </a:moveTo>
                <a:cubicBezTo>
                  <a:pt x="61" y="48"/>
                  <a:pt x="61" y="48"/>
                  <a:pt x="61" y="48"/>
                </a:cubicBezTo>
                <a:cubicBezTo>
                  <a:pt x="59" y="56"/>
                  <a:pt x="59" y="56"/>
                  <a:pt x="59" y="56"/>
                </a:cubicBezTo>
                <a:cubicBezTo>
                  <a:pt x="140" y="56"/>
                  <a:pt x="140" y="56"/>
                  <a:pt x="140" y="56"/>
                </a:cubicBezTo>
                <a:lnTo>
                  <a:pt x="138" y="48"/>
                </a:lnTo>
                <a:close/>
                <a:moveTo>
                  <a:pt x="132" y="28"/>
                </a:moveTo>
                <a:cubicBezTo>
                  <a:pt x="67" y="28"/>
                  <a:pt x="67" y="28"/>
                  <a:pt x="67" y="28"/>
                </a:cubicBezTo>
                <a:cubicBezTo>
                  <a:pt x="65" y="36"/>
                  <a:pt x="65" y="36"/>
                  <a:pt x="65" y="36"/>
                </a:cubicBezTo>
                <a:cubicBezTo>
                  <a:pt x="134" y="36"/>
                  <a:pt x="134" y="36"/>
                  <a:pt x="134" y="36"/>
                </a:cubicBezTo>
                <a:lnTo>
                  <a:pt x="132" y="28"/>
                </a:lnTo>
                <a:close/>
                <a:moveTo>
                  <a:pt x="47" y="96"/>
                </a:moveTo>
                <a:cubicBezTo>
                  <a:pt x="152" y="96"/>
                  <a:pt x="152" y="96"/>
                  <a:pt x="152" y="96"/>
                </a:cubicBezTo>
                <a:cubicBezTo>
                  <a:pt x="149" y="88"/>
                  <a:pt x="149" y="88"/>
                  <a:pt x="149" y="88"/>
                </a:cubicBezTo>
                <a:cubicBezTo>
                  <a:pt x="50" y="88"/>
                  <a:pt x="50" y="88"/>
                  <a:pt x="50" y="88"/>
                </a:cubicBezTo>
                <a:lnTo>
                  <a:pt x="47" y="96"/>
                </a:lnTo>
                <a:close/>
                <a:moveTo>
                  <a:pt x="144" y="68"/>
                </a:moveTo>
                <a:cubicBezTo>
                  <a:pt x="55" y="68"/>
                  <a:pt x="55" y="68"/>
                  <a:pt x="55" y="68"/>
                </a:cubicBezTo>
                <a:cubicBezTo>
                  <a:pt x="53" y="76"/>
                  <a:pt x="53" y="76"/>
                  <a:pt x="53" y="76"/>
                </a:cubicBezTo>
                <a:cubicBezTo>
                  <a:pt x="146" y="76"/>
                  <a:pt x="146" y="76"/>
                  <a:pt x="146" y="76"/>
                </a:cubicBezTo>
                <a:lnTo>
                  <a:pt x="144" y="68"/>
                </a:lnTo>
                <a:close/>
              </a:path>
            </a:pathLst>
          </a:custGeom>
          <a:solidFill>
            <a:srgbClr val="BE8C83"/>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48000">
              <a:schemeClr val="accent4">
                <a:lumMod val="60000"/>
                <a:lumOff val="40000"/>
              </a:schemeClr>
            </a:gs>
            <a:gs pos="97000">
              <a:srgbClr val="F8A221"/>
            </a:gs>
          </a:gsLst>
          <a:lin ang="2700000" scaled="0"/>
        </a:gradFill>
        <a:effectLst/>
      </p:bgPr>
    </p:bg>
    <p:spTree>
      <p:nvGrpSpPr>
        <p:cNvPr id="1" name=""/>
        <p:cNvGrpSpPr/>
        <p:nvPr/>
      </p:nvGrpSpPr>
      <p:grpSpPr>
        <a:xfrm>
          <a:off x="0" y="0"/>
          <a:ext cx="0" cy="0"/>
          <a:chOff x="0" y="0"/>
          <a:chExt cx="0" cy="0"/>
        </a:xfrm>
      </p:grpSpPr>
      <p:sp>
        <p:nvSpPr>
          <p:cNvPr id="6" name="Text Box 3"/>
          <p:cNvSpPr>
            <a:spLocks noChangeArrowheads="1"/>
          </p:cNvSpPr>
          <p:nvPr/>
        </p:nvSpPr>
        <p:spPr bwMode="auto">
          <a:xfrm>
            <a:off x="2204380" y="3307248"/>
            <a:ext cx="3877985" cy="1692771"/>
          </a:xfrm>
          <a:prstGeom prst="rect">
            <a:avLst/>
          </a:prstGeom>
        </p:spPr>
        <p:txBody>
          <a:bodyPr wrap="none">
            <a:spAutoFit/>
          </a:bodyPr>
          <a:lstStyle/>
          <a:p>
            <a:pPr algn="r">
              <a:spcBef>
                <a:spcPct val="0"/>
              </a:spcBef>
            </a:pPr>
            <a:r>
              <a:rPr lang="en-US" altLang="zh-CN" sz="3200"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sym typeface="Calibri" panose="020F0502020204030204" pitchFamily="34" charset="0"/>
              </a:rPr>
              <a:t>2016</a:t>
            </a:r>
            <a:r>
              <a:rPr lang="zh-CN" altLang="en-US" sz="3200"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sym typeface="Calibri" panose="020F0502020204030204" pitchFamily="34" charset="0"/>
              </a:rPr>
              <a:t>年</a:t>
            </a:r>
            <a:endParaRPr lang="en-US" altLang="zh-CN" sz="3200"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sym typeface="Calibri" panose="020F0502020204030204" pitchFamily="34" charset="0"/>
            </a:endParaRPr>
          </a:p>
          <a:p>
            <a:pPr algn="r">
              <a:spcBef>
                <a:spcPct val="0"/>
              </a:spcBef>
            </a:pPr>
            <a:r>
              <a:rPr lang="zh-CN" altLang="en-US" sz="7200"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sym typeface="Calibri" panose="020F0502020204030204" pitchFamily="34" charset="0"/>
              </a:rPr>
              <a:t>工作重点</a:t>
            </a:r>
          </a:p>
        </p:txBody>
      </p:sp>
      <p:sp>
        <p:nvSpPr>
          <p:cNvPr id="7" name="矩形 6"/>
          <p:cNvSpPr/>
          <p:nvPr/>
        </p:nvSpPr>
        <p:spPr>
          <a:xfrm>
            <a:off x="3066203" y="2628939"/>
            <a:ext cx="3037626" cy="369332"/>
          </a:xfrm>
          <a:prstGeom prst="rect">
            <a:avLst/>
          </a:prstGeom>
        </p:spPr>
        <p:txBody>
          <a:bodyPr wrap="none">
            <a:spAutoFit/>
          </a:bodyPr>
          <a:lstStyle/>
          <a:p>
            <a:pPr algn="r">
              <a:spcBef>
                <a:spcPct val="0"/>
              </a:spcBef>
            </a:pPr>
            <a:r>
              <a:rPr lang="en-US" altLang="zh-CN"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The focus of work in 2015</a:t>
            </a:r>
          </a:p>
        </p:txBody>
      </p:sp>
      <p:sp>
        <p:nvSpPr>
          <p:cNvPr id="8" name="Text Box 3"/>
          <p:cNvSpPr>
            <a:spLocks noChangeArrowheads="1"/>
          </p:cNvSpPr>
          <p:nvPr/>
        </p:nvSpPr>
        <p:spPr bwMode="auto">
          <a:xfrm>
            <a:off x="6508608" y="2407506"/>
            <a:ext cx="3533340" cy="3154710"/>
          </a:xfrm>
          <a:prstGeom prst="rect">
            <a:avLst/>
          </a:prstGeom>
        </p:spPr>
        <p:txBody>
          <a:bodyPr wrap="none">
            <a:spAutoFit/>
          </a:bodyPr>
          <a:lstStyle/>
          <a:p>
            <a:pPr algn="ctr">
              <a:spcBef>
                <a:spcPct val="0"/>
              </a:spcBef>
            </a:pPr>
            <a:r>
              <a:rPr lang="en-US" altLang="zh-CN" sz="19900" dirty="0">
                <a:gradFill>
                  <a:gsLst>
                    <a:gs pos="0">
                      <a:srgbClr val="BE8C83"/>
                    </a:gs>
                    <a:gs pos="100000">
                      <a:srgbClr val="BE8C83"/>
                    </a:gs>
                    <a:gs pos="50000">
                      <a:srgbClr val="FFEEE2"/>
                    </a:gs>
                  </a:gsLst>
                  <a:lin ang="0" scaled="0"/>
                </a:gradFill>
                <a:latin typeface="Charlemagne Std" panose="04020705060702020204" pitchFamily="82" charset="0"/>
                <a:ea typeface="微软雅黑" panose="020B0503020204020204" pitchFamily="34" charset="-122"/>
                <a:sym typeface="Calibri" panose="020F0502020204030204" pitchFamily="34" charset="0"/>
              </a:rPr>
              <a:t>04</a:t>
            </a:r>
            <a:endParaRPr lang="zh-CN" altLang="en-US" sz="19900" dirty="0">
              <a:gradFill>
                <a:gsLst>
                  <a:gs pos="0">
                    <a:srgbClr val="BE8C83"/>
                  </a:gs>
                  <a:gs pos="100000">
                    <a:srgbClr val="BE8C83"/>
                  </a:gs>
                  <a:gs pos="50000">
                    <a:srgbClr val="FFEEE2"/>
                  </a:gs>
                </a:gsLst>
                <a:lin ang="0" scaled="0"/>
              </a:gradFill>
              <a:latin typeface="Charlemagne Std" panose="04020705060702020204" pitchFamily="82" charset="0"/>
              <a:ea typeface="微软雅黑" panose="020B0503020204020204" pitchFamily="34" charset="-122"/>
              <a:sym typeface="Calibri" panose="020F0502020204030204" pitchFamily="34" charset="0"/>
            </a:endParaRPr>
          </a:p>
        </p:txBody>
      </p:sp>
      <p:cxnSp>
        <p:nvCxnSpPr>
          <p:cNvPr id="10" name="直接连接符 9"/>
          <p:cNvCxnSpPr/>
          <p:nvPr/>
        </p:nvCxnSpPr>
        <p:spPr>
          <a:xfrm>
            <a:off x="1567969" y="3157346"/>
            <a:ext cx="4536000" cy="0"/>
          </a:xfrm>
          <a:prstGeom prst="line">
            <a:avLst/>
          </a:prstGeom>
          <a:ln>
            <a:solidFill>
              <a:srgbClr val="BE8C83"/>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noChangeAspect="1"/>
          </p:cNvGrpSpPr>
          <p:nvPr/>
        </p:nvGrpSpPr>
        <p:grpSpPr bwMode="auto">
          <a:xfrm>
            <a:off x="903288" y="1808163"/>
            <a:ext cx="10385425" cy="3673475"/>
            <a:chOff x="712" y="1139"/>
            <a:chExt cx="5683" cy="2010"/>
          </a:xfrm>
        </p:grpSpPr>
        <p:sp>
          <p:nvSpPr>
            <p:cNvPr id="3" name="Freeform 7"/>
            <p:cNvSpPr/>
            <p:nvPr/>
          </p:nvSpPr>
          <p:spPr bwMode="auto">
            <a:xfrm>
              <a:off x="712" y="1139"/>
              <a:ext cx="4191" cy="2010"/>
            </a:xfrm>
            <a:custGeom>
              <a:avLst/>
              <a:gdLst>
                <a:gd name="T0" fmla="*/ 152343837 w 573"/>
                <a:gd name="T1" fmla="*/ 0 h 273"/>
                <a:gd name="T2" fmla="*/ 248631916 w 573"/>
                <a:gd name="T3" fmla="*/ 35200946 h 273"/>
                <a:gd name="T4" fmla="*/ 324720860 w 573"/>
                <a:gd name="T5" fmla="*/ 107853795 h 273"/>
                <a:gd name="T6" fmla="*/ 332528100 w 573"/>
                <a:gd name="T7" fmla="*/ 113736763 h 273"/>
                <a:gd name="T8" fmla="*/ 400809803 w 573"/>
                <a:gd name="T9" fmla="*/ 120748085 h 273"/>
                <a:gd name="T10" fmla="*/ 477064646 w 573"/>
                <a:gd name="T11" fmla="*/ 71527374 h 273"/>
                <a:gd name="T12" fmla="*/ 537539167 w 573"/>
                <a:gd name="T13" fmla="*/ 51601059 h 273"/>
                <a:gd name="T14" fmla="*/ 641657540 w 573"/>
                <a:gd name="T15" fmla="*/ 160729996 h 273"/>
                <a:gd name="T16" fmla="*/ 537539167 w 573"/>
                <a:gd name="T17" fmla="*/ 269685742 h 273"/>
                <a:gd name="T18" fmla="*/ 477064646 w 573"/>
                <a:gd name="T19" fmla="*/ 249783009 h 273"/>
                <a:gd name="T20" fmla="*/ 400809803 w 573"/>
                <a:gd name="T21" fmla="*/ 199436765 h 273"/>
                <a:gd name="T22" fmla="*/ 332528100 w 573"/>
                <a:gd name="T23" fmla="*/ 206445267 h 273"/>
                <a:gd name="T24" fmla="*/ 324720860 w 573"/>
                <a:gd name="T25" fmla="*/ 212331055 h 273"/>
                <a:gd name="T26" fmla="*/ 248631916 w 573"/>
                <a:gd name="T27" fmla="*/ 286085847 h 273"/>
                <a:gd name="T28" fmla="*/ 152343837 w 573"/>
                <a:gd name="T29" fmla="*/ 320184850 h 273"/>
                <a:gd name="T30" fmla="*/ 44857260 w 573"/>
                <a:gd name="T31" fmla="*/ 273191616 h 273"/>
                <a:gd name="T32" fmla="*/ 0 w 573"/>
                <a:gd name="T33" fmla="*/ 160729996 h 273"/>
                <a:gd name="T34" fmla="*/ 44857260 w 573"/>
                <a:gd name="T35" fmla="*/ 46993233 h 273"/>
                <a:gd name="T36" fmla="*/ 152343837 w 573"/>
                <a:gd name="T37" fmla="*/ 0 h 27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73" h="273">
                  <a:moveTo>
                    <a:pt x="136" y="0"/>
                  </a:moveTo>
                  <a:cubicBezTo>
                    <a:pt x="169" y="0"/>
                    <a:pt x="198" y="11"/>
                    <a:pt x="222" y="30"/>
                  </a:cubicBezTo>
                  <a:cubicBezTo>
                    <a:pt x="254" y="56"/>
                    <a:pt x="274" y="78"/>
                    <a:pt x="290" y="92"/>
                  </a:cubicBezTo>
                  <a:cubicBezTo>
                    <a:pt x="292" y="94"/>
                    <a:pt x="294" y="96"/>
                    <a:pt x="297" y="97"/>
                  </a:cubicBezTo>
                  <a:cubicBezTo>
                    <a:pt x="313" y="108"/>
                    <a:pt x="333" y="114"/>
                    <a:pt x="358" y="103"/>
                  </a:cubicBezTo>
                  <a:cubicBezTo>
                    <a:pt x="375" y="96"/>
                    <a:pt x="396" y="82"/>
                    <a:pt x="426" y="61"/>
                  </a:cubicBezTo>
                  <a:cubicBezTo>
                    <a:pt x="441" y="50"/>
                    <a:pt x="460" y="44"/>
                    <a:pt x="480" y="44"/>
                  </a:cubicBezTo>
                  <a:cubicBezTo>
                    <a:pt x="531" y="44"/>
                    <a:pt x="573" y="86"/>
                    <a:pt x="573" y="137"/>
                  </a:cubicBezTo>
                  <a:cubicBezTo>
                    <a:pt x="573" y="188"/>
                    <a:pt x="531" y="230"/>
                    <a:pt x="480" y="230"/>
                  </a:cubicBezTo>
                  <a:cubicBezTo>
                    <a:pt x="460" y="230"/>
                    <a:pt x="441" y="224"/>
                    <a:pt x="426" y="213"/>
                  </a:cubicBezTo>
                  <a:cubicBezTo>
                    <a:pt x="396" y="192"/>
                    <a:pt x="375" y="178"/>
                    <a:pt x="358" y="170"/>
                  </a:cubicBezTo>
                  <a:cubicBezTo>
                    <a:pt x="333" y="160"/>
                    <a:pt x="313" y="166"/>
                    <a:pt x="297" y="176"/>
                  </a:cubicBezTo>
                  <a:cubicBezTo>
                    <a:pt x="294" y="178"/>
                    <a:pt x="292" y="179"/>
                    <a:pt x="290" y="181"/>
                  </a:cubicBezTo>
                  <a:cubicBezTo>
                    <a:pt x="274" y="196"/>
                    <a:pt x="254" y="218"/>
                    <a:pt x="222" y="244"/>
                  </a:cubicBezTo>
                  <a:cubicBezTo>
                    <a:pt x="198" y="262"/>
                    <a:pt x="169" y="273"/>
                    <a:pt x="136" y="273"/>
                  </a:cubicBezTo>
                  <a:cubicBezTo>
                    <a:pt x="99" y="273"/>
                    <a:pt x="65" y="258"/>
                    <a:pt x="40" y="233"/>
                  </a:cubicBezTo>
                  <a:cubicBezTo>
                    <a:pt x="15" y="209"/>
                    <a:pt x="0" y="174"/>
                    <a:pt x="0" y="137"/>
                  </a:cubicBezTo>
                  <a:cubicBezTo>
                    <a:pt x="0" y="99"/>
                    <a:pt x="15" y="65"/>
                    <a:pt x="40" y="40"/>
                  </a:cubicBezTo>
                  <a:cubicBezTo>
                    <a:pt x="65" y="16"/>
                    <a:pt x="99" y="0"/>
                    <a:pt x="136" y="0"/>
                  </a:cubicBezTo>
                  <a:close/>
                </a:path>
              </a:pathLst>
            </a:custGeom>
            <a:solidFill>
              <a:srgbClr val="DCDDD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 name="Oval 8"/>
            <p:cNvSpPr>
              <a:spLocks noChangeArrowheads="1"/>
            </p:cNvSpPr>
            <p:nvPr/>
          </p:nvSpPr>
          <p:spPr bwMode="auto">
            <a:xfrm>
              <a:off x="975" y="1390"/>
              <a:ext cx="1507" cy="151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Tx/>
                <a:buNone/>
              </a:pPr>
              <a:endParaRPr lang="zh-CN" altLang="en-US" sz="1800"/>
            </a:p>
          </p:txBody>
        </p:sp>
        <p:sp>
          <p:nvSpPr>
            <p:cNvPr id="5" name="Oval 9"/>
            <p:cNvSpPr>
              <a:spLocks noChangeArrowheads="1"/>
            </p:cNvSpPr>
            <p:nvPr/>
          </p:nvSpPr>
          <p:spPr bwMode="auto">
            <a:xfrm>
              <a:off x="1107" y="1522"/>
              <a:ext cx="1243" cy="1252"/>
            </a:xfrm>
            <a:prstGeom prst="ellipse">
              <a:avLst/>
            </a:prstGeom>
            <a:solidFill>
              <a:schemeClr val="bg2">
                <a:lumMod val="25000"/>
              </a:schemeClr>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Tx/>
                <a:buNone/>
              </a:pPr>
              <a:endParaRPr lang="zh-CN" altLang="en-US" sz="1800"/>
            </a:p>
          </p:txBody>
        </p:sp>
        <p:sp>
          <p:nvSpPr>
            <p:cNvPr id="6" name="Freeform 10"/>
            <p:cNvSpPr/>
            <p:nvPr/>
          </p:nvSpPr>
          <p:spPr bwMode="auto">
            <a:xfrm>
              <a:off x="3543" y="1463"/>
              <a:ext cx="2852" cy="1370"/>
            </a:xfrm>
            <a:custGeom>
              <a:avLst/>
              <a:gdLst>
                <a:gd name="T0" fmla="*/ 104003167 w 390"/>
                <a:gd name="T1" fmla="*/ 0 h 186"/>
                <a:gd name="T2" fmla="*/ 168832842 w 390"/>
                <a:gd name="T3" fmla="*/ 23478338 h 186"/>
                <a:gd name="T4" fmla="*/ 220386815 w 390"/>
                <a:gd name="T5" fmla="*/ 74099794 h 186"/>
                <a:gd name="T6" fmla="*/ 225886057 w 390"/>
                <a:gd name="T7" fmla="*/ 77611030 h 186"/>
                <a:gd name="T8" fmla="*/ 272836010 w 390"/>
                <a:gd name="T9" fmla="*/ 82402613 h 186"/>
                <a:gd name="T10" fmla="*/ 324367313 w 390"/>
                <a:gd name="T11" fmla="*/ 48213858 h 186"/>
                <a:gd name="T12" fmla="*/ 365671769 w 390"/>
                <a:gd name="T13" fmla="*/ 34165590 h 186"/>
                <a:gd name="T14" fmla="*/ 436169238 w 390"/>
                <a:gd name="T15" fmla="*/ 109369081 h 186"/>
                <a:gd name="T16" fmla="*/ 365671769 w 390"/>
                <a:gd name="T17" fmla="*/ 183468816 h 186"/>
                <a:gd name="T18" fmla="*/ 324367313 w 390"/>
                <a:gd name="T19" fmla="*/ 169420608 h 186"/>
                <a:gd name="T20" fmla="*/ 272836010 w 390"/>
                <a:gd name="T21" fmla="*/ 136361860 h 186"/>
                <a:gd name="T22" fmla="*/ 225886057 w 390"/>
                <a:gd name="T23" fmla="*/ 141150680 h 186"/>
                <a:gd name="T24" fmla="*/ 220386815 w 390"/>
                <a:gd name="T25" fmla="*/ 144664745 h 186"/>
                <a:gd name="T26" fmla="*/ 168832842 w 390"/>
                <a:gd name="T27" fmla="*/ 195283372 h 186"/>
                <a:gd name="T28" fmla="*/ 104003167 w 390"/>
                <a:gd name="T29" fmla="*/ 218761710 h 186"/>
                <a:gd name="T30" fmla="*/ 30137047 w 390"/>
                <a:gd name="T31" fmla="*/ 186980112 h 186"/>
                <a:gd name="T32" fmla="*/ 0 w 390"/>
                <a:gd name="T33" fmla="*/ 109369081 h 186"/>
                <a:gd name="T34" fmla="*/ 30137047 w 390"/>
                <a:gd name="T35" fmla="*/ 31781599 h 186"/>
                <a:gd name="T36" fmla="*/ 104003167 w 390"/>
                <a:gd name="T37" fmla="*/ 0 h 18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0" h="186">
                  <a:moveTo>
                    <a:pt x="93" y="0"/>
                  </a:moveTo>
                  <a:cubicBezTo>
                    <a:pt x="115" y="0"/>
                    <a:pt x="135" y="7"/>
                    <a:pt x="151" y="20"/>
                  </a:cubicBezTo>
                  <a:cubicBezTo>
                    <a:pt x="173" y="38"/>
                    <a:pt x="186" y="53"/>
                    <a:pt x="197" y="63"/>
                  </a:cubicBezTo>
                  <a:cubicBezTo>
                    <a:pt x="199" y="64"/>
                    <a:pt x="200" y="65"/>
                    <a:pt x="202" y="66"/>
                  </a:cubicBezTo>
                  <a:cubicBezTo>
                    <a:pt x="213" y="73"/>
                    <a:pt x="226" y="77"/>
                    <a:pt x="244" y="70"/>
                  </a:cubicBezTo>
                  <a:cubicBezTo>
                    <a:pt x="255" y="65"/>
                    <a:pt x="270" y="55"/>
                    <a:pt x="290" y="41"/>
                  </a:cubicBezTo>
                  <a:cubicBezTo>
                    <a:pt x="300" y="34"/>
                    <a:pt x="313" y="29"/>
                    <a:pt x="327" y="29"/>
                  </a:cubicBezTo>
                  <a:cubicBezTo>
                    <a:pt x="362" y="29"/>
                    <a:pt x="390" y="58"/>
                    <a:pt x="390" y="93"/>
                  </a:cubicBezTo>
                  <a:cubicBezTo>
                    <a:pt x="390" y="128"/>
                    <a:pt x="362" y="156"/>
                    <a:pt x="327" y="156"/>
                  </a:cubicBezTo>
                  <a:cubicBezTo>
                    <a:pt x="313" y="156"/>
                    <a:pt x="300" y="152"/>
                    <a:pt x="290" y="144"/>
                  </a:cubicBezTo>
                  <a:cubicBezTo>
                    <a:pt x="270" y="130"/>
                    <a:pt x="255" y="121"/>
                    <a:pt x="244" y="116"/>
                  </a:cubicBezTo>
                  <a:cubicBezTo>
                    <a:pt x="226" y="108"/>
                    <a:pt x="213" y="112"/>
                    <a:pt x="202" y="120"/>
                  </a:cubicBezTo>
                  <a:cubicBezTo>
                    <a:pt x="200" y="121"/>
                    <a:pt x="199" y="122"/>
                    <a:pt x="197" y="123"/>
                  </a:cubicBezTo>
                  <a:cubicBezTo>
                    <a:pt x="186" y="133"/>
                    <a:pt x="173" y="148"/>
                    <a:pt x="151" y="166"/>
                  </a:cubicBezTo>
                  <a:cubicBezTo>
                    <a:pt x="135" y="178"/>
                    <a:pt x="115" y="186"/>
                    <a:pt x="93" y="186"/>
                  </a:cubicBezTo>
                  <a:cubicBezTo>
                    <a:pt x="67" y="186"/>
                    <a:pt x="44" y="175"/>
                    <a:pt x="27" y="159"/>
                  </a:cubicBezTo>
                  <a:cubicBezTo>
                    <a:pt x="10" y="142"/>
                    <a:pt x="0" y="118"/>
                    <a:pt x="0" y="93"/>
                  </a:cubicBezTo>
                  <a:cubicBezTo>
                    <a:pt x="0" y="67"/>
                    <a:pt x="10" y="44"/>
                    <a:pt x="27" y="27"/>
                  </a:cubicBezTo>
                  <a:cubicBezTo>
                    <a:pt x="44" y="10"/>
                    <a:pt x="67" y="0"/>
                    <a:pt x="93" y="0"/>
                  </a:cubicBezTo>
                  <a:close/>
                </a:path>
              </a:pathLst>
            </a:custGeom>
            <a:solidFill>
              <a:srgbClr val="DCDDD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 name="Oval 11"/>
            <p:cNvSpPr>
              <a:spLocks noChangeArrowheads="1"/>
            </p:cNvSpPr>
            <p:nvPr/>
          </p:nvSpPr>
          <p:spPr bwMode="auto">
            <a:xfrm>
              <a:off x="3718" y="1625"/>
              <a:ext cx="1031" cy="10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Tx/>
                <a:buNone/>
              </a:pPr>
              <a:endParaRPr lang="zh-CN" altLang="en-US" sz="1800"/>
            </a:p>
          </p:txBody>
        </p:sp>
        <p:sp>
          <p:nvSpPr>
            <p:cNvPr id="8" name="Oval 12"/>
            <p:cNvSpPr>
              <a:spLocks noChangeArrowheads="1"/>
            </p:cNvSpPr>
            <p:nvPr/>
          </p:nvSpPr>
          <p:spPr bwMode="auto">
            <a:xfrm>
              <a:off x="3857" y="1765"/>
              <a:ext cx="753" cy="766"/>
            </a:xfrm>
            <a:prstGeom prst="ellipse">
              <a:avLst/>
            </a:prstGeom>
            <a:solidFill>
              <a:srgbClr val="BE8C83"/>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Tx/>
                <a:buNone/>
              </a:pPr>
              <a:endParaRPr lang="zh-CN" altLang="en-US" sz="1800"/>
            </a:p>
          </p:txBody>
        </p:sp>
        <p:sp>
          <p:nvSpPr>
            <p:cNvPr id="9" name="Oval 13"/>
            <p:cNvSpPr>
              <a:spLocks noChangeArrowheads="1"/>
            </p:cNvSpPr>
            <p:nvPr/>
          </p:nvSpPr>
          <p:spPr bwMode="auto">
            <a:xfrm>
              <a:off x="5590" y="1794"/>
              <a:ext cx="703" cy="70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Tx/>
                <a:buNone/>
              </a:pPr>
              <a:endParaRPr lang="zh-CN" altLang="en-US" sz="1800"/>
            </a:p>
          </p:txBody>
        </p:sp>
        <p:sp>
          <p:nvSpPr>
            <p:cNvPr id="10" name="Oval 14"/>
            <p:cNvSpPr>
              <a:spLocks noChangeArrowheads="1"/>
            </p:cNvSpPr>
            <p:nvPr/>
          </p:nvSpPr>
          <p:spPr bwMode="auto">
            <a:xfrm>
              <a:off x="5729" y="1927"/>
              <a:ext cx="432" cy="434"/>
            </a:xfrm>
            <a:prstGeom prst="ellipse">
              <a:avLst/>
            </a:prstGeom>
            <a:solidFill>
              <a:schemeClr val="bg2">
                <a:lumMod val="25000"/>
              </a:schemeClr>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Tx/>
                <a:buNone/>
              </a:pPr>
              <a:endParaRPr lang="zh-CN" altLang="en-US" sz="1800"/>
            </a:p>
          </p:txBody>
        </p:sp>
        <p:sp>
          <p:nvSpPr>
            <p:cNvPr id="11" name="Freeform 15"/>
            <p:cNvSpPr/>
            <p:nvPr/>
          </p:nvSpPr>
          <p:spPr bwMode="auto">
            <a:xfrm>
              <a:off x="2709" y="1993"/>
              <a:ext cx="263" cy="309"/>
            </a:xfrm>
            <a:custGeom>
              <a:avLst/>
              <a:gdLst>
                <a:gd name="T0" fmla="*/ 0 w 263"/>
                <a:gd name="T1" fmla="*/ 0 h 309"/>
                <a:gd name="T2" fmla="*/ 263 w 263"/>
                <a:gd name="T3" fmla="*/ 155 h 309"/>
                <a:gd name="T4" fmla="*/ 0 w 263"/>
                <a:gd name="T5" fmla="*/ 309 h 309"/>
                <a:gd name="T6" fmla="*/ 0 w 263"/>
                <a:gd name="T7" fmla="*/ 0 h 309"/>
                <a:gd name="T8" fmla="*/ 0 w 263"/>
                <a:gd name="T9" fmla="*/ 0 h 3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3" h="309">
                  <a:moveTo>
                    <a:pt x="0" y="0"/>
                  </a:moveTo>
                  <a:lnTo>
                    <a:pt x="263" y="155"/>
                  </a:lnTo>
                  <a:lnTo>
                    <a:pt x="0" y="309"/>
                  </a:lnTo>
                  <a:lnTo>
                    <a:pt x="0" y="0"/>
                  </a:lnTo>
                  <a:close/>
                </a:path>
              </a:pathLst>
            </a:custGeom>
            <a:solidFill>
              <a:srgbClr val="B5B5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 name="Freeform 16"/>
            <p:cNvSpPr/>
            <p:nvPr/>
          </p:nvSpPr>
          <p:spPr bwMode="auto">
            <a:xfrm>
              <a:off x="4903" y="2037"/>
              <a:ext cx="175" cy="214"/>
            </a:xfrm>
            <a:custGeom>
              <a:avLst/>
              <a:gdLst>
                <a:gd name="T0" fmla="*/ 0 w 175"/>
                <a:gd name="T1" fmla="*/ 0 h 214"/>
                <a:gd name="T2" fmla="*/ 175 w 175"/>
                <a:gd name="T3" fmla="*/ 111 h 214"/>
                <a:gd name="T4" fmla="*/ 0 w 175"/>
                <a:gd name="T5" fmla="*/ 214 h 214"/>
                <a:gd name="T6" fmla="*/ 0 w 175"/>
                <a:gd name="T7" fmla="*/ 0 h 214"/>
                <a:gd name="T8" fmla="*/ 0 w 175"/>
                <a:gd name="T9" fmla="*/ 0 h 2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5" h="214">
                  <a:moveTo>
                    <a:pt x="0" y="0"/>
                  </a:moveTo>
                  <a:lnTo>
                    <a:pt x="175" y="111"/>
                  </a:lnTo>
                  <a:lnTo>
                    <a:pt x="0" y="214"/>
                  </a:lnTo>
                  <a:lnTo>
                    <a:pt x="0" y="0"/>
                  </a:lnTo>
                  <a:close/>
                </a:path>
              </a:pathLst>
            </a:custGeom>
            <a:solidFill>
              <a:srgbClr val="B5B5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3" name="Group 98"/>
          <p:cNvGrpSpPr>
            <a:grpSpLocks noChangeAspect="1"/>
          </p:cNvGrpSpPr>
          <p:nvPr/>
        </p:nvGrpSpPr>
        <p:grpSpPr bwMode="auto">
          <a:xfrm>
            <a:off x="1941475" y="2976088"/>
            <a:ext cx="1567764" cy="1448782"/>
            <a:chOff x="-86" y="2465"/>
            <a:chExt cx="1120" cy="1035"/>
          </a:xfrm>
          <a:solidFill>
            <a:schemeClr val="bg1"/>
          </a:solidFill>
        </p:grpSpPr>
        <p:sp>
          <p:nvSpPr>
            <p:cNvPr id="14" name="Freeform 99"/>
            <p:cNvSpPr>
              <a:spLocks noEditPoints="1"/>
            </p:cNvSpPr>
            <p:nvPr/>
          </p:nvSpPr>
          <p:spPr bwMode="auto">
            <a:xfrm>
              <a:off x="363" y="2465"/>
              <a:ext cx="671" cy="671"/>
            </a:xfrm>
            <a:custGeom>
              <a:avLst/>
              <a:gdLst>
                <a:gd name="T0" fmla="*/ 256 w 282"/>
                <a:gd name="T1" fmla="*/ 25 h 282"/>
                <a:gd name="T2" fmla="*/ 164 w 282"/>
                <a:gd name="T3" fmla="*/ 25 h 282"/>
                <a:gd name="T4" fmla="*/ 0 w 282"/>
                <a:gd name="T5" fmla="*/ 189 h 282"/>
                <a:gd name="T6" fmla="*/ 92 w 282"/>
                <a:gd name="T7" fmla="*/ 282 h 282"/>
                <a:gd name="T8" fmla="*/ 256 w 282"/>
                <a:gd name="T9" fmla="*/ 118 h 282"/>
                <a:gd name="T10" fmla="*/ 256 w 282"/>
                <a:gd name="T11" fmla="*/ 25 h 282"/>
                <a:gd name="T12" fmla="*/ 55 w 282"/>
                <a:gd name="T13" fmla="*/ 191 h 282"/>
                <a:gd name="T14" fmla="*/ 44 w 282"/>
                <a:gd name="T15" fmla="*/ 180 h 282"/>
                <a:gd name="T16" fmla="*/ 183 w 282"/>
                <a:gd name="T17" fmla="*/ 42 h 282"/>
                <a:gd name="T18" fmla="*/ 194 w 282"/>
                <a:gd name="T19" fmla="*/ 42 h 282"/>
                <a:gd name="T20" fmla="*/ 194 w 282"/>
                <a:gd name="T21" fmla="*/ 53 h 282"/>
                <a:gd name="T22" fmla="*/ 55 w 282"/>
                <a:gd name="T23" fmla="*/ 191 h 282"/>
                <a:gd name="T24" fmla="*/ 78 w 282"/>
                <a:gd name="T25" fmla="*/ 214 h 282"/>
                <a:gd name="T26" fmla="*/ 67 w 282"/>
                <a:gd name="T27" fmla="*/ 203 h 282"/>
                <a:gd name="T28" fmla="*/ 217 w 282"/>
                <a:gd name="T29" fmla="*/ 53 h 282"/>
                <a:gd name="T30" fmla="*/ 228 w 282"/>
                <a:gd name="T31" fmla="*/ 53 h 282"/>
                <a:gd name="T32" fmla="*/ 228 w 282"/>
                <a:gd name="T33" fmla="*/ 64 h 282"/>
                <a:gd name="T34" fmla="*/ 78 w 282"/>
                <a:gd name="T35" fmla="*/ 214 h 282"/>
                <a:gd name="T36" fmla="*/ 101 w 282"/>
                <a:gd name="T37" fmla="*/ 237 h 282"/>
                <a:gd name="T38" fmla="*/ 90 w 282"/>
                <a:gd name="T39" fmla="*/ 226 h 282"/>
                <a:gd name="T40" fmla="*/ 229 w 282"/>
                <a:gd name="T41" fmla="*/ 88 h 282"/>
                <a:gd name="T42" fmla="*/ 240 w 282"/>
                <a:gd name="T43" fmla="*/ 88 h 282"/>
                <a:gd name="T44" fmla="*/ 240 w 282"/>
                <a:gd name="T45" fmla="*/ 99 h 282"/>
                <a:gd name="T46" fmla="*/ 101 w 282"/>
                <a:gd name="T47" fmla="*/ 237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2" h="282">
                  <a:moveTo>
                    <a:pt x="256" y="25"/>
                  </a:moveTo>
                  <a:cubicBezTo>
                    <a:pt x="231" y="0"/>
                    <a:pt x="189" y="0"/>
                    <a:pt x="164" y="25"/>
                  </a:cubicBezTo>
                  <a:cubicBezTo>
                    <a:pt x="0" y="189"/>
                    <a:pt x="0" y="189"/>
                    <a:pt x="0" y="189"/>
                  </a:cubicBezTo>
                  <a:cubicBezTo>
                    <a:pt x="92" y="282"/>
                    <a:pt x="92" y="282"/>
                    <a:pt x="92" y="282"/>
                  </a:cubicBezTo>
                  <a:cubicBezTo>
                    <a:pt x="256" y="118"/>
                    <a:pt x="256" y="118"/>
                    <a:pt x="256" y="118"/>
                  </a:cubicBezTo>
                  <a:cubicBezTo>
                    <a:pt x="282" y="92"/>
                    <a:pt x="282" y="51"/>
                    <a:pt x="256" y="25"/>
                  </a:cubicBezTo>
                  <a:close/>
                  <a:moveTo>
                    <a:pt x="55" y="191"/>
                  </a:moveTo>
                  <a:cubicBezTo>
                    <a:pt x="44" y="180"/>
                    <a:pt x="44" y="180"/>
                    <a:pt x="44" y="180"/>
                  </a:cubicBezTo>
                  <a:cubicBezTo>
                    <a:pt x="183" y="42"/>
                    <a:pt x="183" y="42"/>
                    <a:pt x="183" y="42"/>
                  </a:cubicBezTo>
                  <a:cubicBezTo>
                    <a:pt x="186" y="39"/>
                    <a:pt x="191" y="39"/>
                    <a:pt x="194" y="42"/>
                  </a:cubicBezTo>
                  <a:cubicBezTo>
                    <a:pt x="197" y="45"/>
                    <a:pt x="197" y="50"/>
                    <a:pt x="194" y="53"/>
                  </a:cubicBezTo>
                  <a:lnTo>
                    <a:pt x="55" y="191"/>
                  </a:lnTo>
                  <a:close/>
                  <a:moveTo>
                    <a:pt x="78" y="214"/>
                  </a:moveTo>
                  <a:cubicBezTo>
                    <a:pt x="67" y="203"/>
                    <a:pt x="67" y="203"/>
                    <a:pt x="67" y="203"/>
                  </a:cubicBezTo>
                  <a:cubicBezTo>
                    <a:pt x="217" y="53"/>
                    <a:pt x="217" y="53"/>
                    <a:pt x="217" y="53"/>
                  </a:cubicBezTo>
                  <a:cubicBezTo>
                    <a:pt x="220" y="50"/>
                    <a:pt x="225" y="50"/>
                    <a:pt x="228" y="53"/>
                  </a:cubicBezTo>
                  <a:cubicBezTo>
                    <a:pt x="231" y="56"/>
                    <a:pt x="231" y="61"/>
                    <a:pt x="228" y="64"/>
                  </a:cubicBezTo>
                  <a:lnTo>
                    <a:pt x="78" y="214"/>
                  </a:lnTo>
                  <a:close/>
                  <a:moveTo>
                    <a:pt x="101" y="237"/>
                  </a:moveTo>
                  <a:cubicBezTo>
                    <a:pt x="90" y="226"/>
                    <a:pt x="90" y="226"/>
                    <a:pt x="90" y="226"/>
                  </a:cubicBezTo>
                  <a:cubicBezTo>
                    <a:pt x="229" y="88"/>
                    <a:pt x="229" y="88"/>
                    <a:pt x="229" y="88"/>
                  </a:cubicBezTo>
                  <a:cubicBezTo>
                    <a:pt x="232" y="85"/>
                    <a:pt x="237" y="85"/>
                    <a:pt x="240" y="88"/>
                  </a:cubicBezTo>
                  <a:cubicBezTo>
                    <a:pt x="243" y="91"/>
                    <a:pt x="243" y="96"/>
                    <a:pt x="240" y="99"/>
                  </a:cubicBezTo>
                  <a:lnTo>
                    <a:pt x="101" y="2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15" name="Freeform 100"/>
            <p:cNvSpPr/>
            <p:nvPr/>
          </p:nvSpPr>
          <p:spPr bwMode="auto">
            <a:xfrm>
              <a:off x="-8" y="3036"/>
              <a:ext cx="464" cy="464"/>
            </a:xfrm>
            <a:custGeom>
              <a:avLst/>
              <a:gdLst>
                <a:gd name="T0" fmla="*/ 300 w 464"/>
                <a:gd name="T1" fmla="*/ 276 h 464"/>
                <a:gd name="T2" fmla="*/ 281 w 464"/>
                <a:gd name="T3" fmla="*/ 257 h 464"/>
                <a:gd name="T4" fmla="*/ 464 w 464"/>
                <a:gd name="T5" fmla="*/ 74 h 464"/>
                <a:gd name="T6" fmla="*/ 390 w 464"/>
                <a:gd name="T7" fmla="*/ 0 h 464"/>
                <a:gd name="T8" fmla="*/ 207 w 464"/>
                <a:gd name="T9" fmla="*/ 184 h 464"/>
                <a:gd name="T10" fmla="*/ 188 w 464"/>
                <a:gd name="T11" fmla="*/ 165 h 464"/>
                <a:gd name="T12" fmla="*/ 145 w 464"/>
                <a:gd name="T13" fmla="*/ 188 h 464"/>
                <a:gd name="T14" fmla="*/ 0 w 464"/>
                <a:gd name="T15" fmla="*/ 422 h 464"/>
                <a:gd name="T16" fmla="*/ 43 w 464"/>
                <a:gd name="T17" fmla="*/ 464 h 464"/>
                <a:gd name="T18" fmla="*/ 276 w 464"/>
                <a:gd name="T19" fmla="*/ 322 h 464"/>
                <a:gd name="T20" fmla="*/ 300 w 464"/>
                <a:gd name="T21" fmla="*/ 276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4" h="464">
                  <a:moveTo>
                    <a:pt x="300" y="276"/>
                  </a:moveTo>
                  <a:lnTo>
                    <a:pt x="281" y="257"/>
                  </a:lnTo>
                  <a:lnTo>
                    <a:pt x="464" y="74"/>
                  </a:lnTo>
                  <a:lnTo>
                    <a:pt x="390" y="0"/>
                  </a:lnTo>
                  <a:lnTo>
                    <a:pt x="207" y="184"/>
                  </a:lnTo>
                  <a:lnTo>
                    <a:pt x="188" y="165"/>
                  </a:lnTo>
                  <a:lnTo>
                    <a:pt x="145" y="188"/>
                  </a:lnTo>
                  <a:lnTo>
                    <a:pt x="0" y="422"/>
                  </a:lnTo>
                  <a:lnTo>
                    <a:pt x="43" y="464"/>
                  </a:lnTo>
                  <a:lnTo>
                    <a:pt x="276" y="322"/>
                  </a:lnTo>
                  <a:lnTo>
                    <a:pt x="300" y="2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16" name="Freeform 101"/>
            <p:cNvSpPr/>
            <p:nvPr/>
          </p:nvSpPr>
          <p:spPr bwMode="auto">
            <a:xfrm>
              <a:off x="-86" y="2472"/>
              <a:ext cx="490" cy="493"/>
            </a:xfrm>
            <a:custGeom>
              <a:avLst/>
              <a:gdLst>
                <a:gd name="T0" fmla="*/ 103 w 206"/>
                <a:gd name="T1" fmla="*/ 0 h 207"/>
                <a:gd name="T2" fmla="*/ 77 w 206"/>
                <a:gd name="T3" fmla="*/ 4 h 207"/>
                <a:gd name="T4" fmla="*/ 80 w 206"/>
                <a:gd name="T5" fmla="*/ 6 h 207"/>
                <a:gd name="T6" fmla="*/ 117 w 206"/>
                <a:gd name="T7" fmla="*/ 43 h 207"/>
                <a:gd name="T8" fmla="*/ 117 w 206"/>
                <a:gd name="T9" fmla="*/ 112 h 207"/>
                <a:gd name="T10" fmla="*/ 48 w 206"/>
                <a:gd name="T11" fmla="*/ 112 h 207"/>
                <a:gd name="T12" fmla="*/ 11 w 206"/>
                <a:gd name="T13" fmla="*/ 75 h 207"/>
                <a:gd name="T14" fmla="*/ 6 w 206"/>
                <a:gd name="T15" fmla="*/ 68 h 207"/>
                <a:gd name="T16" fmla="*/ 0 w 206"/>
                <a:gd name="T17" fmla="*/ 104 h 207"/>
                <a:gd name="T18" fmla="*/ 103 w 206"/>
                <a:gd name="T19" fmla="*/ 207 h 207"/>
                <a:gd name="T20" fmla="*/ 206 w 206"/>
                <a:gd name="T21" fmla="*/ 104 h 207"/>
                <a:gd name="T22" fmla="*/ 103 w 206"/>
                <a:gd name="T23"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6" h="207">
                  <a:moveTo>
                    <a:pt x="103" y="0"/>
                  </a:moveTo>
                  <a:cubicBezTo>
                    <a:pt x="94" y="0"/>
                    <a:pt x="86" y="2"/>
                    <a:pt x="77" y="4"/>
                  </a:cubicBezTo>
                  <a:cubicBezTo>
                    <a:pt x="78" y="4"/>
                    <a:pt x="79" y="5"/>
                    <a:pt x="80" y="6"/>
                  </a:cubicBezTo>
                  <a:cubicBezTo>
                    <a:pt x="117" y="43"/>
                    <a:pt x="117" y="43"/>
                    <a:pt x="117" y="43"/>
                  </a:cubicBezTo>
                  <a:cubicBezTo>
                    <a:pt x="136" y="62"/>
                    <a:pt x="136" y="93"/>
                    <a:pt x="117" y="112"/>
                  </a:cubicBezTo>
                  <a:cubicBezTo>
                    <a:pt x="98" y="131"/>
                    <a:pt x="67" y="131"/>
                    <a:pt x="48" y="112"/>
                  </a:cubicBezTo>
                  <a:cubicBezTo>
                    <a:pt x="11" y="75"/>
                    <a:pt x="11" y="75"/>
                    <a:pt x="11" y="75"/>
                  </a:cubicBezTo>
                  <a:cubicBezTo>
                    <a:pt x="9" y="73"/>
                    <a:pt x="8" y="71"/>
                    <a:pt x="6" y="68"/>
                  </a:cubicBezTo>
                  <a:cubicBezTo>
                    <a:pt x="2" y="79"/>
                    <a:pt x="0" y="91"/>
                    <a:pt x="0" y="104"/>
                  </a:cubicBezTo>
                  <a:cubicBezTo>
                    <a:pt x="0" y="161"/>
                    <a:pt x="46" y="207"/>
                    <a:pt x="103" y="207"/>
                  </a:cubicBezTo>
                  <a:cubicBezTo>
                    <a:pt x="160" y="207"/>
                    <a:pt x="206" y="161"/>
                    <a:pt x="206" y="104"/>
                  </a:cubicBezTo>
                  <a:cubicBezTo>
                    <a:pt x="206" y="47"/>
                    <a:pt x="160" y="0"/>
                    <a:pt x="10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17" name="Freeform 102"/>
            <p:cNvSpPr>
              <a:spLocks noEditPoints="1"/>
            </p:cNvSpPr>
            <p:nvPr/>
          </p:nvSpPr>
          <p:spPr bwMode="auto">
            <a:xfrm>
              <a:off x="520" y="3058"/>
              <a:ext cx="445" cy="442"/>
            </a:xfrm>
            <a:custGeom>
              <a:avLst/>
              <a:gdLst>
                <a:gd name="T0" fmla="*/ 164 w 187"/>
                <a:gd name="T1" fmla="*/ 163 h 186"/>
                <a:gd name="T2" fmla="*/ 164 w 187"/>
                <a:gd name="T3" fmla="*/ 82 h 186"/>
                <a:gd name="T4" fmla="*/ 81 w 187"/>
                <a:gd name="T5" fmla="*/ 0 h 186"/>
                <a:gd name="T6" fmla="*/ 0 w 187"/>
                <a:gd name="T7" fmla="*/ 81 h 186"/>
                <a:gd name="T8" fmla="*/ 83 w 187"/>
                <a:gd name="T9" fmla="*/ 163 h 186"/>
                <a:gd name="T10" fmla="*/ 164 w 187"/>
                <a:gd name="T11" fmla="*/ 163 h 186"/>
                <a:gd name="T12" fmla="*/ 109 w 187"/>
                <a:gd name="T13" fmla="*/ 108 h 186"/>
                <a:gd name="T14" fmla="*/ 143 w 187"/>
                <a:gd name="T15" fmla="*/ 108 h 186"/>
                <a:gd name="T16" fmla="*/ 143 w 187"/>
                <a:gd name="T17" fmla="*/ 142 h 186"/>
                <a:gd name="T18" fmla="*/ 109 w 187"/>
                <a:gd name="T19" fmla="*/ 142 h 186"/>
                <a:gd name="T20" fmla="*/ 109 w 187"/>
                <a:gd name="T21" fmla="*/ 108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7" h="186">
                  <a:moveTo>
                    <a:pt x="164" y="163"/>
                  </a:moveTo>
                  <a:cubicBezTo>
                    <a:pt x="187" y="141"/>
                    <a:pt x="187" y="105"/>
                    <a:pt x="164" y="82"/>
                  </a:cubicBezTo>
                  <a:cubicBezTo>
                    <a:pt x="81" y="0"/>
                    <a:pt x="81" y="0"/>
                    <a:pt x="81" y="0"/>
                  </a:cubicBezTo>
                  <a:cubicBezTo>
                    <a:pt x="0" y="81"/>
                    <a:pt x="0" y="81"/>
                    <a:pt x="0" y="81"/>
                  </a:cubicBezTo>
                  <a:cubicBezTo>
                    <a:pt x="83" y="163"/>
                    <a:pt x="83" y="163"/>
                    <a:pt x="83" y="163"/>
                  </a:cubicBezTo>
                  <a:cubicBezTo>
                    <a:pt x="105" y="186"/>
                    <a:pt x="142" y="186"/>
                    <a:pt x="164" y="163"/>
                  </a:cubicBezTo>
                  <a:close/>
                  <a:moveTo>
                    <a:pt x="109" y="108"/>
                  </a:moveTo>
                  <a:cubicBezTo>
                    <a:pt x="118" y="99"/>
                    <a:pt x="133" y="99"/>
                    <a:pt x="143" y="108"/>
                  </a:cubicBezTo>
                  <a:cubicBezTo>
                    <a:pt x="152" y="118"/>
                    <a:pt x="152" y="133"/>
                    <a:pt x="143" y="142"/>
                  </a:cubicBezTo>
                  <a:cubicBezTo>
                    <a:pt x="133" y="151"/>
                    <a:pt x="118" y="151"/>
                    <a:pt x="109" y="142"/>
                  </a:cubicBezTo>
                  <a:cubicBezTo>
                    <a:pt x="100" y="133"/>
                    <a:pt x="100" y="118"/>
                    <a:pt x="109"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grpSp>
      <p:grpSp>
        <p:nvGrpSpPr>
          <p:cNvPr id="18" name="Group 11"/>
          <p:cNvGrpSpPr>
            <a:grpSpLocks noChangeAspect="1"/>
          </p:cNvGrpSpPr>
          <p:nvPr/>
        </p:nvGrpSpPr>
        <p:grpSpPr bwMode="auto">
          <a:xfrm>
            <a:off x="10137417" y="3368933"/>
            <a:ext cx="606711" cy="509179"/>
            <a:chOff x="2044" y="456"/>
            <a:chExt cx="1325" cy="1112"/>
          </a:xfrm>
          <a:solidFill>
            <a:schemeClr val="bg1"/>
          </a:solidFill>
        </p:grpSpPr>
        <p:sp>
          <p:nvSpPr>
            <p:cNvPr id="19" name="Oval 12"/>
            <p:cNvSpPr>
              <a:spLocks noChangeArrowheads="1"/>
            </p:cNvSpPr>
            <p:nvPr/>
          </p:nvSpPr>
          <p:spPr bwMode="auto">
            <a:xfrm>
              <a:off x="2483" y="456"/>
              <a:ext cx="447" cy="44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20" name="Freeform 13"/>
            <p:cNvSpPr/>
            <p:nvPr/>
          </p:nvSpPr>
          <p:spPr bwMode="auto">
            <a:xfrm>
              <a:off x="2350" y="936"/>
              <a:ext cx="713" cy="632"/>
            </a:xfrm>
            <a:custGeom>
              <a:avLst/>
              <a:gdLst>
                <a:gd name="T0" fmla="*/ 200 w 300"/>
                <a:gd name="T1" fmla="*/ 0 h 266"/>
                <a:gd name="T2" fmla="*/ 150 w 300"/>
                <a:gd name="T3" fmla="*/ 67 h 266"/>
                <a:gd name="T4" fmla="*/ 100 w 300"/>
                <a:gd name="T5" fmla="*/ 0 h 266"/>
                <a:gd name="T6" fmla="*/ 0 w 300"/>
                <a:gd name="T7" fmla="*/ 144 h 266"/>
                <a:gd name="T8" fmla="*/ 0 w 300"/>
                <a:gd name="T9" fmla="*/ 236 h 266"/>
                <a:gd name="T10" fmla="*/ 0 w 300"/>
                <a:gd name="T11" fmla="*/ 236 h 266"/>
                <a:gd name="T12" fmla="*/ 150 w 300"/>
                <a:gd name="T13" fmla="*/ 266 h 266"/>
                <a:gd name="T14" fmla="*/ 300 w 300"/>
                <a:gd name="T15" fmla="*/ 236 h 266"/>
                <a:gd name="T16" fmla="*/ 300 w 300"/>
                <a:gd name="T17" fmla="*/ 236 h 266"/>
                <a:gd name="T18" fmla="*/ 300 w 300"/>
                <a:gd name="T19" fmla="*/ 144 h 266"/>
                <a:gd name="T20" fmla="*/ 200 w 300"/>
                <a:gd name="T21"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0" h="266">
                  <a:moveTo>
                    <a:pt x="200" y="0"/>
                  </a:moveTo>
                  <a:cubicBezTo>
                    <a:pt x="150" y="67"/>
                    <a:pt x="150" y="67"/>
                    <a:pt x="150" y="67"/>
                  </a:cubicBezTo>
                  <a:cubicBezTo>
                    <a:pt x="100" y="0"/>
                    <a:pt x="100" y="0"/>
                    <a:pt x="100" y="0"/>
                  </a:cubicBezTo>
                  <a:cubicBezTo>
                    <a:pt x="41" y="21"/>
                    <a:pt x="0" y="78"/>
                    <a:pt x="0" y="144"/>
                  </a:cubicBezTo>
                  <a:cubicBezTo>
                    <a:pt x="0" y="236"/>
                    <a:pt x="0" y="236"/>
                    <a:pt x="0" y="236"/>
                  </a:cubicBezTo>
                  <a:cubicBezTo>
                    <a:pt x="0" y="236"/>
                    <a:pt x="0" y="236"/>
                    <a:pt x="0" y="236"/>
                  </a:cubicBezTo>
                  <a:cubicBezTo>
                    <a:pt x="3" y="253"/>
                    <a:pt x="69" y="266"/>
                    <a:pt x="150" y="266"/>
                  </a:cubicBezTo>
                  <a:cubicBezTo>
                    <a:pt x="231" y="266"/>
                    <a:pt x="297" y="253"/>
                    <a:pt x="300" y="236"/>
                  </a:cubicBezTo>
                  <a:cubicBezTo>
                    <a:pt x="300" y="236"/>
                    <a:pt x="300" y="236"/>
                    <a:pt x="300" y="236"/>
                  </a:cubicBezTo>
                  <a:cubicBezTo>
                    <a:pt x="300" y="144"/>
                    <a:pt x="300" y="144"/>
                    <a:pt x="300" y="144"/>
                  </a:cubicBezTo>
                  <a:cubicBezTo>
                    <a:pt x="300" y="78"/>
                    <a:pt x="259" y="21"/>
                    <a:pt x="20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21" name="Freeform 14"/>
            <p:cNvSpPr/>
            <p:nvPr/>
          </p:nvSpPr>
          <p:spPr bwMode="auto">
            <a:xfrm>
              <a:off x="2673" y="917"/>
              <a:ext cx="69" cy="42"/>
            </a:xfrm>
            <a:custGeom>
              <a:avLst/>
              <a:gdLst>
                <a:gd name="T0" fmla="*/ 29 w 29"/>
                <a:gd name="T1" fmla="*/ 0 h 18"/>
                <a:gd name="T2" fmla="*/ 14 w 29"/>
                <a:gd name="T3" fmla="*/ 0 h 18"/>
                <a:gd name="T4" fmla="*/ 0 w 29"/>
                <a:gd name="T5" fmla="*/ 0 h 18"/>
                <a:gd name="T6" fmla="*/ 6 w 29"/>
                <a:gd name="T7" fmla="*/ 18 h 18"/>
                <a:gd name="T8" fmla="*/ 23 w 29"/>
                <a:gd name="T9" fmla="*/ 17 h 18"/>
                <a:gd name="T10" fmla="*/ 29 w 29"/>
                <a:gd name="T11" fmla="*/ 0 h 18"/>
              </a:gdLst>
              <a:ahLst/>
              <a:cxnLst>
                <a:cxn ang="0">
                  <a:pos x="T0" y="T1"/>
                </a:cxn>
                <a:cxn ang="0">
                  <a:pos x="T2" y="T3"/>
                </a:cxn>
                <a:cxn ang="0">
                  <a:pos x="T4" y="T5"/>
                </a:cxn>
                <a:cxn ang="0">
                  <a:pos x="T6" y="T7"/>
                </a:cxn>
                <a:cxn ang="0">
                  <a:pos x="T8" y="T9"/>
                </a:cxn>
                <a:cxn ang="0">
                  <a:pos x="T10" y="T11"/>
                </a:cxn>
              </a:cxnLst>
              <a:rect l="0" t="0" r="r" b="b"/>
              <a:pathLst>
                <a:path w="29" h="18">
                  <a:moveTo>
                    <a:pt x="29" y="0"/>
                  </a:moveTo>
                  <a:cubicBezTo>
                    <a:pt x="24" y="0"/>
                    <a:pt x="19" y="0"/>
                    <a:pt x="14" y="0"/>
                  </a:cubicBezTo>
                  <a:cubicBezTo>
                    <a:pt x="10" y="0"/>
                    <a:pt x="5" y="0"/>
                    <a:pt x="0" y="0"/>
                  </a:cubicBezTo>
                  <a:cubicBezTo>
                    <a:pt x="0" y="0"/>
                    <a:pt x="0" y="10"/>
                    <a:pt x="6" y="18"/>
                  </a:cubicBezTo>
                  <a:cubicBezTo>
                    <a:pt x="6" y="18"/>
                    <a:pt x="17" y="18"/>
                    <a:pt x="23" y="17"/>
                  </a:cubicBezTo>
                  <a:cubicBezTo>
                    <a:pt x="23" y="17"/>
                    <a:pt x="29" y="11"/>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22" name="Freeform 15"/>
            <p:cNvSpPr/>
            <p:nvPr/>
          </p:nvSpPr>
          <p:spPr bwMode="auto">
            <a:xfrm>
              <a:off x="2666" y="964"/>
              <a:ext cx="81" cy="107"/>
            </a:xfrm>
            <a:custGeom>
              <a:avLst/>
              <a:gdLst>
                <a:gd name="T0" fmla="*/ 21 w 81"/>
                <a:gd name="T1" fmla="*/ 0 h 107"/>
                <a:gd name="T2" fmla="*/ 62 w 81"/>
                <a:gd name="T3" fmla="*/ 0 h 107"/>
                <a:gd name="T4" fmla="*/ 81 w 81"/>
                <a:gd name="T5" fmla="*/ 62 h 107"/>
                <a:gd name="T6" fmla="*/ 40 w 81"/>
                <a:gd name="T7" fmla="*/ 107 h 107"/>
                <a:gd name="T8" fmla="*/ 0 w 81"/>
                <a:gd name="T9" fmla="*/ 62 h 107"/>
                <a:gd name="T10" fmla="*/ 21 w 81"/>
                <a:gd name="T11" fmla="*/ 0 h 107"/>
              </a:gdLst>
              <a:ahLst/>
              <a:cxnLst>
                <a:cxn ang="0">
                  <a:pos x="T0" y="T1"/>
                </a:cxn>
                <a:cxn ang="0">
                  <a:pos x="T2" y="T3"/>
                </a:cxn>
                <a:cxn ang="0">
                  <a:pos x="T4" y="T5"/>
                </a:cxn>
                <a:cxn ang="0">
                  <a:pos x="T6" y="T7"/>
                </a:cxn>
                <a:cxn ang="0">
                  <a:pos x="T8" y="T9"/>
                </a:cxn>
                <a:cxn ang="0">
                  <a:pos x="T10" y="T11"/>
                </a:cxn>
              </a:cxnLst>
              <a:rect l="0" t="0" r="r" b="b"/>
              <a:pathLst>
                <a:path w="81" h="107">
                  <a:moveTo>
                    <a:pt x="21" y="0"/>
                  </a:moveTo>
                  <a:lnTo>
                    <a:pt x="62" y="0"/>
                  </a:lnTo>
                  <a:lnTo>
                    <a:pt x="81" y="62"/>
                  </a:lnTo>
                  <a:lnTo>
                    <a:pt x="40" y="107"/>
                  </a:lnTo>
                  <a:lnTo>
                    <a:pt x="0" y="62"/>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23" name="Freeform 16"/>
            <p:cNvSpPr/>
            <p:nvPr/>
          </p:nvSpPr>
          <p:spPr bwMode="auto">
            <a:xfrm>
              <a:off x="2284" y="1005"/>
              <a:ext cx="59" cy="80"/>
            </a:xfrm>
            <a:custGeom>
              <a:avLst/>
              <a:gdLst>
                <a:gd name="T0" fmla="*/ 28 w 59"/>
                <a:gd name="T1" fmla="*/ 80 h 80"/>
                <a:gd name="T2" fmla="*/ 59 w 59"/>
                <a:gd name="T3" fmla="*/ 47 h 80"/>
                <a:gd name="T4" fmla="*/ 45 w 59"/>
                <a:gd name="T5" fmla="*/ 0 h 80"/>
                <a:gd name="T6" fmla="*/ 14 w 59"/>
                <a:gd name="T7" fmla="*/ 0 h 80"/>
                <a:gd name="T8" fmla="*/ 0 w 59"/>
                <a:gd name="T9" fmla="*/ 47 h 80"/>
                <a:gd name="T10" fmla="*/ 28 w 59"/>
                <a:gd name="T11" fmla="*/ 80 h 80"/>
              </a:gdLst>
              <a:ahLst/>
              <a:cxnLst>
                <a:cxn ang="0">
                  <a:pos x="T0" y="T1"/>
                </a:cxn>
                <a:cxn ang="0">
                  <a:pos x="T2" y="T3"/>
                </a:cxn>
                <a:cxn ang="0">
                  <a:pos x="T4" y="T5"/>
                </a:cxn>
                <a:cxn ang="0">
                  <a:pos x="T6" y="T7"/>
                </a:cxn>
                <a:cxn ang="0">
                  <a:pos x="T8" y="T9"/>
                </a:cxn>
                <a:cxn ang="0">
                  <a:pos x="T10" y="T11"/>
                </a:cxn>
              </a:cxnLst>
              <a:rect l="0" t="0" r="r" b="b"/>
              <a:pathLst>
                <a:path w="59" h="80">
                  <a:moveTo>
                    <a:pt x="28" y="80"/>
                  </a:moveTo>
                  <a:lnTo>
                    <a:pt x="59" y="47"/>
                  </a:lnTo>
                  <a:lnTo>
                    <a:pt x="45" y="0"/>
                  </a:lnTo>
                  <a:lnTo>
                    <a:pt x="14" y="0"/>
                  </a:lnTo>
                  <a:lnTo>
                    <a:pt x="0" y="47"/>
                  </a:lnTo>
                  <a:lnTo>
                    <a:pt x="28" y="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24" name="Freeform 17"/>
            <p:cNvSpPr/>
            <p:nvPr/>
          </p:nvSpPr>
          <p:spPr bwMode="auto">
            <a:xfrm>
              <a:off x="2044" y="983"/>
              <a:ext cx="387" cy="475"/>
            </a:xfrm>
            <a:custGeom>
              <a:avLst/>
              <a:gdLst>
                <a:gd name="T0" fmla="*/ 151 w 163"/>
                <a:gd name="T1" fmla="*/ 0 h 200"/>
                <a:gd name="T2" fmla="*/ 113 w 163"/>
                <a:gd name="T3" fmla="*/ 51 h 200"/>
                <a:gd name="T4" fmla="*/ 75 w 163"/>
                <a:gd name="T5" fmla="*/ 0 h 200"/>
                <a:gd name="T6" fmla="*/ 0 w 163"/>
                <a:gd name="T7" fmla="*/ 108 h 200"/>
                <a:gd name="T8" fmla="*/ 0 w 163"/>
                <a:gd name="T9" fmla="*/ 177 h 200"/>
                <a:gd name="T10" fmla="*/ 0 w 163"/>
                <a:gd name="T11" fmla="*/ 177 h 200"/>
                <a:gd name="T12" fmla="*/ 113 w 163"/>
                <a:gd name="T13" fmla="*/ 200 h 200"/>
                <a:gd name="T14" fmla="*/ 115 w 163"/>
                <a:gd name="T15" fmla="*/ 200 h 200"/>
                <a:gd name="T16" fmla="*/ 115 w 163"/>
                <a:gd name="T17" fmla="*/ 124 h 200"/>
                <a:gd name="T18" fmla="*/ 163 w 163"/>
                <a:gd name="T19" fmla="*/ 6 h 200"/>
                <a:gd name="T20" fmla="*/ 151 w 163"/>
                <a:gd name="T21"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200">
                  <a:moveTo>
                    <a:pt x="151" y="0"/>
                  </a:moveTo>
                  <a:cubicBezTo>
                    <a:pt x="113" y="51"/>
                    <a:pt x="113" y="51"/>
                    <a:pt x="113" y="51"/>
                  </a:cubicBezTo>
                  <a:cubicBezTo>
                    <a:pt x="75" y="0"/>
                    <a:pt x="75" y="0"/>
                    <a:pt x="75" y="0"/>
                  </a:cubicBezTo>
                  <a:cubicBezTo>
                    <a:pt x="32" y="16"/>
                    <a:pt x="0" y="58"/>
                    <a:pt x="0" y="108"/>
                  </a:cubicBezTo>
                  <a:cubicBezTo>
                    <a:pt x="0" y="177"/>
                    <a:pt x="0" y="177"/>
                    <a:pt x="0" y="177"/>
                  </a:cubicBezTo>
                  <a:cubicBezTo>
                    <a:pt x="0" y="177"/>
                    <a:pt x="0" y="177"/>
                    <a:pt x="0" y="177"/>
                  </a:cubicBezTo>
                  <a:cubicBezTo>
                    <a:pt x="2" y="189"/>
                    <a:pt x="52" y="200"/>
                    <a:pt x="113" y="200"/>
                  </a:cubicBezTo>
                  <a:cubicBezTo>
                    <a:pt x="114" y="200"/>
                    <a:pt x="114" y="200"/>
                    <a:pt x="115" y="200"/>
                  </a:cubicBezTo>
                  <a:cubicBezTo>
                    <a:pt x="115" y="124"/>
                    <a:pt x="115" y="124"/>
                    <a:pt x="115" y="124"/>
                  </a:cubicBezTo>
                  <a:cubicBezTo>
                    <a:pt x="115" y="78"/>
                    <a:pt x="133" y="36"/>
                    <a:pt x="163" y="6"/>
                  </a:cubicBezTo>
                  <a:cubicBezTo>
                    <a:pt x="159" y="4"/>
                    <a:pt x="155" y="2"/>
                    <a:pt x="15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25" name="Freeform 18"/>
            <p:cNvSpPr/>
            <p:nvPr/>
          </p:nvSpPr>
          <p:spPr bwMode="auto">
            <a:xfrm>
              <a:off x="2286" y="969"/>
              <a:ext cx="55" cy="31"/>
            </a:xfrm>
            <a:custGeom>
              <a:avLst/>
              <a:gdLst>
                <a:gd name="T0" fmla="*/ 18 w 23"/>
                <a:gd name="T1" fmla="*/ 13 h 13"/>
                <a:gd name="T2" fmla="*/ 22 w 23"/>
                <a:gd name="T3" fmla="*/ 0 h 13"/>
                <a:gd name="T4" fmla="*/ 11 w 23"/>
                <a:gd name="T5" fmla="*/ 0 h 13"/>
                <a:gd name="T6" fmla="*/ 1 w 23"/>
                <a:gd name="T7" fmla="*/ 0 h 13"/>
                <a:gd name="T8" fmla="*/ 5 w 23"/>
                <a:gd name="T9" fmla="*/ 13 h 13"/>
                <a:gd name="T10" fmla="*/ 18 w 23"/>
                <a:gd name="T11" fmla="*/ 13 h 13"/>
              </a:gdLst>
              <a:ahLst/>
              <a:cxnLst>
                <a:cxn ang="0">
                  <a:pos x="T0" y="T1"/>
                </a:cxn>
                <a:cxn ang="0">
                  <a:pos x="T2" y="T3"/>
                </a:cxn>
                <a:cxn ang="0">
                  <a:pos x="T4" y="T5"/>
                </a:cxn>
                <a:cxn ang="0">
                  <a:pos x="T6" y="T7"/>
                </a:cxn>
                <a:cxn ang="0">
                  <a:pos x="T8" y="T9"/>
                </a:cxn>
                <a:cxn ang="0">
                  <a:pos x="T10" y="T11"/>
                </a:cxn>
              </a:cxnLst>
              <a:rect l="0" t="0" r="r" b="b"/>
              <a:pathLst>
                <a:path w="23" h="13">
                  <a:moveTo>
                    <a:pt x="18" y="13"/>
                  </a:moveTo>
                  <a:cubicBezTo>
                    <a:pt x="18" y="13"/>
                    <a:pt x="23" y="8"/>
                    <a:pt x="22" y="0"/>
                  </a:cubicBezTo>
                  <a:cubicBezTo>
                    <a:pt x="19" y="0"/>
                    <a:pt x="15" y="0"/>
                    <a:pt x="11" y="0"/>
                  </a:cubicBezTo>
                  <a:cubicBezTo>
                    <a:pt x="8" y="0"/>
                    <a:pt x="4" y="0"/>
                    <a:pt x="1" y="0"/>
                  </a:cubicBezTo>
                  <a:cubicBezTo>
                    <a:pt x="1" y="0"/>
                    <a:pt x="0" y="8"/>
                    <a:pt x="5" y="13"/>
                  </a:cubicBezTo>
                  <a:cubicBezTo>
                    <a:pt x="5" y="13"/>
                    <a:pt x="14" y="13"/>
                    <a:pt x="18"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26" name="Oval 19"/>
            <p:cNvSpPr>
              <a:spLocks noChangeArrowheads="1"/>
            </p:cNvSpPr>
            <p:nvPr/>
          </p:nvSpPr>
          <p:spPr bwMode="auto">
            <a:xfrm>
              <a:off x="2146" y="622"/>
              <a:ext cx="332" cy="33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27" name="Freeform 20"/>
            <p:cNvSpPr/>
            <p:nvPr/>
          </p:nvSpPr>
          <p:spPr bwMode="auto">
            <a:xfrm>
              <a:off x="3075" y="969"/>
              <a:ext cx="52" cy="31"/>
            </a:xfrm>
            <a:custGeom>
              <a:avLst/>
              <a:gdLst>
                <a:gd name="T0" fmla="*/ 18 w 22"/>
                <a:gd name="T1" fmla="*/ 13 h 13"/>
                <a:gd name="T2" fmla="*/ 22 w 22"/>
                <a:gd name="T3" fmla="*/ 0 h 13"/>
                <a:gd name="T4" fmla="*/ 11 w 22"/>
                <a:gd name="T5" fmla="*/ 0 h 13"/>
                <a:gd name="T6" fmla="*/ 1 w 22"/>
                <a:gd name="T7" fmla="*/ 0 h 13"/>
                <a:gd name="T8" fmla="*/ 5 w 22"/>
                <a:gd name="T9" fmla="*/ 13 h 13"/>
                <a:gd name="T10" fmla="*/ 18 w 22"/>
                <a:gd name="T11" fmla="*/ 13 h 13"/>
              </a:gdLst>
              <a:ahLst/>
              <a:cxnLst>
                <a:cxn ang="0">
                  <a:pos x="T0" y="T1"/>
                </a:cxn>
                <a:cxn ang="0">
                  <a:pos x="T2" y="T3"/>
                </a:cxn>
                <a:cxn ang="0">
                  <a:pos x="T4" y="T5"/>
                </a:cxn>
                <a:cxn ang="0">
                  <a:pos x="T6" y="T7"/>
                </a:cxn>
                <a:cxn ang="0">
                  <a:pos x="T8" y="T9"/>
                </a:cxn>
                <a:cxn ang="0">
                  <a:pos x="T10" y="T11"/>
                </a:cxn>
              </a:cxnLst>
              <a:rect l="0" t="0" r="r" b="b"/>
              <a:pathLst>
                <a:path w="22" h="13">
                  <a:moveTo>
                    <a:pt x="18" y="13"/>
                  </a:moveTo>
                  <a:cubicBezTo>
                    <a:pt x="18" y="13"/>
                    <a:pt x="22" y="8"/>
                    <a:pt x="22" y="0"/>
                  </a:cubicBezTo>
                  <a:cubicBezTo>
                    <a:pt x="19" y="0"/>
                    <a:pt x="15" y="0"/>
                    <a:pt x="11" y="0"/>
                  </a:cubicBezTo>
                  <a:cubicBezTo>
                    <a:pt x="8" y="0"/>
                    <a:pt x="4" y="0"/>
                    <a:pt x="1" y="0"/>
                  </a:cubicBezTo>
                  <a:cubicBezTo>
                    <a:pt x="1" y="0"/>
                    <a:pt x="0" y="8"/>
                    <a:pt x="5" y="13"/>
                  </a:cubicBezTo>
                  <a:cubicBezTo>
                    <a:pt x="5" y="13"/>
                    <a:pt x="13" y="13"/>
                    <a:pt x="18"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28" name="Freeform 21"/>
            <p:cNvSpPr/>
            <p:nvPr/>
          </p:nvSpPr>
          <p:spPr bwMode="auto">
            <a:xfrm>
              <a:off x="3070" y="1005"/>
              <a:ext cx="59" cy="80"/>
            </a:xfrm>
            <a:custGeom>
              <a:avLst/>
              <a:gdLst>
                <a:gd name="T0" fmla="*/ 31 w 59"/>
                <a:gd name="T1" fmla="*/ 80 h 80"/>
                <a:gd name="T2" fmla="*/ 59 w 59"/>
                <a:gd name="T3" fmla="*/ 47 h 80"/>
                <a:gd name="T4" fmla="*/ 47 w 59"/>
                <a:gd name="T5" fmla="*/ 0 h 80"/>
                <a:gd name="T6" fmla="*/ 16 w 59"/>
                <a:gd name="T7" fmla="*/ 0 h 80"/>
                <a:gd name="T8" fmla="*/ 0 w 59"/>
                <a:gd name="T9" fmla="*/ 47 h 80"/>
                <a:gd name="T10" fmla="*/ 31 w 59"/>
                <a:gd name="T11" fmla="*/ 80 h 80"/>
              </a:gdLst>
              <a:ahLst/>
              <a:cxnLst>
                <a:cxn ang="0">
                  <a:pos x="T0" y="T1"/>
                </a:cxn>
                <a:cxn ang="0">
                  <a:pos x="T2" y="T3"/>
                </a:cxn>
                <a:cxn ang="0">
                  <a:pos x="T4" y="T5"/>
                </a:cxn>
                <a:cxn ang="0">
                  <a:pos x="T6" y="T7"/>
                </a:cxn>
                <a:cxn ang="0">
                  <a:pos x="T8" y="T9"/>
                </a:cxn>
                <a:cxn ang="0">
                  <a:pos x="T10" y="T11"/>
                </a:cxn>
              </a:cxnLst>
              <a:rect l="0" t="0" r="r" b="b"/>
              <a:pathLst>
                <a:path w="59" h="80">
                  <a:moveTo>
                    <a:pt x="31" y="80"/>
                  </a:moveTo>
                  <a:lnTo>
                    <a:pt x="59" y="47"/>
                  </a:lnTo>
                  <a:lnTo>
                    <a:pt x="47" y="0"/>
                  </a:lnTo>
                  <a:lnTo>
                    <a:pt x="16" y="0"/>
                  </a:lnTo>
                  <a:lnTo>
                    <a:pt x="0" y="47"/>
                  </a:lnTo>
                  <a:lnTo>
                    <a:pt x="31" y="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29" name="Oval 22"/>
            <p:cNvSpPr>
              <a:spLocks noChangeArrowheads="1"/>
            </p:cNvSpPr>
            <p:nvPr/>
          </p:nvSpPr>
          <p:spPr bwMode="auto">
            <a:xfrm>
              <a:off x="2934" y="622"/>
              <a:ext cx="333" cy="33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30" name="Freeform 23"/>
            <p:cNvSpPr/>
            <p:nvPr/>
          </p:nvSpPr>
          <p:spPr bwMode="auto">
            <a:xfrm>
              <a:off x="2982" y="983"/>
              <a:ext cx="387" cy="475"/>
            </a:xfrm>
            <a:custGeom>
              <a:avLst/>
              <a:gdLst>
                <a:gd name="T0" fmla="*/ 88 w 163"/>
                <a:gd name="T1" fmla="*/ 0 h 200"/>
                <a:gd name="T2" fmla="*/ 50 w 163"/>
                <a:gd name="T3" fmla="*/ 51 h 200"/>
                <a:gd name="T4" fmla="*/ 12 w 163"/>
                <a:gd name="T5" fmla="*/ 0 h 200"/>
                <a:gd name="T6" fmla="*/ 0 w 163"/>
                <a:gd name="T7" fmla="*/ 6 h 200"/>
                <a:gd name="T8" fmla="*/ 48 w 163"/>
                <a:gd name="T9" fmla="*/ 124 h 200"/>
                <a:gd name="T10" fmla="*/ 48 w 163"/>
                <a:gd name="T11" fmla="*/ 200 h 200"/>
                <a:gd name="T12" fmla="*/ 50 w 163"/>
                <a:gd name="T13" fmla="*/ 200 h 200"/>
                <a:gd name="T14" fmla="*/ 163 w 163"/>
                <a:gd name="T15" fmla="*/ 177 h 200"/>
                <a:gd name="T16" fmla="*/ 163 w 163"/>
                <a:gd name="T17" fmla="*/ 177 h 200"/>
                <a:gd name="T18" fmla="*/ 163 w 163"/>
                <a:gd name="T19" fmla="*/ 108 h 200"/>
                <a:gd name="T20" fmla="*/ 88 w 163"/>
                <a:gd name="T21"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200">
                  <a:moveTo>
                    <a:pt x="88" y="0"/>
                  </a:moveTo>
                  <a:cubicBezTo>
                    <a:pt x="50" y="51"/>
                    <a:pt x="50" y="51"/>
                    <a:pt x="50" y="51"/>
                  </a:cubicBezTo>
                  <a:cubicBezTo>
                    <a:pt x="12" y="0"/>
                    <a:pt x="12" y="0"/>
                    <a:pt x="12" y="0"/>
                  </a:cubicBezTo>
                  <a:cubicBezTo>
                    <a:pt x="8" y="2"/>
                    <a:pt x="4" y="4"/>
                    <a:pt x="0" y="6"/>
                  </a:cubicBezTo>
                  <a:cubicBezTo>
                    <a:pt x="30" y="36"/>
                    <a:pt x="48" y="78"/>
                    <a:pt x="48" y="124"/>
                  </a:cubicBezTo>
                  <a:cubicBezTo>
                    <a:pt x="48" y="200"/>
                    <a:pt x="48" y="200"/>
                    <a:pt x="48" y="200"/>
                  </a:cubicBezTo>
                  <a:cubicBezTo>
                    <a:pt x="49" y="200"/>
                    <a:pt x="49" y="200"/>
                    <a:pt x="50" y="200"/>
                  </a:cubicBezTo>
                  <a:cubicBezTo>
                    <a:pt x="111" y="200"/>
                    <a:pt x="161" y="189"/>
                    <a:pt x="163" y="177"/>
                  </a:cubicBezTo>
                  <a:cubicBezTo>
                    <a:pt x="163" y="177"/>
                    <a:pt x="163" y="177"/>
                    <a:pt x="163" y="177"/>
                  </a:cubicBezTo>
                  <a:cubicBezTo>
                    <a:pt x="163" y="108"/>
                    <a:pt x="163" y="108"/>
                    <a:pt x="163" y="108"/>
                  </a:cubicBezTo>
                  <a:cubicBezTo>
                    <a:pt x="163" y="58"/>
                    <a:pt x="131" y="16"/>
                    <a:pt x="8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grpSp>
      <p:grpSp>
        <p:nvGrpSpPr>
          <p:cNvPr id="31" name="Group 78"/>
          <p:cNvGrpSpPr>
            <a:grpSpLocks noChangeAspect="1"/>
          </p:cNvGrpSpPr>
          <p:nvPr/>
        </p:nvGrpSpPr>
        <p:grpSpPr bwMode="auto">
          <a:xfrm>
            <a:off x="6816339" y="3168226"/>
            <a:ext cx="1074738" cy="940814"/>
            <a:chOff x="3233" y="2705"/>
            <a:chExt cx="1284" cy="1124"/>
          </a:xfrm>
          <a:solidFill>
            <a:schemeClr val="bg1"/>
          </a:solidFill>
        </p:grpSpPr>
        <p:sp>
          <p:nvSpPr>
            <p:cNvPr id="32" name="Freeform 82"/>
            <p:cNvSpPr>
              <a:spLocks noEditPoints="1"/>
            </p:cNvSpPr>
            <p:nvPr/>
          </p:nvSpPr>
          <p:spPr bwMode="auto">
            <a:xfrm>
              <a:off x="3247" y="2796"/>
              <a:ext cx="964" cy="957"/>
            </a:xfrm>
            <a:custGeom>
              <a:avLst/>
              <a:gdLst>
                <a:gd name="T0" fmla="*/ 248 w 406"/>
                <a:gd name="T1" fmla="*/ 20 h 403"/>
                <a:gd name="T2" fmla="*/ 199 w 406"/>
                <a:gd name="T3" fmla="*/ 3 h 403"/>
                <a:gd name="T4" fmla="*/ 130 w 406"/>
                <a:gd name="T5" fmla="*/ 33 h 403"/>
                <a:gd name="T6" fmla="*/ 109 w 406"/>
                <a:gd name="T7" fmla="*/ 45 h 403"/>
                <a:gd name="T8" fmla="*/ 110 w 406"/>
                <a:gd name="T9" fmla="*/ 46 h 403"/>
                <a:gd name="T10" fmla="*/ 120 w 406"/>
                <a:gd name="T11" fmla="*/ 28 h 403"/>
                <a:gd name="T12" fmla="*/ 84 w 406"/>
                <a:gd name="T13" fmla="*/ 50 h 403"/>
                <a:gd name="T14" fmla="*/ 31 w 406"/>
                <a:gd name="T15" fmla="*/ 258 h 403"/>
                <a:gd name="T16" fmla="*/ 28 w 406"/>
                <a:gd name="T17" fmla="*/ 220 h 403"/>
                <a:gd name="T18" fmla="*/ 58 w 406"/>
                <a:gd name="T19" fmla="*/ 238 h 403"/>
                <a:gd name="T20" fmla="*/ 99 w 406"/>
                <a:gd name="T21" fmla="*/ 228 h 403"/>
                <a:gd name="T22" fmla="*/ 127 w 406"/>
                <a:gd name="T23" fmla="*/ 284 h 403"/>
                <a:gd name="T24" fmla="*/ 141 w 406"/>
                <a:gd name="T25" fmla="*/ 276 h 403"/>
                <a:gd name="T26" fmla="*/ 142 w 406"/>
                <a:gd name="T27" fmla="*/ 233 h 403"/>
                <a:gd name="T28" fmla="*/ 186 w 406"/>
                <a:gd name="T29" fmla="*/ 210 h 403"/>
                <a:gd name="T30" fmla="*/ 191 w 406"/>
                <a:gd name="T31" fmla="*/ 171 h 403"/>
                <a:gd name="T32" fmla="*/ 248 w 406"/>
                <a:gd name="T33" fmla="*/ 127 h 403"/>
                <a:gd name="T34" fmla="*/ 263 w 406"/>
                <a:gd name="T35" fmla="*/ 120 h 403"/>
                <a:gd name="T36" fmla="*/ 286 w 406"/>
                <a:gd name="T37" fmla="*/ 90 h 403"/>
                <a:gd name="T38" fmla="*/ 317 w 406"/>
                <a:gd name="T39" fmla="*/ 101 h 403"/>
                <a:gd name="T40" fmla="*/ 350 w 406"/>
                <a:gd name="T41" fmla="*/ 56 h 403"/>
                <a:gd name="T42" fmla="*/ 349 w 406"/>
                <a:gd name="T43" fmla="*/ 46 h 403"/>
                <a:gd name="T44" fmla="*/ 368 w 406"/>
                <a:gd name="T45" fmla="*/ 71 h 403"/>
                <a:gd name="T46" fmla="*/ 389 w 406"/>
                <a:gd name="T47" fmla="*/ 98 h 403"/>
                <a:gd name="T48" fmla="*/ 395 w 406"/>
                <a:gd name="T49" fmla="*/ 97 h 403"/>
                <a:gd name="T50" fmla="*/ 245 w 406"/>
                <a:gd name="T51" fmla="*/ 173 h 403"/>
                <a:gd name="T52" fmla="*/ 231 w 406"/>
                <a:gd name="T53" fmla="*/ 187 h 403"/>
                <a:gd name="T54" fmla="*/ 254 w 406"/>
                <a:gd name="T55" fmla="*/ 176 h 403"/>
                <a:gd name="T56" fmla="*/ 270 w 406"/>
                <a:gd name="T57" fmla="*/ 151 h 403"/>
                <a:gd name="T58" fmla="*/ 251 w 406"/>
                <a:gd name="T59" fmla="*/ 160 h 403"/>
                <a:gd name="T60" fmla="*/ 185 w 406"/>
                <a:gd name="T61" fmla="*/ 221 h 403"/>
                <a:gd name="T62" fmla="*/ 194 w 406"/>
                <a:gd name="T63" fmla="*/ 238 h 403"/>
                <a:gd name="T64" fmla="*/ 196 w 406"/>
                <a:gd name="T65" fmla="*/ 247 h 403"/>
                <a:gd name="T66" fmla="*/ 193 w 406"/>
                <a:gd name="T67" fmla="*/ 256 h 403"/>
                <a:gd name="T68" fmla="*/ 181 w 406"/>
                <a:gd name="T69" fmla="*/ 282 h 403"/>
                <a:gd name="T70" fmla="*/ 167 w 406"/>
                <a:gd name="T71" fmla="*/ 282 h 403"/>
                <a:gd name="T72" fmla="*/ 185 w 406"/>
                <a:gd name="T73" fmla="*/ 284 h 403"/>
                <a:gd name="T74" fmla="*/ 180 w 406"/>
                <a:gd name="T75" fmla="*/ 309 h 403"/>
                <a:gd name="T76" fmla="*/ 206 w 406"/>
                <a:gd name="T77" fmla="*/ 269 h 403"/>
                <a:gd name="T78" fmla="*/ 206 w 406"/>
                <a:gd name="T79" fmla="*/ 282 h 403"/>
                <a:gd name="T80" fmla="*/ 189 w 406"/>
                <a:gd name="T81" fmla="*/ 298 h 403"/>
                <a:gd name="T82" fmla="*/ 198 w 406"/>
                <a:gd name="T83" fmla="*/ 300 h 403"/>
                <a:gd name="T84" fmla="*/ 211 w 406"/>
                <a:gd name="T85" fmla="*/ 309 h 403"/>
                <a:gd name="T86" fmla="*/ 187 w 406"/>
                <a:gd name="T87" fmla="*/ 307 h 403"/>
                <a:gd name="T88" fmla="*/ 272 w 406"/>
                <a:gd name="T89" fmla="*/ 310 h 403"/>
                <a:gd name="T90" fmla="*/ 236 w 406"/>
                <a:gd name="T91" fmla="*/ 297 h 403"/>
                <a:gd name="T92" fmla="*/ 249 w 406"/>
                <a:gd name="T93" fmla="*/ 309 h 403"/>
                <a:gd name="T94" fmla="*/ 286 w 406"/>
                <a:gd name="T95" fmla="*/ 293 h 403"/>
                <a:gd name="T96" fmla="*/ 287 w 406"/>
                <a:gd name="T97" fmla="*/ 295 h 403"/>
                <a:gd name="T98" fmla="*/ 267 w 406"/>
                <a:gd name="T99" fmla="*/ 346 h 403"/>
                <a:gd name="T100" fmla="*/ 239 w 406"/>
                <a:gd name="T101" fmla="*/ 325 h 403"/>
                <a:gd name="T102" fmla="*/ 200 w 406"/>
                <a:gd name="T103" fmla="*/ 344 h 403"/>
                <a:gd name="T104" fmla="*/ 195 w 406"/>
                <a:gd name="T105" fmla="*/ 374 h 403"/>
                <a:gd name="T106" fmla="*/ 241 w 406"/>
                <a:gd name="T107" fmla="*/ 382 h 403"/>
                <a:gd name="T108" fmla="*/ 271 w 406"/>
                <a:gd name="T109" fmla="*/ 389 h 403"/>
                <a:gd name="T110" fmla="*/ 274 w 406"/>
                <a:gd name="T111" fmla="*/ 391 h 403"/>
                <a:gd name="T112" fmla="*/ 303 w 406"/>
                <a:gd name="T113" fmla="*/ 314 h 403"/>
                <a:gd name="T114" fmla="*/ 312 w 406"/>
                <a:gd name="T115" fmla="*/ 312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06" h="403">
                  <a:moveTo>
                    <a:pt x="338" y="53"/>
                  </a:moveTo>
                  <a:cubicBezTo>
                    <a:pt x="331" y="46"/>
                    <a:pt x="331" y="46"/>
                    <a:pt x="331" y="46"/>
                  </a:cubicBezTo>
                  <a:cubicBezTo>
                    <a:pt x="311" y="39"/>
                    <a:pt x="311" y="39"/>
                    <a:pt x="311" y="39"/>
                  </a:cubicBezTo>
                  <a:cubicBezTo>
                    <a:pt x="310" y="44"/>
                    <a:pt x="310" y="44"/>
                    <a:pt x="310" y="44"/>
                  </a:cubicBezTo>
                  <a:cubicBezTo>
                    <a:pt x="301" y="39"/>
                    <a:pt x="301" y="39"/>
                    <a:pt x="301" y="39"/>
                  </a:cubicBezTo>
                  <a:cubicBezTo>
                    <a:pt x="296" y="36"/>
                    <a:pt x="296" y="36"/>
                    <a:pt x="296" y="36"/>
                  </a:cubicBezTo>
                  <a:cubicBezTo>
                    <a:pt x="296" y="36"/>
                    <a:pt x="288" y="37"/>
                    <a:pt x="289" y="38"/>
                  </a:cubicBezTo>
                  <a:cubicBezTo>
                    <a:pt x="289" y="39"/>
                    <a:pt x="277" y="30"/>
                    <a:pt x="277" y="30"/>
                  </a:cubicBezTo>
                  <a:cubicBezTo>
                    <a:pt x="268" y="30"/>
                    <a:pt x="268" y="30"/>
                    <a:pt x="268" y="30"/>
                  </a:cubicBezTo>
                  <a:cubicBezTo>
                    <a:pt x="259" y="25"/>
                    <a:pt x="259" y="25"/>
                    <a:pt x="259" y="25"/>
                  </a:cubicBezTo>
                  <a:cubicBezTo>
                    <a:pt x="255" y="26"/>
                    <a:pt x="255" y="26"/>
                    <a:pt x="255" y="26"/>
                  </a:cubicBezTo>
                  <a:cubicBezTo>
                    <a:pt x="248" y="20"/>
                    <a:pt x="248" y="20"/>
                    <a:pt x="248" y="20"/>
                  </a:cubicBezTo>
                  <a:cubicBezTo>
                    <a:pt x="241" y="26"/>
                    <a:pt x="241" y="26"/>
                    <a:pt x="241" y="26"/>
                  </a:cubicBezTo>
                  <a:cubicBezTo>
                    <a:pt x="241" y="29"/>
                    <a:pt x="241" y="29"/>
                    <a:pt x="241" y="29"/>
                  </a:cubicBezTo>
                  <a:cubicBezTo>
                    <a:pt x="231" y="26"/>
                    <a:pt x="231" y="26"/>
                    <a:pt x="231" y="26"/>
                  </a:cubicBezTo>
                  <a:cubicBezTo>
                    <a:pt x="227" y="28"/>
                    <a:pt x="227" y="28"/>
                    <a:pt x="227" y="28"/>
                  </a:cubicBezTo>
                  <a:cubicBezTo>
                    <a:pt x="221" y="20"/>
                    <a:pt x="221" y="20"/>
                    <a:pt x="221" y="20"/>
                  </a:cubicBezTo>
                  <a:cubicBezTo>
                    <a:pt x="208" y="20"/>
                    <a:pt x="208" y="20"/>
                    <a:pt x="208" y="20"/>
                  </a:cubicBezTo>
                  <a:cubicBezTo>
                    <a:pt x="196" y="17"/>
                    <a:pt x="196" y="17"/>
                    <a:pt x="196" y="17"/>
                  </a:cubicBezTo>
                  <a:cubicBezTo>
                    <a:pt x="191" y="14"/>
                    <a:pt x="191" y="14"/>
                    <a:pt x="191" y="14"/>
                  </a:cubicBezTo>
                  <a:cubicBezTo>
                    <a:pt x="183" y="17"/>
                    <a:pt x="183" y="17"/>
                    <a:pt x="183" y="17"/>
                  </a:cubicBezTo>
                  <a:cubicBezTo>
                    <a:pt x="181" y="15"/>
                    <a:pt x="181" y="15"/>
                    <a:pt x="181" y="15"/>
                  </a:cubicBezTo>
                  <a:cubicBezTo>
                    <a:pt x="196" y="9"/>
                    <a:pt x="196" y="9"/>
                    <a:pt x="196" y="9"/>
                  </a:cubicBezTo>
                  <a:cubicBezTo>
                    <a:pt x="199" y="3"/>
                    <a:pt x="199" y="3"/>
                    <a:pt x="199" y="3"/>
                  </a:cubicBezTo>
                  <a:cubicBezTo>
                    <a:pt x="190" y="4"/>
                    <a:pt x="190" y="4"/>
                    <a:pt x="190" y="4"/>
                  </a:cubicBezTo>
                  <a:cubicBezTo>
                    <a:pt x="195" y="0"/>
                    <a:pt x="195" y="0"/>
                    <a:pt x="195" y="0"/>
                  </a:cubicBezTo>
                  <a:cubicBezTo>
                    <a:pt x="185" y="2"/>
                    <a:pt x="185" y="2"/>
                    <a:pt x="185" y="2"/>
                  </a:cubicBezTo>
                  <a:cubicBezTo>
                    <a:pt x="182" y="7"/>
                    <a:pt x="182" y="7"/>
                    <a:pt x="182" y="7"/>
                  </a:cubicBezTo>
                  <a:cubicBezTo>
                    <a:pt x="179" y="10"/>
                    <a:pt x="179" y="10"/>
                    <a:pt x="179" y="10"/>
                  </a:cubicBezTo>
                  <a:cubicBezTo>
                    <a:pt x="176" y="6"/>
                    <a:pt x="176" y="6"/>
                    <a:pt x="176" y="6"/>
                  </a:cubicBezTo>
                  <a:cubicBezTo>
                    <a:pt x="168" y="7"/>
                    <a:pt x="168" y="7"/>
                    <a:pt x="168" y="7"/>
                  </a:cubicBezTo>
                  <a:cubicBezTo>
                    <a:pt x="168" y="7"/>
                    <a:pt x="164" y="12"/>
                    <a:pt x="164" y="12"/>
                  </a:cubicBezTo>
                  <a:cubicBezTo>
                    <a:pt x="163" y="13"/>
                    <a:pt x="155" y="15"/>
                    <a:pt x="154" y="15"/>
                  </a:cubicBezTo>
                  <a:cubicBezTo>
                    <a:pt x="154" y="16"/>
                    <a:pt x="148" y="22"/>
                    <a:pt x="146" y="23"/>
                  </a:cubicBezTo>
                  <a:cubicBezTo>
                    <a:pt x="144" y="24"/>
                    <a:pt x="136" y="26"/>
                    <a:pt x="135" y="27"/>
                  </a:cubicBezTo>
                  <a:cubicBezTo>
                    <a:pt x="134" y="28"/>
                    <a:pt x="131" y="32"/>
                    <a:pt x="130" y="33"/>
                  </a:cubicBezTo>
                  <a:cubicBezTo>
                    <a:pt x="130" y="34"/>
                    <a:pt x="128" y="38"/>
                    <a:pt x="128" y="39"/>
                  </a:cubicBezTo>
                  <a:cubicBezTo>
                    <a:pt x="127" y="40"/>
                    <a:pt x="122" y="44"/>
                    <a:pt x="123" y="41"/>
                  </a:cubicBezTo>
                  <a:cubicBezTo>
                    <a:pt x="124" y="39"/>
                    <a:pt x="127" y="35"/>
                    <a:pt x="127" y="34"/>
                  </a:cubicBezTo>
                  <a:cubicBezTo>
                    <a:pt x="128" y="33"/>
                    <a:pt x="129" y="31"/>
                    <a:pt x="129" y="30"/>
                  </a:cubicBezTo>
                  <a:cubicBezTo>
                    <a:pt x="129" y="28"/>
                    <a:pt x="129" y="26"/>
                    <a:pt x="129" y="26"/>
                  </a:cubicBezTo>
                  <a:cubicBezTo>
                    <a:pt x="130" y="24"/>
                    <a:pt x="130" y="24"/>
                    <a:pt x="130" y="24"/>
                  </a:cubicBezTo>
                  <a:cubicBezTo>
                    <a:pt x="123" y="26"/>
                    <a:pt x="123" y="26"/>
                    <a:pt x="123" y="26"/>
                  </a:cubicBezTo>
                  <a:cubicBezTo>
                    <a:pt x="123" y="26"/>
                    <a:pt x="125" y="26"/>
                    <a:pt x="122" y="29"/>
                  </a:cubicBezTo>
                  <a:cubicBezTo>
                    <a:pt x="120" y="32"/>
                    <a:pt x="116" y="35"/>
                    <a:pt x="116" y="36"/>
                  </a:cubicBezTo>
                  <a:cubicBezTo>
                    <a:pt x="115" y="36"/>
                    <a:pt x="114" y="38"/>
                    <a:pt x="112" y="40"/>
                  </a:cubicBezTo>
                  <a:cubicBezTo>
                    <a:pt x="109" y="41"/>
                    <a:pt x="107" y="43"/>
                    <a:pt x="107" y="43"/>
                  </a:cubicBezTo>
                  <a:cubicBezTo>
                    <a:pt x="109" y="45"/>
                    <a:pt x="109" y="45"/>
                    <a:pt x="109" y="45"/>
                  </a:cubicBezTo>
                  <a:cubicBezTo>
                    <a:pt x="114" y="44"/>
                    <a:pt x="114" y="44"/>
                    <a:pt x="114" y="44"/>
                  </a:cubicBezTo>
                  <a:cubicBezTo>
                    <a:pt x="113" y="46"/>
                    <a:pt x="113" y="46"/>
                    <a:pt x="113" y="46"/>
                  </a:cubicBezTo>
                  <a:cubicBezTo>
                    <a:pt x="113" y="46"/>
                    <a:pt x="112" y="47"/>
                    <a:pt x="112" y="48"/>
                  </a:cubicBezTo>
                  <a:cubicBezTo>
                    <a:pt x="113" y="50"/>
                    <a:pt x="115" y="51"/>
                    <a:pt x="115" y="51"/>
                  </a:cubicBezTo>
                  <a:cubicBezTo>
                    <a:pt x="112" y="53"/>
                    <a:pt x="112" y="53"/>
                    <a:pt x="112" y="53"/>
                  </a:cubicBezTo>
                  <a:cubicBezTo>
                    <a:pt x="112" y="53"/>
                    <a:pt x="108" y="55"/>
                    <a:pt x="107" y="56"/>
                  </a:cubicBezTo>
                  <a:cubicBezTo>
                    <a:pt x="107" y="57"/>
                    <a:pt x="106" y="60"/>
                    <a:pt x="106" y="60"/>
                  </a:cubicBezTo>
                  <a:cubicBezTo>
                    <a:pt x="103" y="57"/>
                    <a:pt x="103" y="57"/>
                    <a:pt x="103" y="57"/>
                  </a:cubicBezTo>
                  <a:cubicBezTo>
                    <a:pt x="103" y="57"/>
                    <a:pt x="103" y="55"/>
                    <a:pt x="105" y="54"/>
                  </a:cubicBezTo>
                  <a:cubicBezTo>
                    <a:pt x="106" y="52"/>
                    <a:pt x="104" y="53"/>
                    <a:pt x="106" y="51"/>
                  </a:cubicBezTo>
                  <a:cubicBezTo>
                    <a:pt x="109" y="48"/>
                    <a:pt x="109" y="48"/>
                    <a:pt x="109" y="48"/>
                  </a:cubicBezTo>
                  <a:cubicBezTo>
                    <a:pt x="109" y="48"/>
                    <a:pt x="111" y="46"/>
                    <a:pt x="110" y="46"/>
                  </a:cubicBezTo>
                  <a:cubicBezTo>
                    <a:pt x="109" y="46"/>
                    <a:pt x="105" y="46"/>
                    <a:pt x="105" y="46"/>
                  </a:cubicBezTo>
                  <a:cubicBezTo>
                    <a:pt x="105" y="46"/>
                    <a:pt x="104" y="49"/>
                    <a:pt x="103" y="50"/>
                  </a:cubicBezTo>
                  <a:cubicBezTo>
                    <a:pt x="102" y="51"/>
                    <a:pt x="99" y="55"/>
                    <a:pt x="99" y="55"/>
                  </a:cubicBezTo>
                  <a:cubicBezTo>
                    <a:pt x="93" y="57"/>
                    <a:pt x="93" y="57"/>
                    <a:pt x="93" y="57"/>
                  </a:cubicBezTo>
                  <a:cubicBezTo>
                    <a:pt x="93" y="55"/>
                    <a:pt x="95" y="55"/>
                    <a:pt x="95" y="53"/>
                  </a:cubicBezTo>
                  <a:cubicBezTo>
                    <a:pt x="96" y="52"/>
                    <a:pt x="99" y="50"/>
                    <a:pt x="100" y="49"/>
                  </a:cubicBezTo>
                  <a:cubicBezTo>
                    <a:pt x="101" y="47"/>
                    <a:pt x="100" y="49"/>
                    <a:pt x="101" y="47"/>
                  </a:cubicBezTo>
                  <a:cubicBezTo>
                    <a:pt x="101" y="46"/>
                    <a:pt x="102" y="43"/>
                    <a:pt x="104" y="42"/>
                  </a:cubicBezTo>
                  <a:cubicBezTo>
                    <a:pt x="105" y="42"/>
                    <a:pt x="108" y="39"/>
                    <a:pt x="108" y="39"/>
                  </a:cubicBezTo>
                  <a:cubicBezTo>
                    <a:pt x="111" y="36"/>
                    <a:pt x="111" y="36"/>
                    <a:pt x="111" y="36"/>
                  </a:cubicBezTo>
                  <a:cubicBezTo>
                    <a:pt x="115" y="33"/>
                    <a:pt x="115" y="33"/>
                    <a:pt x="115" y="33"/>
                  </a:cubicBezTo>
                  <a:cubicBezTo>
                    <a:pt x="120" y="28"/>
                    <a:pt x="120" y="28"/>
                    <a:pt x="120" y="28"/>
                  </a:cubicBezTo>
                  <a:cubicBezTo>
                    <a:pt x="122" y="26"/>
                    <a:pt x="122" y="26"/>
                    <a:pt x="122" y="26"/>
                  </a:cubicBezTo>
                  <a:cubicBezTo>
                    <a:pt x="122" y="26"/>
                    <a:pt x="118" y="27"/>
                    <a:pt x="117" y="28"/>
                  </a:cubicBezTo>
                  <a:cubicBezTo>
                    <a:pt x="116" y="28"/>
                    <a:pt x="110" y="33"/>
                    <a:pt x="110" y="33"/>
                  </a:cubicBezTo>
                  <a:cubicBezTo>
                    <a:pt x="110" y="33"/>
                    <a:pt x="106" y="35"/>
                    <a:pt x="106" y="36"/>
                  </a:cubicBezTo>
                  <a:cubicBezTo>
                    <a:pt x="105" y="36"/>
                    <a:pt x="102" y="40"/>
                    <a:pt x="102" y="40"/>
                  </a:cubicBezTo>
                  <a:cubicBezTo>
                    <a:pt x="99" y="42"/>
                    <a:pt x="99" y="42"/>
                    <a:pt x="99" y="42"/>
                  </a:cubicBezTo>
                  <a:cubicBezTo>
                    <a:pt x="99" y="45"/>
                    <a:pt x="99" y="45"/>
                    <a:pt x="99" y="45"/>
                  </a:cubicBezTo>
                  <a:cubicBezTo>
                    <a:pt x="97" y="42"/>
                    <a:pt x="97" y="42"/>
                    <a:pt x="97" y="42"/>
                  </a:cubicBezTo>
                  <a:cubicBezTo>
                    <a:pt x="93" y="44"/>
                    <a:pt x="93" y="44"/>
                    <a:pt x="93" y="44"/>
                  </a:cubicBezTo>
                  <a:cubicBezTo>
                    <a:pt x="91" y="45"/>
                    <a:pt x="91" y="45"/>
                    <a:pt x="91" y="45"/>
                  </a:cubicBezTo>
                  <a:cubicBezTo>
                    <a:pt x="89" y="47"/>
                    <a:pt x="89" y="47"/>
                    <a:pt x="89" y="47"/>
                  </a:cubicBezTo>
                  <a:cubicBezTo>
                    <a:pt x="84" y="50"/>
                    <a:pt x="84" y="50"/>
                    <a:pt x="84" y="50"/>
                  </a:cubicBezTo>
                  <a:cubicBezTo>
                    <a:pt x="73" y="57"/>
                    <a:pt x="73" y="57"/>
                    <a:pt x="73" y="57"/>
                  </a:cubicBezTo>
                  <a:cubicBezTo>
                    <a:pt x="68" y="61"/>
                    <a:pt x="68" y="61"/>
                    <a:pt x="68" y="61"/>
                  </a:cubicBezTo>
                  <a:cubicBezTo>
                    <a:pt x="68" y="61"/>
                    <a:pt x="31" y="103"/>
                    <a:pt x="20" y="157"/>
                  </a:cubicBezTo>
                  <a:cubicBezTo>
                    <a:pt x="20" y="177"/>
                    <a:pt x="20" y="177"/>
                    <a:pt x="20" y="177"/>
                  </a:cubicBezTo>
                  <a:cubicBezTo>
                    <a:pt x="17" y="177"/>
                    <a:pt x="17" y="177"/>
                    <a:pt x="17" y="177"/>
                  </a:cubicBezTo>
                  <a:cubicBezTo>
                    <a:pt x="19" y="170"/>
                    <a:pt x="0" y="270"/>
                    <a:pt x="78" y="344"/>
                  </a:cubicBezTo>
                  <a:cubicBezTo>
                    <a:pt x="65" y="326"/>
                    <a:pt x="65" y="326"/>
                    <a:pt x="65" y="326"/>
                  </a:cubicBezTo>
                  <a:cubicBezTo>
                    <a:pt x="49" y="302"/>
                    <a:pt x="49" y="302"/>
                    <a:pt x="49" y="302"/>
                  </a:cubicBezTo>
                  <a:cubicBezTo>
                    <a:pt x="35" y="265"/>
                    <a:pt x="35" y="265"/>
                    <a:pt x="35" y="265"/>
                  </a:cubicBezTo>
                  <a:cubicBezTo>
                    <a:pt x="31" y="268"/>
                    <a:pt x="31" y="268"/>
                    <a:pt x="31" y="268"/>
                  </a:cubicBezTo>
                  <a:cubicBezTo>
                    <a:pt x="22" y="237"/>
                    <a:pt x="22" y="237"/>
                    <a:pt x="22" y="237"/>
                  </a:cubicBezTo>
                  <a:cubicBezTo>
                    <a:pt x="31" y="258"/>
                    <a:pt x="31" y="258"/>
                    <a:pt x="31" y="258"/>
                  </a:cubicBezTo>
                  <a:cubicBezTo>
                    <a:pt x="32" y="252"/>
                    <a:pt x="32" y="252"/>
                    <a:pt x="32" y="252"/>
                  </a:cubicBezTo>
                  <a:cubicBezTo>
                    <a:pt x="35" y="249"/>
                    <a:pt x="35" y="249"/>
                    <a:pt x="35" y="249"/>
                  </a:cubicBezTo>
                  <a:cubicBezTo>
                    <a:pt x="36" y="242"/>
                    <a:pt x="36" y="242"/>
                    <a:pt x="36" y="242"/>
                  </a:cubicBezTo>
                  <a:cubicBezTo>
                    <a:pt x="38" y="236"/>
                    <a:pt x="38" y="236"/>
                    <a:pt x="38" y="236"/>
                  </a:cubicBezTo>
                  <a:cubicBezTo>
                    <a:pt x="38" y="231"/>
                    <a:pt x="38" y="231"/>
                    <a:pt x="38" y="231"/>
                  </a:cubicBezTo>
                  <a:cubicBezTo>
                    <a:pt x="28" y="232"/>
                    <a:pt x="28" y="232"/>
                    <a:pt x="28" y="232"/>
                  </a:cubicBezTo>
                  <a:cubicBezTo>
                    <a:pt x="28" y="228"/>
                    <a:pt x="28" y="228"/>
                    <a:pt x="28" y="228"/>
                  </a:cubicBezTo>
                  <a:cubicBezTo>
                    <a:pt x="23" y="221"/>
                    <a:pt x="23" y="221"/>
                    <a:pt x="23" y="221"/>
                  </a:cubicBezTo>
                  <a:cubicBezTo>
                    <a:pt x="20" y="214"/>
                    <a:pt x="20" y="214"/>
                    <a:pt x="20" y="214"/>
                  </a:cubicBezTo>
                  <a:cubicBezTo>
                    <a:pt x="22" y="212"/>
                    <a:pt x="22" y="212"/>
                    <a:pt x="22" y="212"/>
                  </a:cubicBezTo>
                  <a:cubicBezTo>
                    <a:pt x="25" y="218"/>
                    <a:pt x="25" y="218"/>
                    <a:pt x="25" y="218"/>
                  </a:cubicBezTo>
                  <a:cubicBezTo>
                    <a:pt x="28" y="220"/>
                    <a:pt x="28" y="220"/>
                    <a:pt x="28" y="220"/>
                  </a:cubicBezTo>
                  <a:cubicBezTo>
                    <a:pt x="31" y="219"/>
                    <a:pt x="31" y="219"/>
                    <a:pt x="31" y="219"/>
                  </a:cubicBezTo>
                  <a:cubicBezTo>
                    <a:pt x="32" y="222"/>
                    <a:pt x="32" y="222"/>
                    <a:pt x="32" y="222"/>
                  </a:cubicBezTo>
                  <a:cubicBezTo>
                    <a:pt x="35" y="225"/>
                    <a:pt x="35" y="225"/>
                    <a:pt x="35" y="225"/>
                  </a:cubicBezTo>
                  <a:cubicBezTo>
                    <a:pt x="37" y="228"/>
                    <a:pt x="37" y="228"/>
                    <a:pt x="37" y="228"/>
                  </a:cubicBezTo>
                  <a:cubicBezTo>
                    <a:pt x="44" y="223"/>
                    <a:pt x="44" y="223"/>
                    <a:pt x="44" y="223"/>
                  </a:cubicBezTo>
                  <a:cubicBezTo>
                    <a:pt x="50" y="227"/>
                    <a:pt x="50" y="227"/>
                    <a:pt x="50" y="227"/>
                  </a:cubicBezTo>
                  <a:cubicBezTo>
                    <a:pt x="52" y="227"/>
                    <a:pt x="52" y="227"/>
                    <a:pt x="52" y="227"/>
                  </a:cubicBezTo>
                  <a:cubicBezTo>
                    <a:pt x="53" y="232"/>
                    <a:pt x="53" y="232"/>
                    <a:pt x="53" y="232"/>
                  </a:cubicBezTo>
                  <a:cubicBezTo>
                    <a:pt x="53" y="235"/>
                    <a:pt x="53" y="235"/>
                    <a:pt x="53" y="235"/>
                  </a:cubicBezTo>
                  <a:cubicBezTo>
                    <a:pt x="55" y="237"/>
                    <a:pt x="55" y="237"/>
                    <a:pt x="55" y="237"/>
                  </a:cubicBezTo>
                  <a:cubicBezTo>
                    <a:pt x="55" y="237"/>
                    <a:pt x="58" y="232"/>
                    <a:pt x="58" y="232"/>
                  </a:cubicBezTo>
                  <a:cubicBezTo>
                    <a:pt x="58" y="233"/>
                    <a:pt x="58" y="237"/>
                    <a:pt x="58" y="238"/>
                  </a:cubicBezTo>
                  <a:cubicBezTo>
                    <a:pt x="58" y="239"/>
                    <a:pt x="60" y="246"/>
                    <a:pt x="60" y="246"/>
                  </a:cubicBezTo>
                  <a:cubicBezTo>
                    <a:pt x="73" y="267"/>
                    <a:pt x="73" y="267"/>
                    <a:pt x="73" y="267"/>
                  </a:cubicBezTo>
                  <a:cubicBezTo>
                    <a:pt x="72" y="271"/>
                    <a:pt x="72" y="271"/>
                    <a:pt x="72" y="271"/>
                  </a:cubicBezTo>
                  <a:cubicBezTo>
                    <a:pt x="80" y="269"/>
                    <a:pt x="80" y="269"/>
                    <a:pt x="80" y="269"/>
                  </a:cubicBezTo>
                  <a:cubicBezTo>
                    <a:pt x="78" y="267"/>
                    <a:pt x="78" y="267"/>
                    <a:pt x="78" y="267"/>
                  </a:cubicBezTo>
                  <a:cubicBezTo>
                    <a:pt x="80" y="260"/>
                    <a:pt x="80" y="260"/>
                    <a:pt x="80" y="260"/>
                  </a:cubicBezTo>
                  <a:cubicBezTo>
                    <a:pt x="77" y="252"/>
                    <a:pt x="77" y="252"/>
                    <a:pt x="77" y="252"/>
                  </a:cubicBezTo>
                  <a:cubicBezTo>
                    <a:pt x="84" y="243"/>
                    <a:pt x="84" y="243"/>
                    <a:pt x="84" y="243"/>
                  </a:cubicBezTo>
                  <a:cubicBezTo>
                    <a:pt x="91" y="235"/>
                    <a:pt x="91" y="235"/>
                    <a:pt x="91" y="235"/>
                  </a:cubicBezTo>
                  <a:cubicBezTo>
                    <a:pt x="92" y="231"/>
                    <a:pt x="92" y="231"/>
                    <a:pt x="92" y="231"/>
                  </a:cubicBezTo>
                  <a:cubicBezTo>
                    <a:pt x="95" y="231"/>
                    <a:pt x="95" y="231"/>
                    <a:pt x="95" y="231"/>
                  </a:cubicBezTo>
                  <a:cubicBezTo>
                    <a:pt x="99" y="228"/>
                    <a:pt x="99" y="228"/>
                    <a:pt x="99" y="228"/>
                  </a:cubicBezTo>
                  <a:cubicBezTo>
                    <a:pt x="104" y="231"/>
                    <a:pt x="104" y="231"/>
                    <a:pt x="104" y="231"/>
                  </a:cubicBezTo>
                  <a:cubicBezTo>
                    <a:pt x="104" y="231"/>
                    <a:pt x="108" y="241"/>
                    <a:pt x="110" y="242"/>
                  </a:cubicBezTo>
                  <a:cubicBezTo>
                    <a:pt x="112" y="244"/>
                    <a:pt x="111" y="247"/>
                    <a:pt x="112" y="248"/>
                  </a:cubicBezTo>
                  <a:cubicBezTo>
                    <a:pt x="113" y="248"/>
                    <a:pt x="118" y="244"/>
                    <a:pt x="119" y="244"/>
                  </a:cubicBezTo>
                  <a:cubicBezTo>
                    <a:pt x="120" y="245"/>
                    <a:pt x="122" y="252"/>
                    <a:pt x="122" y="252"/>
                  </a:cubicBezTo>
                  <a:cubicBezTo>
                    <a:pt x="124" y="267"/>
                    <a:pt x="124" y="267"/>
                    <a:pt x="124" y="267"/>
                  </a:cubicBezTo>
                  <a:cubicBezTo>
                    <a:pt x="132" y="278"/>
                    <a:pt x="132" y="278"/>
                    <a:pt x="132" y="278"/>
                  </a:cubicBezTo>
                  <a:cubicBezTo>
                    <a:pt x="131" y="280"/>
                    <a:pt x="131" y="280"/>
                    <a:pt x="131" y="280"/>
                  </a:cubicBezTo>
                  <a:cubicBezTo>
                    <a:pt x="126" y="276"/>
                    <a:pt x="126" y="276"/>
                    <a:pt x="126" y="276"/>
                  </a:cubicBezTo>
                  <a:cubicBezTo>
                    <a:pt x="123" y="273"/>
                    <a:pt x="123" y="273"/>
                    <a:pt x="123" y="273"/>
                  </a:cubicBezTo>
                  <a:cubicBezTo>
                    <a:pt x="121" y="276"/>
                    <a:pt x="121" y="276"/>
                    <a:pt x="121" y="276"/>
                  </a:cubicBezTo>
                  <a:cubicBezTo>
                    <a:pt x="127" y="284"/>
                    <a:pt x="127" y="284"/>
                    <a:pt x="127" y="284"/>
                  </a:cubicBezTo>
                  <a:cubicBezTo>
                    <a:pt x="136" y="291"/>
                    <a:pt x="136" y="291"/>
                    <a:pt x="136" y="291"/>
                  </a:cubicBezTo>
                  <a:cubicBezTo>
                    <a:pt x="142" y="299"/>
                    <a:pt x="142" y="299"/>
                    <a:pt x="142" y="299"/>
                  </a:cubicBezTo>
                  <a:cubicBezTo>
                    <a:pt x="153" y="304"/>
                    <a:pt x="153" y="304"/>
                    <a:pt x="153" y="304"/>
                  </a:cubicBezTo>
                  <a:cubicBezTo>
                    <a:pt x="152" y="296"/>
                    <a:pt x="152" y="296"/>
                    <a:pt x="152" y="296"/>
                  </a:cubicBezTo>
                  <a:cubicBezTo>
                    <a:pt x="143" y="288"/>
                    <a:pt x="143" y="288"/>
                    <a:pt x="143" y="288"/>
                  </a:cubicBezTo>
                  <a:cubicBezTo>
                    <a:pt x="133" y="282"/>
                    <a:pt x="133" y="282"/>
                    <a:pt x="133" y="282"/>
                  </a:cubicBezTo>
                  <a:cubicBezTo>
                    <a:pt x="135" y="281"/>
                    <a:pt x="135" y="281"/>
                    <a:pt x="135" y="281"/>
                  </a:cubicBezTo>
                  <a:cubicBezTo>
                    <a:pt x="138" y="282"/>
                    <a:pt x="138" y="282"/>
                    <a:pt x="138" y="282"/>
                  </a:cubicBezTo>
                  <a:cubicBezTo>
                    <a:pt x="143" y="287"/>
                    <a:pt x="143" y="287"/>
                    <a:pt x="143" y="287"/>
                  </a:cubicBezTo>
                  <a:cubicBezTo>
                    <a:pt x="147" y="288"/>
                    <a:pt x="147" y="288"/>
                    <a:pt x="147" y="288"/>
                  </a:cubicBezTo>
                  <a:cubicBezTo>
                    <a:pt x="143" y="282"/>
                    <a:pt x="143" y="282"/>
                    <a:pt x="143" y="282"/>
                  </a:cubicBezTo>
                  <a:cubicBezTo>
                    <a:pt x="141" y="276"/>
                    <a:pt x="141" y="276"/>
                    <a:pt x="141" y="276"/>
                  </a:cubicBezTo>
                  <a:cubicBezTo>
                    <a:pt x="135" y="271"/>
                    <a:pt x="135" y="271"/>
                    <a:pt x="135" y="271"/>
                  </a:cubicBezTo>
                  <a:cubicBezTo>
                    <a:pt x="130" y="268"/>
                    <a:pt x="130" y="268"/>
                    <a:pt x="130" y="268"/>
                  </a:cubicBezTo>
                  <a:cubicBezTo>
                    <a:pt x="130" y="268"/>
                    <a:pt x="127" y="265"/>
                    <a:pt x="127" y="264"/>
                  </a:cubicBezTo>
                  <a:cubicBezTo>
                    <a:pt x="127" y="262"/>
                    <a:pt x="129" y="256"/>
                    <a:pt x="129" y="256"/>
                  </a:cubicBezTo>
                  <a:cubicBezTo>
                    <a:pt x="130" y="252"/>
                    <a:pt x="130" y="252"/>
                    <a:pt x="130" y="252"/>
                  </a:cubicBezTo>
                  <a:cubicBezTo>
                    <a:pt x="135" y="258"/>
                    <a:pt x="135" y="258"/>
                    <a:pt x="135" y="258"/>
                  </a:cubicBezTo>
                  <a:cubicBezTo>
                    <a:pt x="141" y="262"/>
                    <a:pt x="141" y="262"/>
                    <a:pt x="141" y="262"/>
                  </a:cubicBezTo>
                  <a:cubicBezTo>
                    <a:pt x="148" y="255"/>
                    <a:pt x="148" y="255"/>
                    <a:pt x="148" y="255"/>
                  </a:cubicBezTo>
                  <a:cubicBezTo>
                    <a:pt x="150" y="250"/>
                    <a:pt x="150" y="250"/>
                    <a:pt x="150" y="250"/>
                  </a:cubicBezTo>
                  <a:cubicBezTo>
                    <a:pt x="152" y="244"/>
                    <a:pt x="152" y="244"/>
                    <a:pt x="152" y="244"/>
                  </a:cubicBezTo>
                  <a:cubicBezTo>
                    <a:pt x="152" y="244"/>
                    <a:pt x="149" y="241"/>
                    <a:pt x="148" y="240"/>
                  </a:cubicBezTo>
                  <a:cubicBezTo>
                    <a:pt x="147" y="239"/>
                    <a:pt x="142" y="233"/>
                    <a:pt x="142" y="233"/>
                  </a:cubicBezTo>
                  <a:cubicBezTo>
                    <a:pt x="148" y="230"/>
                    <a:pt x="148" y="230"/>
                    <a:pt x="148" y="230"/>
                  </a:cubicBezTo>
                  <a:cubicBezTo>
                    <a:pt x="152" y="229"/>
                    <a:pt x="152" y="229"/>
                    <a:pt x="152" y="229"/>
                  </a:cubicBezTo>
                  <a:cubicBezTo>
                    <a:pt x="154" y="231"/>
                    <a:pt x="154" y="231"/>
                    <a:pt x="154" y="231"/>
                  </a:cubicBezTo>
                  <a:cubicBezTo>
                    <a:pt x="155" y="235"/>
                    <a:pt x="155" y="235"/>
                    <a:pt x="155" y="235"/>
                  </a:cubicBezTo>
                  <a:cubicBezTo>
                    <a:pt x="161" y="230"/>
                    <a:pt x="161" y="230"/>
                    <a:pt x="161" y="230"/>
                  </a:cubicBezTo>
                  <a:cubicBezTo>
                    <a:pt x="164" y="226"/>
                    <a:pt x="164" y="226"/>
                    <a:pt x="164" y="226"/>
                  </a:cubicBezTo>
                  <a:cubicBezTo>
                    <a:pt x="167" y="224"/>
                    <a:pt x="167" y="224"/>
                    <a:pt x="167" y="224"/>
                  </a:cubicBezTo>
                  <a:cubicBezTo>
                    <a:pt x="170" y="224"/>
                    <a:pt x="170" y="224"/>
                    <a:pt x="170" y="224"/>
                  </a:cubicBezTo>
                  <a:cubicBezTo>
                    <a:pt x="178" y="219"/>
                    <a:pt x="178" y="219"/>
                    <a:pt x="178" y="219"/>
                  </a:cubicBezTo>
                  <a:cubicBezTo>
                    <a:pt x="178" y="216"/>
                    <a:pt x="178" y="216"/>
                    <a:pt x="178" y="216"/>
                  </a:cubicBezTo>
                  <a:cubicBezTo>
                    <a:pt x="182" y="213"/>
                    <a:pt x="182" y="213"/>
                    <a:pt x="182" y="213"/>
                  </a:cubicBezTo>
                  <a:cubicBezTo>
                    <a:pt x="186" y="210"/>
                    <a:pt x="186" y="210"/>
                    <a:pt x="186" y="210"/>
                  </a:cubicBezTo>
                  <a:cubicBezTo>
                    <a:pt x="186" y="210"/>
                    <a:pt x="188" y="208"/>
                    <a:pt x="188" y="205"/>
                  </a:cubicBezTo>
                  <a:cubicBezTo>
                    <a:pt x="188" y="202"/>
                    <a:pt x="187" y="199"/>
                    <a:pt x="187" y="199"/>
                  </a:cubicBezTo>
                  <a:cubicBezTo>
                    <a:pt x="187" y="199"/>
                    <a:pt x="188" y="195"/>
                    <a:pt x="189" y="194"/>
                  </a:cubicBezTo>
                  <a:cubicBezTo>
                    <a:pt x="190" y="193"/>
                    <a:pt x="190" y="190"/>
                    <a:pt x="190" y="190"/>
                  </a:cubicBezTo>
                  <a:cubicBezTo>
                    <a:pt x="190" y="189"/>
                    <a:pt x="186" y="185"/>
                    <a:pt x="186" y="185"/>
                  </a:cubicBezTo>
                  <a:cubicBezTo>
                    <a:pt x="186" y="181"/>
                    <a:pt x="186" y="181"/>
                    <a:pt x="186" y="181"/>
                  </a:cubicBezTo>
                  <a:cubicBezTo>
                    <a:pt x="186" y="181"/>
                    <a:pt x="188" y="181"/>
                    <a:pt x="186" y="179"/>
                  </a:cubicBezTo>
                  <a:cubicBezTo>
                    <a:pt x="185" y="177"/>
                    <a:pt x="179" y="174"/>
                    <a:pt x="179" y="174"/>
                  </a:cubicBezTo>
                  <a:cubicBezTo>
                    <a:pt x="181" y="169"/>
                    <a:pt x="181" y="169"/>
                    <a:pt x="181" y="169"/>
                  </a:cubicBezTo>
                  <a:cubicBezTo>
                    <a:pt x="182" y="168"/>
                    <a:pt x="182" y="168"/>
                    <a:pt x="182" y="168"/>
                  </a:cubicBezTo>
                  <a:cubicBezTo>
                    <a:pt x="187" y="168"/>
                    <a:pt x="187" y="168"/>
                    <a:pt x="187" y="168"/>
                  </a:cubicBezTo>
                  <a:cubicBezTo>
                    <a:pt x="187" y="168"/>
                    <a:pt x="191" y="170"/>
                    <a:pt x="191" y="171"/>
                  </a:cubicBezTo>
                  <a:cubicBezTo>
                    <a:pt x="191" y="171"/>
                    <a:pt x="194" y="176"/>
                    <a:pt x="195" y="175"/>
                  </a:cubicBezTo>
                  <a:cubicBezTo>
                    <a:pt x="195" y="174"/>
                    <a:pt x="200" y="168"/>
                    <a:pt x="200" y="168"/>
                  </a:cubicBezTo>
                  <a:cubicBezTo>
                    <a:pt x="204" y="173"/>
                    <a:pt x="204" y="173"/>
                    <a:pt x="204" y="173"/>
                  </a:cubicBezTo>
                  <a:cubicBezTo>
                    <a:pt x="204" y="173"/>
                    <a:pt x="205" y="173"/>
                    <a:pt x="205" y="177"/>
                  </a:cubicBezTo>
                  <a:cubicBezTo>
                    <a:pt x="204" y="182"/>
                    <a:pt x="204" y="184"/>
                    <a:pt x="204" y="184"/>
                  </a:cubicBezTo>
                  <a:cubicBezTo>
                    <a:pt x="204" y="184"/>
                    <a:pt x="216" y="182"/>
                    <a:pt x="217" y="180"/>
                  </a:cubicBezTo>
                  <a:cubicBezTo>
                    <a:pt x="217" y="178"/>
                    <a:pt x="219" y="165"/>
                    <a:pt x="219" y="165"/>
                  </a:cubicBezTo>
                  <a:cubicBezTo>
                    <a:pt x="216" y="161"/>
                    <a:pt x="216" y="161"/>
                    <a:pt x="216" y="161"/>
                  </a:cubicBezTo>
                  <a:cubicBezTo>
                    <a:pt x="227" y="149"/>
                    <a:pt x="227" y="149"/>
                    <a:pt x="227" y="149"/>
                  </a:cubicBezTo>
                  <a:cubicBezTo>
                    <a:pt x="234" y="146"/>
                    <a:pt x="234" y="146"/>
                    <a:pt x="234" y="146"/>
                  </a:cubicBezTo>
                  <a:cubicBezTo>
                    <a:pt x="234" y="146"/>
                    <a:pt x="235" y="152"/>
                    <a:pt x="239" y="147"/>
                  </a:cubicBezTo>
                  <a:cubicBezTo>
                    <a:pt x="243" y="142"/>
                    <a:pt x="246" y="131"/>
                    <a:pt x="248" y="127"/>
                  </a:cubicBezTo>
                  <a:cubicBezTo>
                    <a:pt x="250" y="124"/>
                    <a:pt x="257" y="115"/>
                    <a:pt x="257" y="114"/>
                  </a:cubicBezTo>
                  <a:cubicBezTo>
                    <a:pt x="257" y="114"/>
                    <a:pt x="257" y="113"/>
                    <a:pt x="258" y="111"/>
                  </a:cubicBezTo>
                  <a:cubicBezTo>
                    <a:pt x="258" y="113"/>
                    <a:pt x="259" y="116"/>
                    <a:pt x="259" y="117"/>
                  </a:cubicBezTo>
                  <a:cubicBezTo>
                    <a:pt x="259" y="118"/>
                    <a:pt x="258" y="126"/>
                    <a:pt x="258" y="126"/>
                  </a:cubicBezTo>
                  <a:cubicBezTo>
                    <a:pt x="258" y="126"/>
                    <a:pt x="258" y="132"/>
                    <a:pt x="258" y="132"/>
                  </a:cubicBezTo>
                  <a:cubicBezTo>
                    <a:pt x="258" y="133"/>
                    <a:pt x="256" y="138"/>
                    <a:pt x="256" y="138"/>
                  </a:cubicBezTo>
                  <a:cubicBezTo>
                    <a:pt x="256" y="138"/>
                    <a:pt x="261" y="140"/>
                    <a:pt x="261" y="140"/>
                  </a:cubicBezTo>
                  <a:cubicBezTo>
                    <a:pt x="262" y="140"/>
                    <a:pt x="269" y="142"/>
                    <a:pt x="267" y="139"/>
                  </a:cubicBezTo>
                  <a:cubicBezTo>
                    <a:pt x="265" y="135"/>
                    <a:pt x="264" y="133"/>
                    <a:pt x="264" y="133"/>
                  </a:cubicBezTo>
                  <a:cubicBezTo>
                    <a:pt x="264" y="133"/>
                    <a:pt x="259" y="131"/>
                    <a:pt x="261" y="129"/>
                  </a:cubicBezTo>
                  <a:cubicBezTo>
                    <a:pt x="262" y="127"/>
                    <a:pt x="263" y="127"/>
                    <a:pt x="263" y="124"/>
                  </a:cubicBezTo>
                  <a:cubicBezTo>
                    <a:pt x="263" y="122"/>
                    <a:pt x="264" y="122"/>
                    <a:pt x="263" y="120"/>
                  </a:cubicBezTo>
                  <a:cubicBezTo>
                    <a:pt x="262" y="118"/>
                    <a:pt x="261" y="119"/>
                    <a:pt x="261" y="115"/>
                  </a:cubicBezTo>
                  <a:cubicBezTo>
                    <a:pt x="260" y="112"/>
                    <a:pt x="261" y="110"/>
                    <a:pt x="261" y="110"/>
                  </a:cubicBezTo>
                  <a:cubicBezTo>
                    <a:pt x="261" y="106"/>
                    <a:pt x="261" y="106"/>
                    <a:pt x="261" y="106"/>
                  </a:cubicBezTo>
                  <a:cubicBezTo>
                    <a:pt x="258" y="107"/>
                    <a:pt x="258" y="107"/>
                    <a:pt x="258" y="107"/>
                  </a:cubicBezTo>
                  <a:cubicBezTo>
                    <a:pt x="248" y="103"/>
                    <a:pt x="248" y="103"/>
                    <a:pt x="248" y="103"/>
                  </a:cubicBezTo>
                  <a:cubicBezTo>
                    <a:pt x="248" y="103"/>
                    <a:pt x="235" y="107"/>
                    <a:pt x="236" y="107"/>
                  </a:cubicBezTo>
                  <a:cubicBezTo>
                    <a:pt x="238" y="106"/>
                    <a:pt x="248" y="97"/>
                    <a:pt x="248" y="97"/>
                  </a:cubicBezTo>
                  <a:cubicBezTo>
                    <a:pt x="248" y="97"/>
                    <a:pt x="256" y="90"/>
                    <a:pt x="257" y="89"/>
                  </a:cubicBezTo>
                  <a:cubicBezTo>
                    <a:pt x="257" y="89"/>
                    <a:pt x="261" y="87"/>
                    <a:pt x="262" y="87"/>
                  </a:cubicBezTo>
                  <a:cubicBezTo>
                    <a:pt x="264" y="87"/>
                    <a:pt x="272" y="89"/>
                    <a:pt x="272" y="89"/>
                  </a:cubicBezTo>
                  <a:cubicBezTo>
                    <a:pt x="276" y="88"/>
                    <a:pt x="276" y="88"/>
                    <a:pt x="276" y="88"/>
                  </a:cubicBezTo>
                  <a:cubicBezTo>
                    <a:pt x="286" y="90"/>
                    <a:pt x="286" y="90"/>
                    <a:pt x="286" y="90"/>
                  </a:cubicBezTo>
                  <a:cubicBezTo>
                    <a:pt x="291" y="88"/>
                    <a:pt x="291" y="88"/>
                    <a:pt x="291" y="88"/>
                  </a:cubicBezTo>
                  <a:cubicBezTo>
                    <a:pt x="291" y="88"/>
                    <a:pt x="294" y="85"/>
                    <a:pt x="294" y="84"/>
                  </a:cubicBezTo>
                  <a:cubicBezTo>
                    <a:pt x="294" y="83"/>
                    <a:pt x="296" y="81"/>
                    <a:pt x="297" y="80"/>
                  </a:cubicBezTo>
                  <a:cubicBezTo>
                    <a:pt x="298" y="79"/>
                    <a:pt x="308" y="76"/>
                    <a:pt x="308" y="76"/>
                  </a:cubicBezTo>
                  <a:cubicBezTo>
                    <a:pt x="309" y="82"/>
                    <a:pt x="309" y="82"/>
                    <a:pt x="309" y="82"/>
                  </a:cubicBezTo>
                  <a:cubicBezTo>
                    <a:pt x="305" y="90"/>
                    <a:pt x="305" y="90"/>
                    <a:pt x="305" y="90"/>
                  </a:cubicBezTo>
                  <a:cubicBezTo>
                    <a:pt x="301" y="92"/>
                    <a:pt x="301" y="92"/>
                    <a:pt x="301" y="92"/>
                  </a:cubicBezTo>
                  <a:cubicBezTo>
                    <a:pt x="301" y="92"/>
                    <a:pt x="292" y="99"/>
                    <a:pt x="292" y="101"/>
                  </a:cubicBezTo>
                  <a:cubicBezTo>
                    <a:pt x="293" y="102"/>
                    <a:pt x="300" y="109"/>
                    <a:pt x="300" y="109"/>
                  </a:cubicBezTo>
                  <a:cubicBezTo>
                    <a:pt x="300" y="109"/>
                    <a:pt x="300" y="116"/>
                    <a:pt x="302" y="119"/>
                  </a:cubicBezTo>
                  <a:cubicBezTo>
                    <a:pt x="304" y="122"/>
                    <a:pt x="309" y="125"/>
                    <a:pt x="309" y="125"/>
                  </a:cubicBezTo>
                  <a:cubicBezTo>
                    <a:pt x="317" y="101"/>
                    <a:pt x="317" y="101"/>
                    <a:pt x="317" y="101"/>
                  </a:cubicBezTo>
                  <a:cubicBezTo>
                    <a:pt x="317" y="101"/>
                    <a:pt x="315" y="92"/>
                    <a:pt x="315" y="91"/>
                  </a:cubicBezTo>
                  <a:cubicBezTo>
                    <a:pt x="315" y="90"/>
                    <a:pt x="325" y="83"/>
                    <a:pt x="325" y="83"/>
                  </a:cubicBezTo>
                  <a:cubicBezTo>
                    <a:pt x="341" y="78"/>
                    <a:pt x="341" y="78"/>
                    <a:pt x="341" y="78"/>
                  </a:cubicBezTo>
                  <a:cubicBezTo>
                    <a:pt x="343" y="74"/>
                    <a:pt x="343" y="74"/>
                    <a:pt x="343" y="74"/>
                  </a:cubicBezTo>
                  <a:cubicBezTo>
                    <a:pt x="341" y="69"/>
                    <a:pt x="341" y="69"/>
                    <a:pt x="341" y="69"/>
                  </a:cubicBezTo>
                  <a:cubicBezTo>
                    <a:pt x="334" y="63"/>
                    <a:pt x="334" y="63"/>
                    <a:pt x="334" y="63"/>
                  </a:cubicBezTo>
                  <a:cubicBezTo>
                    <a:pt x="339" y="61"/>
                    <a:pt x="339" y="61"/>
                    <a:pt x="339" y="61"/>
                  </a:cubicBezTo>
                  <a:cubicBezTo>
                    <a:pt x="339" y="61"/>
                    <a:pt x="344" y="61"/>
                    <a:pt x="344" y="62"/>
                  </a:cubicBezTo>
                  <a:cubicBezTo>
                    <a:pt x="344" y="63"/>
                    <a:pt x="350" y="66"/>
                    <a:pt x="350" y="66"/>
                  </a:cubicBezTo>
                  <a:cubicBezTo>
                    <a:pt x="350" y="66"/>
                    <a:pt x="354" y="67"/>
                    <a:pt x="354" y="66"/>
                  </a:cubicBezTo>
                  <a:cubicBezTo>
                    <a:pt x="354" y="65"/>
                    <a:pt x="354" y="60"/>
                    <a:pt x="354" y="60"/>
                  </a:cubicBezTo>
                  <a:cubicBezTo>
                    <a:pt x="350" y="56"/>
                    <a:pt x="350" y="56"/>
                    <a:pt x="350" y="56"/>
                  </a:cubicBezTo>
                  <a:lnTo>
                    <a:pt x="338" y="53"/>
                  </a:lnTo>
                  <a:close/>
                  <a:moveTo>
                    <a:pt x="406" y="101"/>
                  </a:moveTo>
                  <a:cubicBezTo>
                    <a:pt x="406" y="101"/>
                    <a:pt x="398" y="87"/>
                    <a:pt x="388" y="73"/>
                  </a:cubicBezTo>
                  <a:cubicBezTo>
                    <a:pt x="377" y="59"/>
                    <a:pt x="360" y="43"/>
                    <a:pt x="360" y="43"/>
                  </a:cubicBezTo>
                  <a:cubicBezTo>
                    <a:pt x="359" y="42"/>
                    <a:pt x="359" y="42"/>
                    <a:pt x="359" y="42"/>
                  </a:cubicBezTo>
                  <a:cubicBezTo>
                    <a:pt x="357" y="42"/>
                    <a:pt x="357" y="42"/>
                    <a:pt x="357" y="42"/>
                  </a:cubicBezTo>
                  <a:cubicBezTo>
                    <a:pt x="354" y="38"/>
                    <a:pt x="354" y="38"/>
                    <a:pt x="354" y="38"/>
                  </a:cubicBezTo>
                  <a:cubicBezTo>
                    <a:pt x="350" y="39"/>
                    <a:pt x="350" y="39"/>
                    <a:pt x="350" y="39"/>
                  </a:cubicBezTo>
                  <a:cubicBezTo>
                    <a:pt x="351" y="41"/>
                    <a:pt x="351" y="41"/>
                    <a:pt x="351" y="41"/>
                  </a:cubicBezTo>
                  <a:cubicBezTo>
                    <a:pt x="353" y="45"/>
                    <a:pt x="353" y="45"/>
                    <a:pt x="353" y="45"/>
                  </a:cubicBezTo>
                  <a:cubicBezTo>
                    <a:pt x="352" y="45"/>
                    <a:pt x="352" y="45"/>
                    <a:pt x="352" y="45"/>
                  </a:cubicBezTo>
                  <a:cubicBezTo>
                    <a:pt x="349" y="46"/>
                    <a:pt x="349" y="46"/>
                    <a:pt x="349" y="46"/>
                  </a:cubicBezTo>
                  <a:cubicBezTo>
                    <a:pt x="349" y="48"/>
                    <a:pt x="349" y="48"/>
                    <a:pt x="349" y="48"/>
                  </a:cubicBezTo>
                  <a:cubicBezTo>
                    <a:pt x="353" y="51"/>
                    <a:pt x="353" y="51"/>
                    <a:pt x="353" y="51"/>
                  </a:cubicBezTo>
                  <a:cubicBezTo>
                    <a:pt x="356" y="53"/>
                    <a:pt x="356" y="53"/>
                    <a:pt x="356" y="53"/>
                  </a:cubicBezTo>
                  <a:cubicBezTo>
                    <a:pt x="361" y="56"/>
                    <a:pt x="361" y="56"/>
                    <a:pt x="361" y="56"/>
                  </a:cubicBezTo>
                  <a:cubicBezTo>
                    <a:pt x="364" y="57"/>
                    <a:pt x="364" y="57"/>
                    <a:pt x="364" y="57"/>
                  </a:cubicBezTo>
                  <a:cubicBezTo>
                    <a:pt x="366" y="60"/>
                    <a:pt x="366" y="60"/>
                    <a:pt x="366" y="60"/>
                  </a:cubicBezTo>
                  <a:cubicBezTo>
                    <a:pt x="368" y="62"/>
                    <a:pt x="368" y="62"/>
                    <a:pt x="368" y="62"/>
                  </a:cubicBezTo>
                  <a:cubicBezTo>
                    <a:pt x="365" y="62"/>
                    <a:pt x="365" y="62"/>
                    <a:pt x="365" y="62"/>
                  </a:cubicBezTo>
                  <a:cubicBezTo>
                    <a:pt x="364" y="59"/>
                    <a:pt x="364" y="59"/>
                    <a:pt x="364" y="59"/>
                  </a:cubicBezTo>
                  <a:cubicBezTo>
                    <a:pt x="360" y="61"/>
                    <a:pt x="360" y="61"/>
                    <a:pt x="360" y="61"/>
                  </a:cubicBezTo>
                  <a:cubicBezTo>
                    <a:pt x="363" y="65"/>
                    <a:pt x="363" y="65"/>
                    <a:pt x="363" y="65"/>
                  </a:cubicBezTo>
                  <a:cubicBezTo>
                    <a:pt x="363" y="65"/>
                    <a:pt x="367" y="70"/>
                    <a:pt x="368" y="71"/>
                  </a:cubicBezTo>
                  <a:cubicBezTo>
                    <a:pt x="369" y="71"/>
                    <a:pt x="370" y="72"/>
                    <a:pt x="370" y="72"/>
                  </a:cubicBezTo>
                  <a:cubicBezTo>
                    <a:pt x="370" y="72"/>
                    <a:pt x="372" y="70"/>
                    <a:pt x="373" y="70"/>
                  </a:cubicBezTo>
                  <a:cubicBezTo>
                    <a:pt x="374" y="69"/>
                    <a:pt x="374" y="71"/>
                    <a:pt x="374" y="71"/>
                  </a:cubicBezTo>
                  <a:cubicBezTo>
                    <a:pt x="376" y="72"/>
                    <a:pt x="376" y="72"/>
                    <a:pt x="376" y="72"/>
                  </a:cubicBezTo>
                  <a:cubicBezTo>
                    <a:pt x="376" y="74"/>
                    <a:pt x="376" y="74"/>
                    <a:pt x="376" y="74"/>
                  </a:cubicBezTo>
                  <a:cubicBezTo>
                    <a:pt x="376" y="74"/>
                    <a:pt x="377" y="77"/>
                    <a:pt x="377" y="78"/>
                  </a:cubicBezTo>
                  <a:cubicBezTo>
                    <a:pt x="377" y="79"/>
                    <a:pt x="375" y="80"/>
                    <a:pt x="375" y="81"/>
                  </a:cubicBezTo>
                  <a:cubicBezTo>
                    <a:pt x="375" y="83"/>
                    <a:pt x="376" y="85"/>
                    <a:pt x="376" y="85"/>
                  </a:cubicBezTo>
                  <a:cubicBezTo>
                    <a:pt x="376" y="86"/>
                    <a:pt x="380" y="89"/>
                    <a:pt x="380" y="89"/>
                  </a:cubicBezTo>
                  <a:cubicBezTo>
                    <a:pt x="380" y="89"/>
                    <a:pt x="383" y="91"/>
                    <a:pt x="383" y="92"/>
                  </a:cubicBezTo>
                  <a:cubicBezTo>
                    <a:pt x="383" y="93"/>
                    <a:pt x="384" y="96"/>
                    <a:pt x="384" y="96"/>
                  </a:cubicBezTo>
                  <a:cubicBezTo>
                    <a:pt x="389" y="98"/>
                    <a:pt x="389" y="98"/>
                    <a:pt x="389" y="98"/>
                  </a:cubicBezTo>
                  <a:cubicBezTo>
                    <a:pt x="393" y="102"/>
                    <a:pt x="393" y="102"/>
                    <a:pt x="393" y="102"/>
                  </a:cubicBezTo>
                  <a:cubicBezTo>
                    <a:pt x="394" y="100"/>
                    <a:pt x="394" y="100"/>
                    <a:pt x="394" y="100"/>
                  </a:cubicBezTo>
                  <a:cubicBezTo>
                    <a:pt x="396" y="101"/>
                    <a:pt x="396" y="101"/>
                    <a:pt x="396" y="101"/>
                  </a:cubicBezTo>
                  <a:cubicBezTo>
                    <a:pt x="397" y="105"/>
                    <a:pt x="397" y="105"/>
                    <a:pt x="397" y="105"/>
                  </a:cubicBezTo>
                  <a:cubicBezTo>
                    <a:pt x="396" y="108"/>
                    <a:pt x="396" y="108"/>
                    <a:pt x="396" y="108"/>
                  </a:cubicBezTo>
                  <a:cubicBezTo>
                    <a:pt x="395" y="115"/>
                    <a:pt x="395" y="115"/>
                    <a:pt x="395" y="115"/>
                  </a:cubicBezTo>
                  <a:cubicBezTo>
                    <a:pt x="395" y="117"/>
                    <a:pt x="395" y="117"/>
                    <a:pt x="395" y="117"/>
                  </a:cubicBezTo>
                  <a:cubicBezTo>
                    <a:pt x="395" y="117"/>
                    <a:pt x="398" y="114"/>
                    <a:pt x="398" y="113"/>
                  </a:cubicBezTo>
                  <a:cubicBezTo>
                    <a:pt x="398" y="113"/>
                    <a:pt x="399" y="108"/>
                    <a:pt x="399" y="107"/>
                  </a:cubicBezTo>
                  <a:cubicBezTo>
                    <a:pt x="399" y="107"/>
                    <a:pt x="399" y="102"/>
                    <a:pt x="399" y="102"/>
                  </a:cubicBezTo>
                  <a:cubicBezTo>
                    <a:pt x="398" y="100"/>
                    <a:pt x="398" y="100"/>
                    <a:pt x="398" y="100"/>
                  </a:cubicBezTo>
                  <a:cubicBezTo>
                    <a:pt x="398" y="100"/>
                    <a:pt x="395" y="98"/>
                    <a:pt x="395" y="97"/>
                  </a:cubicBezTo>
                  <a:cubicBezTo>
                    <a:pt x="395" y="97"/>
                    <a:pt x="394" y="94"/>
                    <a:pt x="394" y="93"/>
                  </a:cubicBezTo>
                  <a:cubicBezTo>
                    <a:pt x="394" y="92"/>
                    <a:pt x="397" y="90"/>
                    <a:pt x="397" y="90"/>
                  </a:cubicBezTo>
                  <a:cubicBezTo>
                    <a:pt x="398" y="93"/>
                    <a:pt x="398" y="93"/>
                    <a:pt x="398" y="93"/>
                  </a:cubicBezTo>
                  <a:cubicBezTo>
                    <a:pt x="401" y="97"/>
                    <a:pt x="401" y="97"/>
                    <a:pt x="401" y="97"/>
                  </a:cubicBezTo>
                  <a:cubicBezTo>
                    <a:pt x="401" y="96"/>
                    <a:pt x="401" y="95"/>
                    <a:pt x="401" y="95"/>
                  </a:cubicBezTo>
                  <a:cubicBezTo>
                    <a:pt x="401" y="94"/>
                    <a:pt x="406" y="101"/>
                    <a:pt x="406" y="101"/>
                  </a:cubicBezTo>
                  <a:close/>
                  <a:moveTo>
                    <a:pt x="401" y="100"/>
                  </a:moveTo>
                  <a:cubicBezTo>
                    <a:pt x="404" y="101"/>
                    <a:pt x="404" y="101"/>
                    <a:pt x="404" y="101"/>
                  </a:cubicBezTo>
                  <a:cubicBezTo>
                    <a:pt x="401" y="97"/>
                    <a:pt x="401" y="97"/>
                    <a:pt x="401" y="97"/>
                  </a:cubicBezTo>
                  <a:cubicBezTo>
                    <a:pt x="401" y="98"/>
                    <a:pt x="401" y="100"/>
                    <a:pt x="401" y="100"/>
                  </a:cubicBezTo>
                  <a:close/>
                  <a:moveTo>
                    <a:pt x="250" y="172"/>
                  </a:moveTo>
                  <a:cubicBezTo>
                    <a:pt x="248" y="172"/>
                    <a:pt x="245" y="173"/>
                    <a:pt x="245" y="173"/>
                  </a:cubicBezTo>
                  <a:cubicBezTo>
                    <a:pt x="245" y="173"/>
                    <a:pt x="242" y="174"/>
                    <a:pt x="241" y="174"/>
                  </a:cubicBezTo>
                  <a:cubicBezTo>
                    <a:pt x="241" y="175"/>
                    <a:pt x="241" y="175"/>
                    <a:pt x="238" y="177"/>
                  </a:cubicBezTo>
                  <a:cubicBezTo>
                    <a:pt x="236" y="179"/>
                    <a:pt x="237" y="176"/>
                    <a:pt x="236" y="179"/>
                  </a:cubicBezTo>
                  <a:cubicBezTo>
                    <a:pt x="235" y="181"/>
                    <a:pt x="236" y="181"/>
                    <a:pt x="233" y="181"/>
                  </a:cubicBezTo>
                  <a:cubicBezTo>
                    <a:pt x="231" y="181"/>
                    <a:pt x="229" y="181"/>
                    <a:pt x="227" y="181"/>
                  </a:cubicBezTo>
                  <a:cubicBezTo>
                    <a:pt x="225" y="181"/>
                    <a:pt x="225" y="180"/>
                    <a:pt x="223" y="181"/>
                  </a:cubicBezTo>
                  <a:cubicBezTo>
                    <a:pt x="222" y="183"/>
                    <a:pt x="221" y="184"/>
                    <a:pt x="220" y="184"/>
                  </a:cubicBezTo>
                  <a:cubicBezTo>
                    <a:pt x="220" y="185"/>
                    <a:pt x="220" y="186"/>
                    <a:pt x="221" y="186"/>
                  </a:cubicBezTo>
                  <a:cubicBezTo>
                    <a:pt x="221" y="186"/>
                    <a:pt x="226" y="186"/>
                    <a:pt x="227" y="186"/>
                  </a:cubicBezTo>
                  <a:cubicBezTo>
                    <a:pt x="227" y="189"/>
                    <a:pt x="227" y="189"/>
                    <a:pt x="227" y="189"/>
                  </a:cubicBezTo>
                  <a:cubicBezTo>
                    <a:pt x="229" y="188"/>
                    <a:pt x="229" y="188"/>
                    <a:pt x="229" y="188"/>
                  </a:cubicBezTo>
                  <a:cubicBezTo>
                    <a:pt x="229" y="188"/>
                    <a:pt x="231" y="188"/>
                    <a:pt x="231" y="187"/>
                  </a:cubicBezTo>
                  <a:cubicBezTo>
                    <a:pt x="231" y="187"/>
                    <a:pt x="231" y="186"/>
                    <a:pt x="231" y="186"/>
                  </a:cubicBezTo>
                  <a:cubicBezTo>
                    <a:pt x="228" y="186"/>
                    <a:pt x="228" y="186"/>
                    <a:pt x="228" y="186"/>
                  </a:cubicBezTo>
                  <a:cubicBezTo>
                    <a:pt x="228" y="186"/>
                    <a:pt x="229" y="186"/>
                    <a:pt x="232" y="185"/>
                  </a:cubicBezTo>
                  <a:cubicBezTo>
                    <a:pt x="236" y="184"/>
                    <a:pt x="237" y="183"/>
                    <a:pt x="237" y="183"/>
                  </a:cubicBezTo>
                  <a:cubicBezTo>
                    <a:pt x="234" y="186"/>
                    <a:pt x="234" y="186"/>
                    <a:pt x="234" y="186"/>
                  </a:cubicBezTo>
                  <a:cubicBezTo>
                    <a:pt x="234" y="186"/>
                    <a:pt x="237" y="188"/>
                    <a:pt x="239" y="187"/>
                  </a:cubicBezTo>
                  <a:cubicBezTo>
                    <a:pt x="240" y="186"/>
                    <a:pt x="240" y="186"/>
                    <a:pt x="243" y="184"/>
                  </a:cubicBezTo>
                  <a:cubicBezTo>
                    <a:pt x="246" y="183"/>
                    <a:pt x="246" y="183"/>
                    <a:pt x="247" y="183"/>
                  </a:cubicBezTo>
                  <a:cubicBezTo>
                    <a:pt x="247" y="182"/>
                    <a:pt x="249" y="184"/>
                    <a:pt x="249" y="184"/>
                  </a:cubicBezTo>
                  <a:cubicBezTo>
                    <a:pt x="250" y="184"/>
                    <a:pt x="252" y="184"/>
                    <a:pt x="253" y="182"/>
                  </a:cubicBezTo>
                  <a:cubicBezTo>
                    <a:pt x="254" y="180"/>
                    <a:pt x="254" y="179"/>
                    <a:pt x="254" y="178"/>
                  </a:cubicBezTo>
                  <a:cubicBezTo>
                    <a:pt x="254" y="177"/>
                    <a:pt x="254" y="177"/>
                    <a:pt x="254" y="176"/>
                  </a:cubicBezTo>
                  <a:cubicBezTo>
                    <a:pt x="254" y="175"/>
                    <a:pt x="253" y="174"/>
                    <a:pt x="254" y="173"/>
                  </a:cubicBezTo>
                  <a:cubicBezTo>
                    <a:pt x="255" y="172"/>
                    <a:pt x="256" y="172"/>
                    <a:pt x="256" y="171"/>
                  </a:cubicBezTo>
                  <a:cubicBezTo>
                    <a:pt x="256" y="170"/>
                    <a:pt x="256" y="169"/>
                    <a:pt x="256" y="168"/>
                  </a:cubicBezTo>
                  <a:cubicBezTo>
                    <a:pt x="257" y="167"/>
                    <a:pt x="257" y="166"/>
                    <a:pt x="257" y="165"/>
                  </a:cubicBezTo>
                  <a:cubicBezTo>
                    <a:pt x="257" y="163"/>
                    <a:pt x="257" y="161"/>
                    <a:pt x="256" y="160"/>
                  </a:cubicBezTo>
                  <a:cubicBezTo>
                    <a:pt x="256" y="160"/>
                    <a:pt x="254" y="160"/>
                    <a:pt x="255" y="159"/>
                  </a:cubicBezTo>
                  <a:cubicBezTo>
                    <a:pt x="256" y="158"/>
                    <a:pt x="257" y="156"/>
                    <a:pt x="257" y="156"/>
                  </a:cubicBezTo>
                  <a:cubicBezTo>
                    <a:pt x="257" y="156"/>
                    <a:pt x="259" y="157"/>
                    <a:pt x="260" y="158"/>
                  </a:cubicBezTo>
                  <a:cubicBezTo>
                    <a:pt x="260" y="159"/>
                    <a:pt x="261" y="159"/>
                    <a:pt x="262" y="159"/>
                  </a:cubicBezTo>
                  <a:cubicBezTo>
                    <a:pt x="263" y="159"/>
                    <a:pt x="264" y="158"/>
                    <a:pt x="265" y="157"/>
                  </a:cubicBezTo>
                  <a:cubicBezTo>
                    <a:pt x="266" y="156"/>
                    <a:pt x="268" y="154"/>
                    <a:pt x="268" y="153"/>
                  </a:cubicBezTo>
                  <a:cubicBezTo>
                    <a:pt x="269" y="152"/>
                    <a:pt x="270" y="152"/>
                    <a:pt x="270" y="151"/>
                  </a:cubicBezTo>
                  <a:cubicBezTo>
                    <a:pt x="270" y="151"/>
                    <a:pt x="268" y="151"/>
                    <a:pt x="267" y="149"/>
                  </a:cubicBezTo>
                  <a:cubicBezTo>
                    <a:pt x="266" y="147"/>
                    <a:pt x="266" y="144"/>
                    <a:pt x="265" y="144"/>
                  </a:cubicBezTo>
                  <a:cubicBezTo>
                    <a:pt x="265" y="145"/>
                    <a:pt x="263" y="147"/>
                    <a:pt x="263" y="148"/>
                  </a:cubicBezTo>
                  <a:cubicBezTo>
                    <a:pt x="262" y="149"/>
                    <a:pt x="261" y="150"/>
                    <a:pt x="261" y="150"/>
                  </a:cubicBezTo>
                  <a:cubicBezTo>
                    <a:pt x="258" y="147"/>
                    <a:pt x="258" y="147"/>
                    <a:pt x="258" y="147"/>
                  </a:cubicBezTo>
                  <a:cubicBezTo>
                    <a:pt x="259" y="144"/>
                    <a:pt x="259" y="144"/>
                    <a:pt x="259" y="144"/>
                  </a:cubicBezTo>
                  <a:cubicBezTo>
                    <a:pt x="257" y="144"/>
                    <a:pt x="257" y="144"/>
                    <a:pt x="257" y="144"/>
                  </a:cubicBezTo>
                  <a:cubicBezTo>
                    <a:pt x="258" y="146"/>
                    <a:pt x="256" y="151"/>
                    <a:pt x="256" y="151"/>
                  </a:cubicBezTo>
                  <a:cubicBezTo>
                    <a:pt x="253" y="152"/>
                    <a:pt x="253" y="152"/>
                    <a:pt x="253" y="152"/>
                  </a:cubicBezTo>
                  <a:cubicBezTo>
                    <a:pt x="253" y="152"/>
                    <a:pt x="252" y="155"/>
                    <a:pt x="251" y="156"/>
                  </a:cubicBezTo>
                  <a:cubicBezTo>
                    <a:pt x="251" y="156"/>
                    <a:pt x="251" y="159"/>
                    <a:pt x="251" y="159"/>
                  </a:cubicBezTo>
                  <a:cubicBezTo>
                    <a:pt x="251" y="159"/>
                    <a:pt x="251" y="160"/>
                    <a:pt x="251" y="160"/>
                  </a:cubicBezTo>
                  <a:cubicBezTo>
                    <a:pt x="252" y="161"/>
                    <a:pt x="253" y="166"/>
                    <a:pt x="253" y="168"/>
                  </a:cubicBezTo>
                  <a:cubicBezTo>
                    <a:pt x="252" y="170"/>
                    <a:pt x="252" y="171"/>
                    <a:pt x="250" y="172"/>
                  </a:cubicBezTo>
                  <a:close/>
                  <a:moveTo>
                    <a:pt x="223" y="191"/>
                  </a:moveTo>
                  <a:cubicBezTo>
                    <a:pt x="224" y="189"/>
                    <a:pt x="224" y="189"/>
                    <a:pt x="224" y="189"/>
                  </a:cubicBezTo>
                  <a:cubicBezTo>
                    <a:pt x="224" y="188"/>
                    <a:pt x="224" y="188"/>
                    <a:pt x="224" y="188"/>
                  </a:cubicBezTo>
                  <a:cubicBezTo>
                    <a:pt x="222" y="188"/>
                    <a:pt x="222" y="188"/>
                    <a:pt x="222" y="188"/>
                  </a:cubicBezTo>
                  <a:cubicBezTo>
                    <a:pt x="220" y="189"/>
                    <a:pt x="220" y="189"/>
                    <a:pt x="220" y="189"/>
                  </a:cubicBezTo>
                  <a:cubicBezTo>
                    <a:pt x="222" y="190"/>
                    <a:pt x="222" y="190"/>
                    <a:pt x="222" y="190"/>
                  </a:cubicBezTo>
                  <a:cubicBezTo>
                    <a:pt x="221" y="194"/>
                    <a:pt x="221" y="194"/>
                    <a:pt x="221" y="194"/>
                  </a:cubicBezTo>
                  <a:lnTo>
                    <a:pt x="223" y="191"/>
                  </a:lnTo>
                  <a:close/>
                  <a:moveTo>
                    <a:pt x="187" y="217"/>
                  </a:moveTo>
                  <a:cubicBezTo>
                    <a:pt x="185" y="221"/>
                    <a:pt x="185" y="221"/>
                    <a:pt x="185" y="221"/>
                  </a:cubicBezTo>
                  <a:cubicBezTo>
                    <a:pt x="188" y="225"/>
                    <a:pt x="188" y="225"/>
                    <a:pt x="188" y="225"/>
                  </a:cubicBezTo>
                  <a:cubicBezTo>
                    <a:pt x="188" y="225"/>
                    <a:pt x="191" y="225"/>
                    <a:pt x="192" y="224"/>
                  </a:cubicBezTo>
                  <a:cubicBezTo>
                    <a:pt x="192" y="223"/>
                    <a:pt x="192" y="219"/>
                    <a:pt x="193" y="218"/>
                  </a:cubicBezTo>
                  <a:cubicBezTo>
                    <a:pt x="193" y="217"/>
                    <a:pt x="195" y="214"/>
                    <a:pt x="195" y="214"/>
                  </a:cubicBezTo>
                  <a:cubicBezTo>
                    <a:pt x="195" y="212"/>
                    <a:pt x="195" y="212"/>
                    <a:pt x="195" y="212"/>
                  </a:cubicBezTo>
                  <a:cubicBezTo>
                    <a:pt x="192" y="211"/>
                    <a:pt x="192" y="211"/>
                    <a:pt x="192" y="211"/>
                  </a:cubicBezTo>
                  <a:lnTo>
                    <a:pt x="187" y="217"/>
                  </a:lnTo>
                  <a:close/>
                  <a:moveTo>
                    <a:pt x="196" y="247"/>
                  </a:moveTo>
                  <a:cubicBezTo>
                    <a:pt x="195" y="247"/>
                    <a:pt x="192" y="249"/>
                    <a:pt x="192" y="249"/>
                  </a:cubicBezTo>
                  <a:cubicBezTo>
                    <a:pt x="192" y="245"/>
                    <a:pt x="192" y="245"/>
                    <a:pt x="192" y="245"/>
                  </a:cubicBezTo>
                  <a:cubicBezTo>
                    <a:pt x="192" y="245"/>
                    <a:pt x="193" y="244"/>
                    <a:pt x="194" y="242"/>
                  </a:cubicBezTo>
                  <a:cubicBezTo>
                    <a:pt x="194" y="240"/>
                    <a:pt x="194" y="239"/>
                    <a:pt x="194" y="238"/>
                  </a:cubicBezTo>
                  <a:cubicBezTo>
                    <a:pt x="194" y="237"/>
                    <a:pt x="194" y="232"/>
                    <a:pt x="194" y="232"/>
                  </a:cubicBezTo>
                  <a:cubicBezTo>
                    <a:pt x="192" y="231"/>
                    <a:pt x="192" y="231"/>
                    <a:pt x="192" y="231"/>
                  </a:cubicBezTo>
                  <a:cubicBezTo>
                    <a:pt x="190" y="238"/>
                    <a:pt x="190" y="238"/>
                    <a:pt x="190" y="238"/>
                  </a:cubicBezTo>
                  <a:cubicBezTo>
                    <a:pt x="189" y="243"/>
                    <a:pt x="189" y="243"/>
                    <a:pt x="189" y="243"/>
                  </a:cubicBezTo>
                  <a:cubicBezTo>
                    <a:pt x="186" y="244"/>
                    <a:pt x="186" y="244"/>
                    <a:pt x="186" y="244"/>
                  </a:cubicBezTo>
                  <a:cubicBezTo>
                    <a:pt x="186" y="244"/>
                    <a:pt x="187" y="250"/>
                    <a:pt x="188" y="251"/>
                  </a:cubicBezTo>
                  <a:cubicBezTo>
                    <a:pt x="188" y="251"/>
                    <a:pt x="192" y="253"/>
                    <a:pt x="192" y="253"/>
                  </a:cubicBezTo>
                  <a:cubicBezTo>
                    <a:pt x="196" y="253"/>
                    <a:pt x="196" y="253"/>
                    <a:pt x="196" y="253"/>
                  </a:cubicBezTo>
                  <a:cubicBezTo>
                    <a:pt x="196" y="253"/>
                    <a:pt x="198" y="252"/>
                    <a:pt x="199" y="253"/>
                  </a:cubicBezTo>
                  <a:cubicBezTo>
                    <a:pt x="199" y="254"/>
                    <a:pt x="200" y="257"/>
                    <a:pt x="200" y="256"/>
                  </a:cubicBezTo>
                  <a:cubicBezTo>
                    <a:pt x="200" y="255"/>
                    <a:pt x="200" y="252"/>
                    <a:pt x="200" y="251"/>
                  </a:cubicBezTo>
                  <a:cubicBezTo>
                    <a:pt x="199" y="250"/>
                    <a:pt x="197" y="247"/>
                    <a:pt x="196" y="247"/>
                  </a:cubicBezTo>
                  <a:close/>
                  <a:moveTo>
                    <a:pt x="180" y="266"/>
                  </a:moveTo>
                  <a:cubicBezTo>
                    <a:pt x="181" y="266"/>
                    <a:pt x="187" y="266"/>
                    <a:pt x="187" y="266"/>
                  </a:cubicBezTo>
                  <a:cubicBezTo>
                    <a:pt x="187" y="266"/>
                    <a:pt x="186" y="263"/>
                    <a:pt x="187" y="261"/>
                  </a:cubicBezTo>
                  <a:cubicBezTo>
                    <a:pt x="188" y="260"/>
                    <a:pt x="189" y="259"/>
                    <a:pt x="189" y="259"/>
                  </a:cubicBezTo>
                  <a:cubicBezTo>
                    <a:pt x="188" y="258"/>
                    <a:pt x="187" y="257"/>
                    <a:pt x="187" y="257"/>
                  </a:cubicBezTo>
                  <a:cubicBezTo>
                    <a:pt x="186" y="257"/>
                    <a:pt x="186" y="257"/>
                    <a:pt x="186" y="257"/>
                  </a:cubicBezTo>
                  <a:cubicBezTo>
                    <a:pt x="180" y="261"/>
                    <a:pt x="180" y="261"/>
                    <a:pt x="180" y="261"/>
                  </a:cubicBezTo>
                  <a:cubicBezTo>
                    <a:pt x="180" y="261"/>
                    <a:pt x="179" y="266"/>
                    <a:pt x="180" y="266"/>
                  </a:cubicBezTo>
                  <a:close/>
                  <a:moveTo>
                    <a:pt x="197" y="261"/>
                  </a:moveTo>
                  <a:cubicBezTo>
                    <a:pt x="197" y="258"/>
                    <a:pt x="197" y="258"/>
                    <a:pt x="197" y="258"/>
                  </a:cubicBezTo>
                  <a:cubicBezTo>
                    <a:pt x="197" y="258"/>
                    <a:pt x="199" y="256"/>
                    <a:pt x="197" y="256"/>
                  </a:cubicBezTo>
                  <a:cubicBezTo>
                    <a:pt x="194" y="256"/>
                    <a:pt x="193" y="256"/>
                    <a:pt x="193" y="256"/>
                  </a:cubicBezTo>
                  <a:cubicBezTo>
                    <a:pt x="192" y="259"/>
                    <a:pt x="192" y="259"/>
                    <a:pt x="192" y="259"/>
                  </a:cubicBezTo>
                  <a:cubicBezTo>
                    <a:pt x="196" y="262"/>
                    <a:pt x="196" y="262"/>
                    <a:pt x="196" y="262"/>
                  </a:cubicBezTo>
                  <a:lnTo>
                    <a:pt x="197" y="261"/>
                  </a:lnTo>
                  <a:close/>
                  <a:moveTo>
                    <a:pt x="204" y="257"/>
                  </a:moveTo>
                  <a:cubicBezTo>
                    <a:pt x="205" y="254"/>
                    <a:pt x="205" y="254"/>
                    <a:pt x="205" y="254"/>
                  </a:cubicBezTo>
                  <a:cubicBezTo>
                    <a:pt x="202" y="255"/>
                    <a:pt x="202" y="255"/>
                    <a:pt x="202" y="255"/>
                  </a:cubicBezTo>
                  <a:cubicBezTo>
                    <a:pt x="202" y="257"/>
                    <a:pt x="202" y="257"/>
                    <a:pt x="202" y="257"/>
                  </a:cubicBezTo>
                  <a:cubicBezTo>
                    <a:pt x="203" y="259"/>
                    <a:pt x="203" y="259"/>
                    <a:pt x="203" y="259"/>
                  </a:cubicBezTo>
                  <a:cubicBezTo>
                    <a:pt x="204" y="259"/>
                    <a:pt x="204" y="259"/>
                    <a:pt x="204" y="259"/>
                  </a:cubicBezTo>
                  <a:lnTo>
                    <a:pt x="204" y="257"/>
                  </a:lnTo>
                  <a:close/>
                  <a:moveTo>
                    <a:pt x="185" y="284"/>
                  </a:moveTo>
                  <a:cubicBezTo>
                    <a:pt x="181" y="282"/>
                    <a:pt x="181" y="282"/>
                    <a:pt x="181" y="282"/>
                  </a:cubicBezTo>
                  <a:cubicBezTo>
                    <a:pt x="185" y="279"/>
                    <a:pt x="185" y="279"/>
                    <a:pt x="185" y="279"/>
                  </a:cubicBezTo>
                  <a:cubicBezTo>
                    <a:pt x="185" y="279"/>
                    <a:pt x="186" y="278"/>
                    <a:pt x="186" y="277"/>
                  </a:cubicBezTo>
                  <a:cubicBezTo>
                    <a:pt x="186" y="276"/>
                    <a:pt x="186" y="275"/>
                    <a:pt x="186" y="274"/>
                  </a:cubicBezTo>
                  <a:cubicBezTo>
                    <a:pt x="186" y="273"/>
                    <a:pt x="184" y="271"/>
                    <a:pt x="184" y="271"/>
                  </a:cubicBezTo>
                  <a:cubicBezTo>
                    <a:pt x="182" y="270"/>
                    <a:pt x="182" y="270"/>
                    <a:pt x="182" y="270"/>
                  </a:cubicBezTo>
                  <a:cubicBezTo>
                    <a:pt x="181" y="268"/>
                    <a:pt x="181" y="268"/>
                    <a:pt x="181" y="268"/>
                  </a:cubicBezTo>
                  <a:cubicBezTo>
                    <a:pt x="179" y="269"/>
                    <a:pt x="174" y="271"/>
                    <a:pt x="174" y="271"/>
                  </a:cubicBezTo>
                  <a:cubicBezTo>
                    <a:pt x="174" y="271"/>
                    <a:pt x="176" y="273"/>
                    <a:pt x="175" y="275"/>
                  </a:cubicBezTo>
                  <a:cubicBezTo>
                    <a:pt x="174" y="276"/>
                    <a:pt x="172" y="278"/>
                    <a:pt x="172" y="278"/>
                  </a:cubicBezTo>
                  <a:cubicBezTo>
                    <a:pt x="171" y="278"/>
                    <a:pt x="171" y="278"/>
                    <a:pt x="171" y="278"/>
                  </a:cubicBezTo>
                  <a:cubicBezTo>
                    <a:pt x="171" y="278"/>
                    <a:pt x="169" y="279"/>
                    <a:pt x="169" y="279"/>
                  </a:cubicBezTo>
                  <a:cubicBezTo>
                    <a:pt x="169" y="280"/>
                    <a:pt x="168" y="282"/>
                    <a:pt x="167" y="282"/>
                  </a:cubicBezTo>
                  <a:cubicBezTo>
                    <a:pt x="167" y="283"/>
                    <a:pt x="166" y="285"/>
                    <a:pt x="166" y="285"/>
                  </a:cubicBezTo>
                  <a:cubicBezTo>
                    <a:pt x="161" y="286"/>
                    <a:pt x="161" y="286"/>
                    <a:pt x="161" y="286"/>
                  </a:cubicBezTo>
                  <a:cubicBezTo>
                    <a:pt x="161" y="286"/>
                    <a:pt x="161" y="289"/>
                    <a:pt x="160" y="290"/>
                  </a:cubicBezTo>
                  <a:cubicBezTo>
                    <a:pt x="160" y="291"/>
                    <a:pt x="160" y="294"/>
                    <a:pt x="160" y="294"/>
                  </a:cubicBezTo>
                  <a:cubicBezTo>
                    <a:pt x="161" y="294"/>
                    <a:pt x="167" y="296"/>
                    <a:pt x="167" y="296"/>
                  </a:cubicBezTo>
                  <a:cubicBezTo>
                    <a:pt x="172" y="297"/>
                    <a:pt x="172" y="297"/>
                    <a:pt x="172" y="297"/>
                  </a:cubicBezTo>
                  <a:cubicBezTo>
                    <a:pt x="175" y="297"/>
                    <a:pt x="175" y="297"/>
                    <a:pt x="175" y="297"/>
                  </a:cubicBezTo>
                  <a:cubicBezTo>
                    <a:pt x="175" y="297"/>
                    <a:pt x="177" y="299"/>
                    <a:pt x="178" y="298"/>
                  </a:cubicBezTo>
                  <a:cubicBezTo>
                    <a:pt x="179" y="296"/>
                    <a:pt x="180" y="291"/>
                    <a:pt x="180" y="290"/>
                  </a:cubicBezTo>
                  <a:cubicBezTo>
                    <a:pt x="181" y="289"/>
                    <a:pt x="184" y="287"/>
                    <a:pt x="185" y="287"/>
                  </a:cubicBezTo>
                  <a:cubicBezTo>
                    <a:pt x="186" y="287"/>
                    <a:pt x="187" y="287"/>
                    <a:pt x="187" y="287"/>
                  </a:cubicBezTo>
                  <a:lnTo>
                    <a:pt x="185" y="284"/>
                  </a:lnTo>
                  <a:close/>
                  <a:moveTo>
                    <a:pt x="173" y="306"/>
                  </a:moveTo>
                  <a:cubicBezTo>
                    <a:pt x="172" y="304"/>
                    <a:pt x="172" y="304"/>
                    <a:pt x="172" y="304"/>
                  </a:cubicBezTo>
                  <a:cubicBezTo>
                    <a:pt x="169" y="306"/>
                    <a:pt x="169" y="306"/>
                    <a:pt x="169" y="306"/>
                  </a:cubicBezTo>
                  <a:cubicBezTo>
                    <a:pt x="164" y="305"/>
                    <a:pt x="164" y="305"/>
                    <a:pt x="164" y="305"/>
                  </a:cubicBezTo>
                  <a:cubicBezTo>
                    <a:pt x="154" y="305"/>
                    <a:pt x="154" y="305"/>
                    <a:pt x="154" y="305"/>
                  </a:cubicBezTo>
                  <a:cubicBezTo>
                    <a:pt x="153" y="305"/>
                    <a:pt x="153" y="305"/>
                    <a:pt x="153" y="305"/>
                  </a:cubicBezTo>
                  <a:cubicBezTo>
                    <a:pt x="155" y="306"/>
                    <a:pt x="155" y="306"/>
                    <a:pt x="155" y="306"/>
                  </a:cubicBezTo>
                  <a:cubicBezTo>
                    <a:pt x="154" y="307"/>
                    <a:pt x="154" y="307"/>
                    <a:pt x="154" y="307"/>
                  </a:cubicBezTo>
                  <a:cubicBezTo>
                    <a:pt x="154" y="307"/>
                    <a:pt x="164" y="309"/>
                    <a:pt x="165" y="309"/>
                  </a:cubicBezTo>
                  <a:cubicBezTo>
                    <a:pt x="166" y="309"/>
                    <a:pt x="172" y="311"/>
                    <a:pt x="174" y="311"/>
                  </a:cubicBezTo>
                  <a:cubicBezTo>
                    <a:pt x="176" y="311"/>
                    <a:pt x="177" y="311"/>
                    <a:pt x="177" y="311"/>
                  </a:cubicBezTo>
                  <a:cubicBezTo>
                    <a:pt x="180" y="309"/>
                    <a:pt x="180" y="309"/>
                    <a:pt x="180" y="309"/>
                  </a:cubicBezTo>
                  <a:cubicBezTo>
                    <a:pt x="180" y="309"/>
                    <a:pt x="176" y="308"/>
                    <a:pt x="176" y="308"/>
                  </a:cubicBezTo>
                  <a:cubicBezTo>
                    <a:pt x="175" y="308"/>
                    <a:pt x="173" y="306"/>
                    <a:pt x="173" y="306"/>
                  </a:cubicBezTo>
                  <a:close/>
                  <a:moveTo>
                    <a:pt x="197" y="266"/>
                  </a:moveTo>
                  <a:cubicBezTo>
                    <a:pt x="197" y="266"/>
                    <a:pt x="194" y="268"/>
                    <a:pt x="194" y="269"/>
                  </a:cubicBezTo>
                  <a:cubicBezTo>
                    <a:pt x="194" y="269"/>
                    <a:pt x="196" y="270"/>
                    <a:pt x="196" y="270"/>
                  </a:cubicBezTo>
                  <a:cubicBezTo>
                    <a:pt x="198" y="269"/>
                    <a:pt x="198" y="269"/>
                    <a:pt x="198" y="269"/>
                  </a:cubicBezTo>
                  <a:cubicBezTo>
                    <a:pt x="200" y="269"/>
                    <a:pt x="200" y="269"/>
                    <a:pt x="200" y="269"/>
                  </a:cubicBezTo>
                  <a:cubicBezTo>
                    <a:pt x="200" y="269"/>
                    <a:pt x="199" y="270"/>
                    <a:pt x="199" y="272"/>
                  </a:cubicBezTo>
                  <a:cubicBezTo>
                    <a:pt x="199" y="273"/>
                    <a:pt x="200" y="274"/>
                    <a:pt x="200" y="274"/>
                  </a:cubicBezTo>
                  <a:cubicBezTo>
                    <a:pt x="200" y="274"/>
                    <a:pt x="204" y="273"/>
                    <a:pt x="205" y="273"/>
                  </a:cubicBezTo>
                  <a:cubicBezTo>
                    <a:pt x="207" y="273"/>
                    <a:pt x="205" y="271"/>
                    <a:pt x="205" y="271"/>
                  </a:cubicBezTo>
                  <a:cubicBezTo>
                    <a:pt x="205" y="271"/>
                    <a:pt x="205" y="270"/>
                    <a:pt x="206" y="269"/>
                  </a:cubicBezTo>
                  <a:cubicBezTo>
                    <a:pt x="206" y="269"/>
                    <a:pt x="206" y="268"/>
                    <a:pt x="206" y="268"/>
                  </a:cubicBezTo>
                  <a:cubicBezTo>
                    <a:pt x="208" y="270"/>
                    <a:pt x="208" y="270"/>
                    <a:pt x="208" y="270"/>
                  </a:cubicBezTo>
                  <a:cubicBezTo>
                    <a:pt x="208" y="270"/>
                    <a:pt x="209" y="266"/>
                    <a:pt x="209" y="266"/>
                  </a:cubicBezTo>
                  <a:cubicBezTo>
                    <a:pt x="209" y="265"/>
                    <a:pt x="208" y="264"/>
                    <a:pt x="208" y="264"/>
                  </a:cubicBezTo>
                  <a:cubicBezTo>
                    <a:pt x="206" y="263"/>
                    <a:pt x="206" y="263"/>
                    <a:pt x="206" y="263"/>
                  </a:cubicBezTo>
                  <a:cubicBezTo>
                    <a:pt x="203" y="263"/>
                    <a:pt x="203" y="263"/>
                    <a:pt x="203" y="263"/>
                  </a:cubicBezTo>
                  <a:cubicBezTo>
                    <a:pt x="201" y="265"/>
                    <a:pt x="201" y="265"/>
                    <a:pt x="201" y="265"/>
                  </a:cubicBezTo>
                  <a:lnTo>
                    <a:pt x="197" y="266"/>
                  </a:lnTo>
                  <a:close/>
                  <a:moveTo>
                    <a:pt x="198" y="285"/>
                  </a:moveTo>
                  <a:cubicBezTo>
                    <a:pt x="200" y="284"/>
                    <a:pt x="200" y="284"/>
                    <a:pt x="200" y="284"/>
                  </a:cubicBezTo>
                  <a:cubicBezTo>
                    <a:pt x="204" y="285"/>
                    <a:pt x="204" y="285"/>
                    <a:pt x="204" y="285"/>
                  </a:cubicBezTo>
                  <a:cubicBezTo>
                    <a:pt x="206" y="282"/>
                    <a:pt x="206" y="282"/>
                    <a:pt x="206" y="282"/>
                  </a:cubicBezTo>
                  <a:cubicBezTo>
                    <a:pt x="206" y="280"/>
                    <a:pt x="206" y="280"/>
                    <a:pt x="206" y="280"/>
                  </a:cubicBezTo>
                  <a:cubicBezTo>
                    <a:pt x="204" y="280"/>
                    <a:pt x="204" y="280"/>
                    <a:pt x="204" y="280"/>
                  </a:cubicBezTo>
                  <a:cubicBezTo>
                    <a:pt x="200" y="281"/>
                    <a:pt x="200" y="281"/>
                    <a:pt x="200" y="281"/>
                  </a:cubicBezTo>
                  <a:cubicBezTo>
                    <a:pt x="197" y="282"/>
                    <a:pt x="197" y="282"/>
                    <a:pt x="197" y="282"/>
                  </a:cubicBezTo>
                  <a:cubicBezTo>
                    <a:pt x="191" y="282"/>
                    <a:pt x="191" y="282"/>
                    <a:pt x="191" y="282"/>
                  </a:cubicBezTo>
                  <a:cubicBezTo>
                    <a:pt x="191" y="282"/>
                    <a:pt x="189" y="282"/>
                    <a:pt x="189" y="283"/>
                  </a:cubicBezTo>
                  <a:cubicBezTo>
                    <a:pt x="189" y="283"/>
                    <a:pt x="188" y="286"/>
                    <a:pt x="188" y="286"/>
                  </a:cubicBezTo>
                  <a:cubicBezTo>
                    <a:pt x="188" y="289"/>
                    <a:pt x="188" y="289"/>
                    <a:pt x="188" y="289"/>
                  </a:cubicBezTo>
                  <a:cubicBezTo>
                    <a:pt x="188" y="291"/>
                    <a:pt x="188" y="291"/>
                    <a:pt x="188" y="291"/>
                  </a:cubicBezTo>
                  <a:cubicBezTo>
                    <a:pt x="188" y="293"/>
                    <a:pt x="188" y="293"/>
                    <a:pt x="188" y="293"/>
                  </a:cubicBezTo>
                  <a:cubicBezTo>
                    <a:pt x="189" y="295"/>
                    <a:pt x="189" y="295"/>
                    <a:pt x="189" y="295"/>
                  </a:cubicBezTo>
                  <a:cubicBezTo>
                    <a:pt x="189" y="295"/>
                    <a:pt x="189" y="297"/>
                    <a:pt x="189" y="298"/>
                  </a:cubicBezTo>
                  <a:cubicBezTo>
                    <a:pt x="189" y="299"/>
                    <a:pt x="190" y="300"/>
                    <a:pt x="191" y="300"/>
                  </a:cubicBezTo>
                  <a:cubicBezTo>
                    <a:pt x="192" y="300"/>
                    <a:pt x="193" y="301"/>
                    <a:pt x="193" y="301"/>
                  </a:cubicBezTo>
                  <a:cubicBezTo>
                    <a:pt x="193" y="301"/>
                    <a:pt x="193" y="302"/>
                    <a:pt x="193" y="303"/>
                  </a:cubicBezTo>
                  <a:cubicBezTo>
                    <a:pt x="193" y="304"/>
                    <a:pt x="193" y="306"/>
                    <a:pt x="194" y="305"/>
                  </a:cubicBezTo>
                  <a:cubicBezTo>
                    <a:pt x="195" y="304"/>
                    <a:pt x="196" y="302"/>
                    <a:pt x="196" y="302"/>
                  </a:cubicBezTo>
                  <a:cubicBezTo>
                    <a:pt x="193" y="299"/>
                    <a:pt x="193" y="299"/>
                    <a:pt x="193" y="299"/>
                  </a:cubicBezTo>
                  <a:cubicBezTo>
                    <a:pt x="193" y="299"/>
                    <a:pt x="193" y="298"/>
                    <a:pt x="193" y="297"/>
                  </a:cubicBezTo>
                  <a:cubicBezTo>
                    <a:pt x="193" y="296"/>
                    <a:pt x="193" y="294"/>
                    <a:pt x="193" y="294"/>
                  </a:cubicBezTo>
                  <a:cubicBezTo>
                    <a:pt x="194" y="294"/>
                    <a:pt x="194" y="294"/>
                    <a:pt x="194" y="294"/>
                  </a:cubicBezTo>
                  <a:cubicBezTo>
                    <a:pt x="194" y="294"/>
                    <a:pt x="196" y="295"/>
                    <a:pt x="196" y="296"/>
                  </a:cubicBezTo>
                  <a:cubicBezTo>
                    <a:pt x="196" y="298"/>
                    <a:pt x="196" y="298"/>
                    <a:pt x="197" y="299"/>
                  </a:cubicBezTo>
                  <a:cubicBezTo>
                    <a:pt x="197" y="300"/>
                    <a:pt x="198" y="302"/>
                    <a:pt x="198" y="300"/>
                  </a:cubicBezTo>
                  <a:cubicBezTo>
                    <a:pt x="199" y="298"/>
                    <a:pt x="199" y="297"/>
                    <a:pt x="198" y="296"/>
                  </a:cubicBezTo>
                  <a:cubicBezTo>
                    <a:pt x="198" y="295"/>
                    <a:pt x="198" y="294"/>
                    <a:pt x="197" y="293"/>
                  </a:cubicBezTo>
                  <a:cubicBezTo>
                    <a:pt x="196" y="291"/>
                    <a:pt x="195" y="290"/>
                    <a:pt x="195" y="290"/>
                  </a:cubicBezTo>
                  <a:cubicBezTo>
                    <a:pt x="195" y="288"/>
                    <a:pt x="195" y="288"/>
                    <a:pt x="195" y="288"/>
                  </a:cubicBezTo>
                  <a:cubicBezTo>
                    <a:pt x="196" y="286"/>
                    <a:pt x="196" y="286"/>
                    <a:pt x="196" y="286"/>
                  </a:cubicBezTo>
                  <a:lnTo>
                    <a:pt x="198" y="285"/>
                  </a:lnTo>
                  <a:close/>
                  <a:moveTo>
                    <a:pt x="206" y="312"/>
                  </a:moveTo>
                  <a:cubicBezTo>
                    <a:pt x="206" y="312"/>
                    <a:pt x="210" y="311"/>
                    <a:pt x="210" y="311"/>
                  </a:cubicBezTo>
                  <a:cubicBezTo>
                    <a:pt x="210" y="311"/>
                    <a:pt x="213" y="310"/>
                    <a:pt x="214" y="310"/>
                  </a:cubicBezTo>
                  <a:cubicBezTo>
                    <a:pt x="214" y="310"/>
                    <a:pt x="215" y="308"/>
                    <a:pt x="215" y="308"/>
                  </a:cubicBezTo>
                  <a:cubicBezTo>
                    <a:pt x="215" y="307"/>
                    <a:pt x="214" y="308"/>
                    <a:pt x="214" y="308"/>
                  </a:cubicBezTo>
                  <a:cubicBezTo>
                    <a:pt x="214" y="308"/>
                    <a:pt x="212" y="308"/>
                    <a:pt x="211" y="309"/>
                  </a:cubicBezTo>
                  <a:cubicBezTo>
                    <a:pt x="211" y="309"/>
                    <a:pt x="209" y="308"/>
                    <a:pt x="209" y="308"/>
                  </a:cubicBezTo>
                  <a:cubicBezTo>
                    <a:pt x="206" y="309"/>
                    <a:pt x="206" y="309"/>
                    <a:pt x="206" y="309"/>
                  </a:cubicBezTo>
                  <a:cubicBezTo>
                    <a:pt x="201" y="311"/>
                    <a:pt x="201" y="311"/>
                    <a:pt x="201" y="311"/>
                  </a:cubicBezTo>
                  <a:cubicBezTo>
                    <a:pt x="202" y="312"/>
                    <a:pt x="202" y="312"/>
                    <a:pt x="202" y="312"/>
                  </a:cubicBezTo>
                  <a:cubicBezTo>
                    <a:pt x="202" y="312"/>
                    <a:pt x="205" y="312"/>
                    <a:pt x="206" y="312"/>
                  </a:cubicBezTo>
                  <a:close/>
                  <a:moveTo>
                    <a:pt x="186" y="310"/>
                  </a:moveTo>
                  <a:cubicBezTo>
                    <a:pt x="186" y="311"/>
                    <a:pt x="186" y="311"/>
                    <a:pt x="186" y="311"/>
                  </a:cubicBezTo>
                  <a:cubicBezTo>
                    <a:pt x="190" y="311"/>
                    <a:pt x="190" y="311"/>
                    <a:pt x="190" y="311"/>
                  </a:cubicBezTo>
                  <a:cubicBezTo>
                    <a:pt x="194" y="309"/>
                    <a:pt x="194" y="309"/>
                    <a:pt x="194" y="309"/>
                  </a:cubicBezTo>
                  <a:cubicBezTo>
                    <a:pt x="191" y="307"/>
                    <a:pt x="191" y="307"/>
                    <a:pt x="191" y="307"/>
                  </a:cubicBezTo>
                  <a:cubicBezTo>
                    <a:pt x="189" y="306"/>
                    <a:pt x="189" y="306"/>
                    <a:pt x="189" y="306"/>
                  </a:cubicBezTo>
                  <a:cubicBezTo>
                    <a:pt x="189" y="306"/>
                    <a:pt x="187" y="306"/>
                    <a:pt x="187" y="307"/>
                  </a:cubicBezTo>
                  <a:cubicBezTo>
                    <a:pt x="187" y="307"/>
                    <a:pt x="186" y="308"/>
                    <a:pt x="186" y="308"/>
                  </a:cubicBezTo>
                  <a:cubicBezTo>
                    <a:pt x="186" y="309"/>
                    <a:pt x="186" y="309"/>
                    <a:pt x="186" y="309"/>
                  </a:cubicBezTo>
                  <a:cubicBezTo>
                    <a:pt x="186" y="309"/>
                    <a:pt x="186" y="309"/>
                    <a:pt x="186" y="310"/>
                  </a:cubicBezTo>
                  <a:close/>
                  <a:moveTo>
                    <a:pt x="216" y="296"/>
                  </a:moveTo>
                  <a:cubicBezTo>
                    <a:pt x="216" y="298"/>
                    <a:pt x="216" y="298"/>
                    <a:pt x="216" y="298"/>
                  </a:cubicBezTo>
                  <a:cubicBezTo>
                    <a:pt x="216" y="299"/>
                    <a:pt x="216" y="299"/>
                    <a:pt x="216" y="299"/>
                  </a:cubicBezTo>
                  <a:cubicBezTo>
                    <a:pt x="221" y="299"/>
                    <a:pt x="221" y="299"/>
                    <a:pt x="221" y="299"/>
                  </a:cubicBezTo>
                  <a:cubicBezTo>
                    <a:pt x="224" y="298"/>
                    <a:pt x="224" y="298"/>
                    <a:pt x="224" y="298"/>
                  </a:cubicBezTo>
                  <a:cubicBezTo>
                    <a:pt x="222" y="297"/>
                    <a:pt x="222" y="297"/>
                    <a:pt x="222" y="297"/>
                  </a:cubicBezTo>
                  <a:cubicBezTo>
                    <a:pt x="218" y="296"/>
                    <a:pt x="218" y="296"/>
                    <a:pt x="218" y="296"/>
                  </a:cubicBezTo>
                  <a:lnTo>
                    <a:pt x="216" y="296"/>
                  </a:lnTo>
                  <a:close/>
                  <a:moveTo>
                    <a:pt x="272" y="310"/>
                  </a:moveTo>
                  <a:cubicBezTo>
                    <a:pt x="272" y="310"/>
                    <a:pt x="270" y="306"/>
                    <a:pt x="270" y="306"/>
                  </a:cubicBezTo>
                  <a:cubicBezTo>
                    <a:pt x="270" y="306"/>
                    <a:pt x="268" y="305"/>
                    <a:pt x="269" y="305"/>
                  </a:cubicBezTo>
                  <a:cubicBezTo>
                    <a:pt x="270" y="305"/>
                    <a:pt x="272" y="305"/>
                    <a:pt x="272" y="304"/>
                  </a:cubicBezTo>
                  <a:cubicBezTo>
                    <a:pt x="271" y="304"/>
                    <a:pt x="268" y="302"/>
                    <a:pt x="268" y="302"/>
                  </a:cubicBezTo>
                  <a:cubicBezTo>
                    <a:pt x="264" y="299"/>
                    <a:pt x="264" y="299"/>
                    <a:pt x="264" y="299"/>
                  </a:cubicBezTo>
                  <a:cubicBezTo>
                    <a:pt x="261" y="297"/>
                    <a:pt x="261" y="297"/>
                    <a:pt x="261" y="297"/>
                  </a:cubicBezTo>
                  <a:cubicBezTo>
                    <a:pt x="257" y="296"/>
                    <a:pt x="257" y="296"/>
                    <a:pt x="257" y="296"/>
                  </a:cubicBezTo>
                  <a:cubicBezTo>
                    <a:pt x="252" y="294"/>
                    <a:pt x="252" y="294"/>
                    <a:pt x="252" y="294"/>
                  </a:cubicBezTo>
                  <a:cubicBezTo>
                    <a:pt x="247" y="293"/>
                    <a:pt x="247" y="293"/>
                    <a:pt x="247" y="293"/>
                  </a:cubicBezTo>
                  <a:cubicBezTo>
                    <a:pt x="241" y="291"/>
                    <a:pt x="241" y="291"/>
                    <a:pt x="241" y="291"/>
                  </a:cubicBezTo>
                  <a:cubicBezTo>
                    <a:pt x="241" y="291"/>
                    <a:pt x="241" y="293"/>
                    <a:pt x="241" y="294"/>
                  </a:cubicBezTo>
                  <a:cubicBezTo>
                    <a:pt x="241" y="295"/>
                    <a:pt x="236" y="297"/>
                    <a:pt x="236" y="297"/>
                  </a:cubicBezTo>
                  <a:cubicBezTo>
                    <a:pt x="233" y="292"/>
                    <a:pt x="233" y="292"/>
                    <a:pt x="233" y="292"/>
                  </a:cubicBezTo>
                  <a:cubicBezTo>
                    <a:pt x="233" y="290"/>
                    <a:pt x="233" y="290"/>
                    <a:pt x="233" y="290"/>
                  </a:cubicBezTo>
                  <a:cubicBezTo>
                    <a:pt x="225" y="288"/>
                    <a:pt x="225" y="288"/>
                    <a:pt x="225" y="288"/>
                  </a:cubicBezTo>
                  <a:cubicBezTo>
                    <a:pt x="223" y="289"/>
                    <a:pt x="223" y="289"/>
                    <a:pt x="223" y="289"/>
                  </a:cubicBezTo>
                  <a:cubicBezTo>
                    <a:pt x="223" y="289"/>
                    <a:pt x="224" y="294"/>
                    <a:pt x="224" y="295"/>
                  </a:cubicBezTo>
                  <a:cubicBezTo>
                    <a:pt x="224" y="295"/>
                    <a:pt x="227" y="296"/>
                    <a:pt x="228" y="297"/>
                  </a:cubicBezTo>
                  <a:cubicBezTo>
                    <a:pt x="228" y="297"/>
                    <a:pt x="230" y="298"/>
                    <a:pt x="230" y="298"/>
                  </a:cubicBezTo>
                  <a:cubicBezTo>
                    <a:pt x="231" y="299"/>
                    <a:pt x="236" y="299"/>
                    <a:pt x="236" y="299"/>
                  </a:cubicBezTo>
                  <a:cubicBezTo>
                    <a:pt x="237" y="299"/>
                    <a:pt x="240" y="299"/>
                    <a:pt x="241" y="300"/>
                  </a:cubicBezTo>
                  <a:cubicBezTo>
                    <a:pt x="241" y="301"/>
                    <a:pt x="243" y="304"/>
                    <a:pt x="243" y="304"/>
                  </a:cubicBezTo>
                  <a:cubicBezTo>
                    <a:pt x="245" y="306"/>
                    <a:pt x="245" y="306"/>
                    <a:pt x="245" y="306"/>
                  </a:cubicBezTo>
                  <a:cubicBezTo>
                    <a:pt x="249" y="309"/>
                    <a:pt x="249" y="309"/>
                    <a:pt x="249" y="309"/>
                  </a:cubicBezTo>
                  <a:cubicBezTo>
                    <a:pt x="254" y="310"/>
                    <a:pt x="254" y="310"/>
                    <a:pt x="254" y="310"/>
                  </a:cubicBezTo>
                  <a:cubicBezTo>
                    <a:pt x="256" y="308"/>
                    <a:pt x="256" y="308"/>
                    <a:pt x="256" y="308"/>
                  </a:cubicBezTo>
                  <a:cubicBezTo>
                    <a:pt x="261" y="307"/>
                    <a:pt x="261" y="307"/>
                    <a:pt x="261" y="307"/>
                  </a:cubicBezTo>
                  <a:cubicBezTo>
                    <a:pt x="261" y="307"/>
                    <a:pt x="263" y="308"/>
                    <a:pt x="264" y="308"/>
                  </a:cubicBezTo>
                  <a:cubicBezTo>
                    <a:pt x="264" y="308"/>
                    <a:pt x="265" y="309"/>
                    <a:pt x="266" y="310"/>
                  </a:cubicBezTo>
                  <a:cubicBezTo>
                    <a:pt x="266" y="311"/>
                    <a:pt x="267" y="313"/>
                    <a:pt x="267" y="313"/>
                  </a:cubicBezTo>
                  <a:cubicBezTo>
                    <a:pt x="274" y="314"/>
                    <a:pt x="274" y="314"/>
                    <a:pt x="274" y="314"/>
                  </a:cubicBezTo>
                  <a:cubicBezTo>
                    <a:pt x="276" y="314"/>
                    <a:pt x="276" y="314"/>
                    <a:pt x="276" y="314"/>
                  </a:cubicBezTo>
                  <a:cubicBezTo>
                    <a:pt x="276" y="314"/>
                    <a:pt x="272" y="311"/>
                    <a:pt x="272" y="310"/>
                  </a:cubicBezTo>
                  <a:close/>
                  <a:moveTo>
                    <a:pt x="287" y="295"/>
                  </a:moveTo>
                  <a:cubicBezTo>
                    <a:pt x="287" y="294"/>
                    <a:pt x="287" y="293"/>
                    <a:pt x="287" y="292"/>
                  </a:cubicBezTo>
                  <a:cubicBezTo>
                    <a:pt x="286" y="292"/>
                    <a:pt x="286" y="293"/>
                    <a:pt x="286" y="293"/>
                  </a:cubicBezTo>
                  <a:cubicBezTo>
                    <a:pt x="286" y="293"/>
                    <a:pt x="282" y="296"/>
                    <a:pt x="281" y="297"/>
                  </a:cubicBezTo>
                  <a:cubicBezTo>
                    <a:pt x="279" y="297"/>
                    <a:pt x="279" y="298"/>
                    <a:pt x="279" y="298"/>
                  </a:cubicBezTo>
                  <a:cubicBezTo>
                    <a:pt x="274" y="299"/>
                    <a:pt x="274" y="299"/>
                    <a:pt x="274" y="299"/>
                  </a:cubicBezTo>
                  <a:cubicBezTo>
                    <a:pt x="274" y="299"/>
                    <a:pt x="274" y="299"/>
                    <a:pt x="273" y="300"/>
                  </a:cubicBezTo>
                  <a:cubicBezTo>
                    <a:pt x="271" y="302"/>
                    <a:pt x="273" y="303"/>
                    <a:pt x="273" y="303"/>
                  </a:cubicBezTo>
                  <a:cubicBezTo>
                    <a:pt x="273" y="304"/>
                    <a:pt x="273" y="305"/>
                    <a:pt x="273" y="305"/>
                  </a:cubicBezTo>
                  <a:cubicBezTo>
                    <a:pt x="275" y="304"/>
                    <a:pt x="275" y="304"/>
                    <a:pt x="275" y="304"/>
                  </a:cubicBezTo>
                  <a:cubicBezTo>
                    <a:pt x="276" y="304"/>
                    <a:pt x="276" y="304"/>
                    <a:pt x="276" y="304"/>
                  </a:cubicBezTo>
                  <a:cubicBezTo>
                    <a:pt x="276" y="304"/>
                    <a:pt x="278" y="303"/>
                    <a:pt x="279" y="303"/>
                  </a:cubicBezTo>
                  <a:cubicBezTo>
                    <a:pt x="279" y="303"/>
                    <a:pt x="281" y="302"/>
                    <a:pt x="281" y="302"/>
                  </a:cubicBezTo>
                  <a:cubicBezTo>
                    <a:pt x="284" y="300"/>
                    <a:pt x="284" y="300"/>
                    <a:pt x="284" y="300"/>
                  </a:cubicBezTo>
                  <a:cubicBezTo>
                    <a:pt x="284" y="300"/>
                    <a:pt x="287" y="296"/>
                    <a:pt x="287" y="295"/>
                  </a:cubicBezTo>
                  <a:close/>
                  <a:moveTo>
                    <a:pt x="245" y="382"/>
                  </a:moveTo>
                  <a:cubicBezTo>
                    <a:pt x="246" y="382"/>
                    <a:pt x="251" y="379"/>
                    <a:pt x="251" y="378"/>
                  </a:cubicBezTo>
                  <a:cubicBezTo>
                    <a:pt x="252" y="377"/>
                    <a:pt x="255" y="376"/>
                    <a:pt x="256" y="376"/>
                  </a:cubicBezTo>
                  <a:cubicBezTo>
                    <a:pt x="257" y="375"/>
                    <a:pt x="258" y="374"/>
                    <a:pt x="258" y="373"/>
                  </a:cubicBezTo>
                  <a:cubicBezTo>
                    <a:pt x="258" y="372"/>
                    <a:pt x="261" y="370"/>
                    <a:pt x="261" y="369"/>
                  </a:cubicBezTo>
                  <a:cubicBezTo>
                    <a:pt x="261" y="368"/>
                    <a:pt x="265" y="367"/>
                    <a:pt x="266" y="366"/>
                  </a:cubicBezTo>
                  <a:cubicBezTo>
                    <a:pt x="266" y="366"/>
                    <a:pt x="267" y="363"/>
                    <a:pt x="267" y="363"/>
                  </a:cubicBezTo>
                  <a:cubicBezTo>
                    <a:pt x="269" y="360"/>
                    <a:pt x="269" y="360"/>
                    <a:pt x="269" y="360"/>
                  </a:cubicBezTo>
                  <a:cubicBezTo>
                    <a:pt x="269" y="360"/>
                    <a:pt x="269" y="357"/>
                    <a:pt x="269" y="356"/>
                  </a:cubicBezTo>
                  <a:cubicBezTo>
                    <a:pt x="270" y="355"/>
                    <a:pt x="268" y="351"/>
                    <a:pt x="268" y="351"/>
                  </a:cubicBezTo>
                  <a:cubicBezTo>
                    <a:pt x="267" y="350"/>
                    <a:pt x="266" y="350"/>
                    <a:pt x="266" y="348"/>
                  </a:cubicBezTo>
                  <a:cubicBezTo>
                    <a:pt x="266" y="347"/>
                    <a:pt x="267" y="346"/>
                    <a:pt x="267" y="346"/>
                  </a:cubicBezTo>
                  <a:cubicBezTo>
                    <a:pt x="262" y="343"/>
                    <a:pt x="262" y="343"/>
                    <a:pt x="262" y="343"/>
                  </a:cubicBezTo>
                  <a:cubicBezTo>
                    <a:pt x="262" y="343"/>
                    <a:pt x="261" y="338"/>
                    <a:pt x="260" y="337"/>
                  </a:cubicBezTo>
                  <a:cubicBezTo>
                    <a:pt x="260" y="336"/>
                    <a:pt x="257" y="334"/>
                    <a:pt x="257" y="333"/>
                  </a:cubicBezTo>
                  <a:cubicBezTo>
                    <a:pt x="257" y="331"/>
                    <a:pt x="258" y="328"/>
                    <a:pt x="258" y="326"/>
                  </a:cubicBezTo>
                  <a:cubicBezTo>
                    <a:pt x="258" y="324"/>
                    <a:pt x="252" y="323"/>
                    <a:pt x="251" y="323"/>
                  </a:cubicBezTo>
                  <a:cubicBezTo>
                    <a:pt x="250" y="323"/>
                    <a:pt x="251" y="325"/>
                    <a:pt x="251" y="326"/>
                  </a:cubicBezTo>
                  <a:cubicBezTo>
                    <a:pt x="251" y="327"/>
                    <a:pt x="250" y="327"/>
                    <a:pt x="248" y="330"/>
                  </a:cubicBezTo>
                  <a:cubicBezTo>
                    <a:pt x="246" y="332"/>
                    <a:pt x="246" y="331"/>
                    <a:pt x="246" y="332"/>
                  </a:cubicBezTo>
                  <a:cubicBezTo>
                    <a:pt x="245" y="333"/>
                    <a:pt x="244" y="337"/>
                    <a:pt x="244" y="337"/>
                  </a:cubicBezTo>
                  <a:cubicBezTo>
                    <a:pt x="244" y="337"/>
                    <a:pt x="240" y="336"/>
                    <a:pt x="239" y="335"/>
                  </a:cubicBezTo>
                  <a:cubicBezTo>
                    <a:pt x="239" y="334"/>
                    <a:pt x="235" y="332"/>
                    <a:pt x="235" y="332"/>
                  </a:cubicBezTo>
                  <a:cubicBezTo>
                    <a:pt x="235" y="332"/>
                    <a:pt x="238" y="326"/>
                    <a:pt x="239" y="325"/>
                  </a:cubicBezTo>
                  <a:cubicBezTo>
                    <a:pt x="239" y="325"/>
                    <a:pt x="235" y="324"/>
                    <a:pt x="234" y="324"/>
                  </a:cubicBezTo>
                  <a:cubicBezTo>
                    <a:pt x="232" y="324"/>
                    <a:pt x="232" y="325"/>
                    <a:pt x="230" y="325"/>
                  </a:cubicBezTo>
                  <a:cubicBezTo>
                    <a:pt x="228" y="325"/>
                    <a:pt x="225" y="326"/>
                    <a:pt x="222" y="328"/>
                  </a:cubicBezTo>
                  <a:cubicBezTo>
                    <a:pt x="218" y="329"/>
                    <a:pt x="221" y="331"/>
                    <a:pt x="221" y="332"/>
                  </a:cubicBezTo>
                  <a:cubicBezTo>
                    <a:pt x="221" y="333"/>
                    <a:pt x="221" y="334"/>
                    <a:pt x="221" y="336"/>
                  </a:cubicBezTo>
                  <a:cubicBezTo>
                    <a:pt x="221" y="337"/>
                    <a:pt x="219" y="336"/>
                    <a:pt x="218" y="335"/>
                  </a:cubicBezTo>
                  <a:cubicBezTo>
                    <a:pt x="217" y="335"/>
                    <a:pt x="215" y="333"/>
                    <a:pt x="215" y="332"/>
                  </a:cubicBezTo>
                  <a:cubicBezTo>
                    <a:pt x="215" y="331"/>
                    <a:pt x="213" y="331"/>
                    <a:pt x="213" y="331"/>
                  </a:cubicBezTo>
                  <a:cubicBezTo>
                    <a:pt x="212" y="330"/>
                    <a:pt x="210" y="332"/>
                    <a:pt x="209" y="333"/>
                  </a:cubicBezTo>
                  <a:cubicBezTo>
                    <a:pt x="208" y="334"/>
                    <a:pt x="207" y="336"/>
                    <a:pt x="206" y="336"/>
                  </a:cubicBezTo>
                  <a:cubicBezTo>
                    <a:pt x="205" y="337"/>
                    <a:pt x="202" y="339"/>
                    <a:pt x="202" y="340"/>
                  </a:cubicBezTo>
                  <a:cubicBezTo>
                    <a:pt x="201" y="340"/>
                    <a:pt x="202" y="341"/>
                    <a:pt x="200" y="344"/>
                  </a:cubicBezTo>
                  <a:cubicBezTo>
                    <a:pt x="198" y="347"/>
                    <a:pt x="199" y="345"/>
                    <a:pt x="198" y="347"/>
                  </a:cubicBezTo>
                  <a:cubicBezTo>
                    <a:pt x="198" y="348"/>
                    <a:pt x="196" y="348"/>
                    <a:pt x="196" y="348"/>
                  </a:cubicBezTo>
                  <a:cubicBezTo>
                    <a:pt x="196" y="348"/>
                    <a:pt x="192" y="346"/>
                    <a:pt x="191" y="346"/>
                  </a:cubicBezTo>
                  <a:cubicBezTo>
                    <a:pt x="190" y="346"/>
                    <a:pt x="186" y="348"/>
                    <a:pt x="186" y="348"/>
                  </a:cubicBezTo>
                  <a:cubicBezTo>
                    <a:pt x="186" y="350"/>
                    <a:pt x="186" y="350"/>
                    <a:pt x="186" y="350"/>
                  </a:cubicBezTo>
                  <a:cubicBezTo>
                    <a:pt x="186" y="350"/>
                    <a:pt x="188" y="352"/>
                    <a:pt x="188" y="353"/>
                  </a:cubicBezTo>
                  <a:cubicBezTo>
                    <a:pt x="188" y="354"/>
                    <a:pt x="188" y="356"/>
                    <a:pt x="188" y="357"/>
                  </a:cubicBezTo>
                  <a:cubicBezTo>
                    <a:pt x="188" y="358"/>
                    <a:pt x="189" y="359"/>
                    <a:pt x="189" y="360"/>
                  </a:cubicBezTo>
                  <a:cubicBezTo>
                    <a:pt x="189" y="361"/>
                    <a:pt x="190" y="363"/>
                    <a:pt x="190" y="364"/>
                  </a:cubicBezTo>
                  <a:cubicBezTo>
                    <a:pt x="190" y="365"/>
                    <a:pt x="193" y="367"/>
                    <a:pt x="194" y="368"/>
                  </a:cubicBezTo>
                  <a:cubicBezTo>
                    <a:pt x="195" y="369"/>
                    <a:pt x="194" y="369"/>
                    <a:pt x="194" y="371"/>
                  </a:cubicBezTo>
                  <a:cubicBezTo>
                    <a:pt x="194" y="373"/>
                    <a:pt x="195" y="374"/>
                    <a:pt x="195" y="374"/>
                  </a:cubicBezTo>
                  <a:cubicBezTo>
                    <a:pt x="195" y="374"/>
                    <a:pt x="198" y="374"/>
                    <a:pt x="199" y="374"/>
                  </a:cubicBezTo>
                  <a:cubicBezTo>
                    <a:pt x="200" y="374"/>
                    <a:pt x="199" y="374"/>
                    <a:pt x="203" y="375"/>
                  </a:cubicBezTo>
                  <a:cubicBezTo>
                    <a:pt x="206" y="376"/>
                    <a:pt x="207" y="376"/>
                    <a:pt x="210" y="375"/>
                  </a:cubicBezTo>
                  <a:cubicBezTo>
                    <a:pt x="213" y="374"/>
                    <a:pt x="212" y="374"/>
                    <a:pt x="213" y="372"/>
                  </a:cubicBezTo>
                  <a:cubicBezTo>
                    <a:pt x="214" y="371"/>
                    <a:pt x="215" y="370"/>
                    <a:pt x="216" y="369"/>
                  </a:cubicBezTo>
                  <a:cubicBezTo>
                    <a:pt x="217" y="369"/>
                    <a:pt x="221" y="369"/>
                    <a:pt x="222" y="369"/>
                  </a:cubicBezTo>
                  <a:cubicBezTo>
                    <a:pt x="222" y="369"/>
                    <a:pt x="225" y="369"/>
                    <a:pt x="226" y="369"/>
                  </a:cubicBezTo>
                  <a:cubicBezTo>
                    <a:pt x="226" y="369"/>
                    <a:pt x="228" y="370"/>
                    <a:pt x="231" y="371"/>
                  </a:cubicBezTo>
                  <a:cubicBezTo>
                    <a:pt x="233" y="372"/>
                    <a:pt x="233" y="373"/>
                    <a:pt x="233" y="373"/>
                  </a:cubicBezTo>
                  <a:cubicBezTo>
                    <a:pt x="233" y="373"/>
                    <a:pt x="235" y="374"/>
                    <a:pt x="237" y="374"/>
                  </a:cubicBezTo>
                  <a:cubicBezTo>
                    <a:pt x="238" y="375"/>
                    <a:pt x="238" y="376"/>
                    <a:pt x="238" y="378"/>
                  </a:cubicBezTo>
                  <a:cubicBezTo>
                    <a:pt x="238" y="379"/>
                    <a:pt x="240" y="381"/>
                    <a:pt x="241" y="382"/>
                  </a:cubicBezTo>
                  <a:cubicBezTo>
                    <a:pt x="241" y="384"/>
                    <a:pt x="244" y="383"/>
                    <a:pt x="245" y="382"/>
                  </a:cubicBezTo>
                  <a:close/>
                  <a:moveTo>
                    <a:pt x="246" y="385"/>
                  </a:moveTo>
                  <a:cubicBezTo>
                    <a:pt x="246" y="385"/>
                    <a:pt x="245" y="388"/>
                    <a:pt x="245" y="388"/>
                  </a:cubicBezTo>
                  <a:cubicBezTo>
                    <a:pt x="244" y="387"/>
                    <a:pt x="244" y="387"/>
                    <a:pt x="244" y="387"/>
                  </a:cubicBezTo>
                  <a:cubicBezTo>
                    <a:pt x="243" y="386"/>
                    <a:pt x="243" y="386"/>
                    <a:pt x="243" y="386"/>
                  </a:cubicBezTo>
                  <a:cubicBezTo>
                    <a:pt x="243" y="386"/>
                    <a:pt x="242" y="390"/>
                    <a:pt x="242" y="390"/>
                  </a:cubicBezTo>
                  <a:cubicBezTo>
                    <a:pt x="242" y="390"/>
                    <a:pt x="245" y="394"/>
                    <a:pt x="245" y="393"/>
                  </a:cubicBezTo>
                  <a:cubicBezTo>
                    <a:pt x="245" y="392"/>
                    <a:pt x="247" y="390"/>
                    <a:pt x="247" y="390"/>
                  </a:cubicBezTo>
                  <a:cubicBezTo>
                    <a:pt x="247" y="390"/>
                    <a:pt x="248" y="386"/>
                    <a:pt x="248" y="386"/>
                  </a:cubicBezTo>
                  <a:cubicBezTo>
                    <a:pt x="248" y="386"/>
                    <a:pt x="246" y="384"/>
                    <a:pt x="246" y="385"/>
                  </a:cubicBezTo>
                  <a:close/>
                  <a:moveTo>
                    <a:pt x="272" y="386"/>
                  </a:moveTo>
                  <a:cubicBezTo>
                    <a:pt x="272" y="386"/>
                    <a:pt x="271" y="388"/>
                    <a:pt x="271" y="389"/>
                  </a:cubicBezTo>
                  <a:cubicBezTo>
                    <a:pt x="271" y="390"/>
                    <a:pt x="269" y="391"/>
                    <a:pt x="269" y="391"/>
                  </a:cubicBezTo>
                  <a:cubicBezTo>
                    <a:pt x="269" y="392"/>
                    <a:pt x="265" y="393"/>
                    <a:pt x="264" y="394"/>
                  </a:cubicBezTo>
                  <a:cubicBezTo>
                    <a:pt x="263" y="394"/>
                    <a:pt x="259" y="396"/>
                    <a:pt x="259" y="396"/>
                  </a:cubicBezTo>
                  <a:cubicBezTo>
                    <a:pt x="258" y="396"/>
                    <a:pt x="255" y="399"/>
                    <a:pt x="255" y="399"/>
                  </a:cubicBezTo>
                  <a:cubicBezTo>
                    <a:pt x="249" y="401"/>
                    <a:pt x="249" y="401"/>
                    <a:pt x="249" y="401"/>
                  </a:cubicBezTo>
                  <a:cubicBezTo>
                    <a:pt x="248" y="403"/>
                    <a:pt x="251" y="402"/>
                    <a:pt x="251" y="402"/>
                  </a:cubicBezTo>
                  <a:cubicBezTo>
                    <a:pt x="251" y="402"/>
                    <a:pt x="253" y="401"/>
                    <a:pt x="254" y="401"/>
                  </a:cubicBezTo>
                  <a:cubicBezTo>
                    <a:pt x="255" y="400"/>
                    <a:pt x="256" y="400"/>
                    <a:pt x="257" y="399"/>
                  </a:cubicBezTo>
                  <a:cubicBezTo>
                    <a:pt x="257" y="399"/>
                    <a:pt x="260" y="399"/>
                    <a:pt x="260" y="399"/>
                  </a:cubicBezTo>
                  <a:cubicBezTo>
                    <a:pt x="260" y="399"/>
                    <a:pt x="266" y="396"/>
                    <a:pt x="267" y="395"/>
                  </a:cubicBezTo>
                  <a:cubicBezTo>
                    <a:pt x="268" y="394"/>
                    <a:pt x="270" y="393"/>
                    <a:pt x="270" y="392"/>
                  </a:cubicBezTo>
                  <a:cubicBezTo>
                    <a:pt x="271" y="392"/>
                    <a:pt x="272" y="392"/>
                    <a:pt x="274" y="391"/>
                  </a:cubicBezTo>
                  <a:cubicBezTo>
                    <a:pt x="275" y="391"/>
                    <a:pt x="274" y="390"/>
                    <a:pt x="274" y="390"/>
                  </a:cubicBezTo>
                  <a:cubicBezTo>
                    <a:pt x="274" y="390"/>
                    <a:pt x="274" y="390"/>
                    <a:pt x="273" y="389"/>
                  </a:cubicBezTo>
                  <a:cubicBezTo>
                    <a:pt x="273" y="388"/>
                    <a:pt x="275" y="388"/>
                    <a:pt x="275" y="388"/>
                  </a:cubicBezTo>
                  <a:cubicBezTo>
                    <a:pt x="275" y="388"/>
                    <a:pt x="275" y="384"/>
                    <a:pt x="275" y="383"/>
                  </a:cubicBezTo>
                  <a:cubicBezTo>
                    <a:pt x="275" y="383"/>
                    <a:pt x="272" y="385"/>
                    <a:pt x="272" y="386"/>
                  </a:cubicBezTo>
                  <a:close/>
                  <a:moveTo>
                    <a:pt x="302" y="314"/>
                  </a:moveTo>
                  <a:cubicBezTo>
                    <a:pt x="301" y="310"/>
                    <a:pt x="301" y="310"/>
                    <a:pt x="301" y="310"/>
                  </a:cubicBezTo>
                  <a:cubicBezTo>
                    <a:pt x="299" y="309"/>
                    <a:pt x="299" y="309"/>
                    <a:pt x="299" y="309"/>
                  </a:cubicBezTo>
                  <a:cubicBezTo>
                    <a:pt x="299" y="312"/>
                    <a:pt x="299" y="312"/>
                    <a:pt x="299" y="312"/>
                  </a:cubicBezTo>
                  <a:cubicBezTo>
                    <a:pt x="299" y="312"/>
                    <a:pt x="299" y="313"/>
                    <a:pt x="298" y="314"/>
                  </a:cubicBezTo>
                  <a:cubicBezTo>
                    <a:pt x="297" y="315"/>
                    <a:pt x="299" y="317"/>
                    <a:pt x="299" y="317"/>
                  </a:cubicBezTo>
                  <a:cubicBezTo>
                    <a:pt x="299" y="317"/>
                    <a:pt x="303" y="315"/>
                    <a:pt x="303" y="314"/>
                  </a:cubicBezTo>
                  <a:cubicBezTo>
                    <a:pt x="304" y="313"/>
                    <a:pt x="302" y="314"/>
                    <a:pt x="302" y="314"/>
                  </a:cubicBezTo>
                  <a:close/>
                  <a:moveTo>
                    <a:pt x="312" y="312"/>
                  </a:moveTo>
                  <a:cubicBezTo>
                    <a:pt x="312" y="315"/>
                    <a:pt x="312" y="315"/>
                    <a:pt x="312" y="315"/>
                  </a:cubicBezTo>
                  <a:cubicBezTo>
                    <a:pt x="311" y="316"/>
                    <a:pt x="311" y="316"/>
                    <a:pt x="311" y="316"/>
                  </a:cubicBezTo>
                  <a:cubicBezTo>
                    <a:pt x="310" y="315"/>
                    <a:pt x="310" y="315"/>
                    <a:pt x="310" y="315"/>
                  </a:cubicBezTo>
                  <a:cubicBezTo>
                    <a:pt x="309" y="316"/>
                    <a:pt x="309" y="316"/>
                    <a:pt x="309" y="316"/>
                  </a:cubicBezTo>
                  <a:cubicBezTo>
                    <a:pt x="309" y="316"/>
                    <a:pt x="310" y="317"/>
                    <a:pt x="310" y="318"/>
                  </a:cubicBezTo>
                  <a:cubicBezTo>
                    <a:pt x="310" y="319"/>
                    <a:pt x="313" y="319"/>
                    <a:pt x="313" y="319"/>
                  </a:cubicBezTo>
                  <a:cubicBezTo>
                    <a:pt x="313" y="319"/>
                    <a:pt x="316" y="316"/>
                    <a:pt x="316" y="316"/>
                  </a:cubicBezTo>
                  <a:cubicBezTo>
                    <a:pt x="317" y="316"/>
                    <a:pt x="317" y="314"/>
                    <a:pt x="317" y="314"/>
                  </a:cubicBezTo>
                  <a:cubicBezTo>
                    <a:pt x="315" y="312"/>
                    <a:pt x="315" y="312"/>
                    <a:pt x="315" y="312"/>
                  </a:cubicBezTo>
                  <a:lnTo>
                    <a:pt x="312" y="312"/>
                  </a:lnTo>
                  <a:close/>
                  <a:moveTo>
                    <a:pt x="286" y="310"/>
                  </a:moveTo>
                  <a:cubicBezTo>
                    <a:pt x="286" y="310"/>
                    <a:pt x="286" y="310"/>
                    <a:pt x="286" y="309"/>
                  </a:cubicBezTo>
                  <a:cubicBezTo>
                    <a:pt x="285" y="309"/>
                    <a:pt x="284" y="310"/>
                    <a:pt x="284" y="311"/>
                  </a:cubicBezTo>
                  <a:cubicBezTo>
                    <a:pt x="284" y="311"/>
                    <a:pt x="282" y="313"/>
                    <a:pt x="281" y="313"/>
                  </a:cubicBezTo>
                  <a:cubicBezTo>
                    <a:pt x="281" y="314"/>
                    <a:pt x="288" y="314"/>
                    <a:pt x="288" y="314"/>
                  </a:cubicBezTo>
                  <a:cubicBezTo>
                    <a:pt x="289" y="314"/>
                    <a:pt x="290" y="313"/>
                    <a:pt x="290" y="313"/>
                  </a:cubicBezTo>
                  <a:cubicBezTo>
                    <a:pt x="290" y="313"/>
                    <a:pt x="290" y="311"/>
                    <a:pt x="290" y="310"/>
                  </a:cubicBezTo>
                  <a:cubicBezTo>
                    <a:pt x="290" y="310"/>
                    <a:pt x="286" y="310"/>
                    <a:pt x="286" y="3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33" name="Freeform 83"/>
            <p:cNvSpPr>
              <a:spLocks noEditPoints="1"/>
            </p:cNvSpPr>
            <p:nvPr/>
          </p:nvSpPr>
          <p:spPr bwMode="auto">
            <a:xfrm>
              <a:off x="3869" y="3131"/>
              <a:ext cx="520" cy="520"/>
            </a:xfrm>
            <a:custGeom>
              <a:avLst/>
              <a:gdLst>
                <a:gd name="T0" fmla="*/ 115 w 219"/>
                <a:gd name="T1" fmla="*/ 3 h 219"/>
                <a:gd name="T2" fmla="*/ 3 w 219"/>
                <a:gd name="T3" fmla="*/ 103 h 219"/>
                <a:gd name="T4" fmla="*/ 103 w 219"/>
                <a:gd name="T5" fmla="*/ 215 h 219"/>
                <a:gd name="T6" fmla="*/ 215 w 219"/>
                <a:gd name="T7" fmla="*/ 115 h 219"/>
                <a:gd name="T8" fmla="*/ 115 w 219"/>
                <a:gd name="T9" fmla="*/ 3 h 219"/>
                <a:gd name="T10" fmla="*/ 105 w 219"/>
                <a:gd name="T11" fmla="*/ 188 h 219"/>
                <a:gd name="T12" fmla="*/ 30 w 219"/>
                <a:gd name="T13" fmla="*/ 105 h 219"/>
                <a:gd name="T14" fmla="*/ 114 w 219"/>
                <a:gd name="T15" fmla="*/ 30 h 219"/>
                <a:gd name="T16" fmla="*/ 188 w 219"/>
                <a:gd name="T17" fmla="*/ 114 h 219"/>
                <a:gd name="T18" fmla="*/ 105 w 219"/>
                <a:gd name="T19" fmla="*/ 188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9" h="219">
                  <a:moveTo>
                    <a:pt x="115" y="3"/>
                  </a:moveTo>
                  <a:cubicBezTo>
                    <a:pt x="57" y="0"/>
                    <a:pt x="6" y="45"/>
                    <a:pt x="3" y="103"/>
                  </a:cubicBezTo>
                  <a:cubicBezTo>
                    <a:pt x="0" y="162"/>
                    <a:pt x="44" y="212"/>
                    <a:pt x="103" y="215"/>
                  </a:cubicBezTo>
                  <a:cubicBezTo>
                    <a:pt x="162" y="219"/>
                    <a:pt x="212" y="174"/>
                    <a:pt x="215" y="115"/>
                  </a:cubicBezTo>
                  <a:cubicBezTo>
                    <a:pt x="219" y="57"/>
                    <a:pt x="174" y="7"/>
                    <a:pt x="115" y="3"/>
                  </a:cubicBezTo>
                  <a:close/>
                  <a:moveTo>
                    <a:pt x="105" y="188"/>
                  </a:moveTo>
                  <a:cubicBezTo>
                    <a:pt x="61" y="186"/>
                    <a:pt x="28" y="148"/>
                    <a:pt x="30" y="105"/>
                  </a:cubicBezTo>
                  <a:cubicBezTo>
                    <a:pt x="33" y="61"/>
                    <a:pt x="70" y="28"/>
                    <a:pt x="114" y="30"/>
                  </a:cubicBezTo>
                  <a:cubicBezTo>
                    <a:pt x="157" y="33"/>
                    <a:pt x="191" y="70"/>
                    <a:pt x="188" y="114"/>
                  </a:cubicBezTo>
                  <a:cubicBezTo>
                    <a:pt x="186" y="158"/>
                    <a:pt x="148" y="191"/>
                    <a:pt x="105" y="1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34" name="Freeform 84"/>
            <p:cNvSpPr/>
            <p:nvPr/>
          </p:nvSpPr>
          <p:spPr bwMode="auto">
            <a:xfrm>
              <a:off x="4280" y="3546"/>
              <a:ext cx="52" cy="52"/>
            </a:xfrm>
            <a:custGeom>
              <a:avLst/>
              <a:gdLst>
                <a:gd name="T0" fmla="*/ 20 w 22"/>
                <a:gd name="T1" fmla="*/ 2 h 22"/>
                <a:gd name="T2" fmla="*/ 19 w 22"/>
                <a:gd name="T3" fmla="*/ 11 h 22"/>
                <a:gd name="T4" fmla="*/ 11 w 22"/>
                <a:gd name="T5" fmla="*/ 19 h 22"/>
                <a:gd name="T6" fmla="*/ 2 w 22"/>
                <a:gd name="T7" fmla="*/ 19 h 22"/>
                <a:gd name="T8" fmla="*/ 2 w 22"/>
                <a:gd name="T9" fmla="*/ 19 h 22"/>
                <a:gd name="T10" fmla="*/ 3 w 22"/>
                <a:gd name="T11" fmla="*/ 11 h 22"/>
                <a:gd name="T12" fmla="*/ 12 w 22"/>
                <a:gd name="T13" fmla="*/ 3 h 22"/>
                <a:gd name="T14" fmla="*/ 20 w 22"/>
                <a:gd name="T15" fmla="*/ 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2">
                  <a:moveTo>
                    <a:pt x="20" y="2"/>
                  </a:moveTo>
                  <a:cubicBezTo>
                    <a:pt x="22" y="4"/>
                    <a:pt x="22" y="8"/>
                    <a:pt x="19" y="11"/>
                  </a:cubicBezTo>
                  <a:cubicBezTo>
                    <a:pt x="11" y="19"/>
                    <a:pt x="11" y="19"/>
                    <a:pt x="11" y="19"/>
                  </a:cubicBezTo>
                  <a:cubicBezTo>
                    <a:pt x="8" y="21"/>
                    <a:pt x="4" y="22"/>
                    <a:pt x="2" y="19"/>
                  </a:cubicBezTo>
                  <a:cubicBezTo>
                    <a:pt x="2" y="19"/>
                    <a:pt x="2" y="19"/>
                    <a:pt x="2" y="19"/>
                  </a:cubicBezTo>
                  <a:cubicBezTo>
                    <a:pt x="0" y="17"/>
                    <a:pt x="0" y="13"/>
                    <a:pt x="3" y="11"/>
                  </a:cubicBezTo>
                  <a:cubicBezTo>
                    <a:pt x="12" y="3"/>
                    <a:pt x="12" y="3"/>
                    <a:pt x="12" y="3"/>
                  </a:cubicBezTo>
                  <a:cubicBezTo>
                    <a:pt x="14" y="0"/>
                    <a:pt x="18" y="0"/>
                    <a:pt x="2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35" name="Freeform 85"/>
            <p:cNvSpPr/>
            <p:nvPr/>
          </p:nvSpPr>
          <p:spPr bwMode="auto">
            <a:xfrm>
              <a:off x="4294" y="3563"/>
              <a:ext cx="223" cy="225"/>
            </a:xfrm>
            <a:custGeom>
              <a:avLst/>
              <a:gdLst>
                <a:gd name="T0" fmla="*/ 90 w 94"/>
                <a:gd name="T1" fmla="*/ 63 h 95"/>
                <a:gd name="T2" fmla="*/ 89 w 94"/>
                <a:gd name="T3" fmla="*/ 77 h 95"/>
                <a:gd name="T4" fmla="*/ 74 w 94"/>
                <a:gd name="T5" fmla="*/ 91 h 95"/>
                <a:gd name="T6" fmla="*/ 60 w 94"/>
                <a:gd name="T7" fmla="*/ 92 h 95"/>
                <a:gd name="T8" fmla="*/ 60 w 94"/>
                <a:gd name="T9" fmla="*/ 92 h 95"/>
                <a:gd name="T10" fmla="*/ 5 w 94"/>
                <a:gd name="T11" fmla="*/ 18 h 95"/>
                <a:gd name="T12" fmla="*/ 19 w 94"/>
                <a:gd name="T13" fmla="*/ 4 h 95"/>
                <a:gd name="T14" fmla="*/ 90 w 94"/>
                <a:gd name="T15" fmla="*/ 63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95">
                  <a:moveTo>
                    <a:pt x="90" y="63"/>
                  </a:moveTo>
                  <a:cubicBezTo>
                    <a:pt x="94" y="66"/>
                    <a:pt x="93" y="73"/>
                    <a:pt x="89" y="77"/>
                  </a:cubicBezTo>
                  <a:cubicBezTo>
                    <a:pt x="74" y="91"/>
                    <a:pt x="74" y="91"/>
                    <a:pt x="74" y="91"/>
                  </a:cubicBezTo>
                  <a:cubicBezTo>
                    <a:pt x="70" y="95"/>
                    <a:pt x="63" y="95"/>
                    <a:pt x="60" y="92"/>
                  </a:cubicBezTo>
                  <a:cubicBezTo>
                    <a:pt x="60" y="92"/>
                    <a:pt x="60" y="92"/>
                    <a:pt x="60" y="92"/>
                  </a:cubicBezTo>
                  <a:cubicBezTo>
                    <a:pt x="56" y="88"/>
                    <a:pt x="0" y="22"/>
                    <a:pt x="5" y="18"/>
                  </a:cubicBezTo>
                  <a:cubicBezTo>
                    <a:pt x="19" y="4"/>
                    <a:pt x="19" y="4"/>
                    <a:pt x="19" y="4"/>
                  </a:cubicBezTo>
                  <a:cubicBezTo>
                    <a:pt x="24" y="0"/>
                    <a:pt x="86" y="59"/>
                    <a:pt x="9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36" name="Freeform 86"/>
            <p:cNvSpPr>
              <a:spLocks noEditPoints="1"/>
            </p:cNvSpPr>
            <p:nvPr/>
          </p:nvSpPr>
          <p:spPr bwMode="auto">
            <a:xfrm>
              <a:off x="3233" y="2705"/>
              <a:ext cx="1120" cy="1124"/>
            </a:xfrm>
            <a:custGeom>
              <a:avLst/>
              <a:gdLst>
                <a:gd name="T0" fmla="*/ 446 w 472"/>
                <a:gd name="T1" fmla="*/ 292 h 473"/>
                <a:gd name="T2" fmla="*/ 446 w 472"/>
                <a:gd name="T3" fmla="*/ 288 h 473"/>
                <a:gd name="T4" fmla="*/ 443 w 472"/>
                <a:gd name="T5" fmla="*/ 267 h 473"/>
                <a:gd name="T6" fmla="*/ 413 w 472"/>
                <a:gd name="T7" fmla="*/ 347 h 473"/>
                <a:gd name="T8" fmla="*/ 446 w 472"/>
                <a:gd name="T9" fmla="*/ 292 h 473"/>
                <a:gd name="T10" fmla="*/ 370 w 472"/>
                <a:gd name="T11" fmla="*/ 404 h 473"/>
                <a:gd name="T12" fmla="*/ 362 w 472"/>
                <a:gd name="T13" fmla="*/ 403 h 473"/>
                <a:gd name="T14" fmla="*/ 237 w 472"/>
                <a:gd name="T15" fmla="*/ 445 h 473"/>
                <a:gd name="T16" fmla="*/ 89 w 472"/>
                <a:gd name="T17" fmla="*/ 384 h 473"/>
                <a:gd name="T18" fmla="*/ 28 w 472"/>
                <a:gd name="T19" fmla="*/ 236 h 473"/>
                <a:gd name="T20" fmla="*/ 89 w 472"/>
                <a:gd name="T21" fmla="*/ 89 h 473"/>
                <a:gd name="T22" fmla="*/ 237 w 472"/>
                <a:gd name="T23" fmla="*/ 28 h 473"/>
                <a:gd name="T24" fmla="*/ 384 w 472"/>
                <a:gd name="T25" fmla="*/ 89 h 473"/>
                <a:gd name="T26" fmla="*/ 440 w 472"/>
                <a:gd name="T27" fmla="*/ 191 h 473"/>
                <a:gd name="T28" fmla="*/ 472 w 472"/>
                <a:gd name="T29" fmla="*/ 222 h 473"/>
                <a:gd name="T30" fmla="*/ 237 w 472"/>
                <a:gd name="T31" fmla="*/ 0 h 473"/>
                <a:gd name="T32" fmla="*/ 0 w 472"/>
                <a:gd name="T33" fmla="*/ 236 h 473"/>
                <a:gd name="T34" fmla="*/ 237 w 472"/>
                <a:gd name="T35" fmla="*/ 473 h 473"/>
                <a:gd name="T36" fmla="*/ 406 w 472"/>
                <a:gd name="T37" fmla="*/ 401 h 473"/>
                <a:gd name="T38" fmla="*/ 377 w 472"/>
                <a:gd name="T39" fmla="*/ 404 h 473"/>
                <a:gd name="T40" fmla="*/ 370 w 472"/>
                <a:gd name="T41" fmla="*/ 404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2" h="473">
                  <a:moveTo>
                    <a:pt x="446" y="292"/>
                  </a:moveTo>
                  <a:cubicBezTo>
                    <a:pt x="446" y="291"/>
                    <a:pt x="446" y="290"/>
                    <a:pt x="446" y="288"/>
                  </a:cubicBezTo>
                  <a:cubicBezTo>
                    <a:pt x="446" y="281"/>
                    <a:pt x="445" y="274"/>
                    <a:pt x="443" y="267"/>
                  </a:cubicBezTo>
                  <a:cubicBezTo>
                    <a:pt x="439" y="296"/>
                    <a:pt x="428" y="323"/>
                    <a:pt x="413" y="347"/>
                  </a:cubicBezTo>
                  <a:cubicBezTo>
                    <a:pt x="432" y="336"/>
                    <a:pt x="445" y="316"/>
                    <a:pt x="446" y="292"/>
                  </a:cubicBezTo>
                  <a:close/>
                  <a:moveTo>
                    <a:pt x="370" y="404"/>
                  </a:moveTo>
                  <a:cubicBezTo>
                    <a:pt x="368" y="404"/>
                    <a:pt x="365" y="404"/>
                    <a:pt x="362" y="403"/>
                  </a:cubicBezTo>
                  <a:cubicBezTo>
                    <a:pt x="327" y="430"/>
                    <a:pt x="284" y="445"/>
                    <a:pt x="237" y="445"/>
                  </a:cubicBezTo>
                  <a:cubicBezTo>
                    <a:pt x="179" y="445"/>
                    <a:pt x="127" y="422"/>
                    <a:pt x="89" y="384"/>
                  </a:cubicBezTo>
                  <a:cubicBezTo>
                    <a:pt x="51" y="346"/>
                    <a:pt x="28" y="294"/>
                    <a:pt x="28" y="236"/>
                  </a:cubicBezTo>
                  <a:cubicBezTo>
                    <a:pt x="28" y="179"/>
                    <a:pt x="51" y="127"/>
                    <a:pt x="89" y="89"/>
                  </a:cubicBezTo>
                  <a:cubicBezTo>
                    <a:pt x="127" y="51"/>
                    <a:pt x="179" y="28"/>
                    <a:pt x="237" y="28"/>
                  </a:cubicBezTo>
                  <a:cubicBezTo>
                    <a:pt x="294" y="28"/>
                    <a:pt x="346" y="51"/>
                    <a:pt x="384" y="89"/>
                  </a:cubicBezTo>
                  <a:cubicBezTo>
                    <a:pt x="412" y="116"/>
                    <a:pt x="432" y="152"/>
                    <a:pt x="440" y="191"/>
                  </a:cubicBezTo>
                  <a:cubicBezTo>
                    <a:pt x="453" y="199"/>
                    <a:pt x="464" y="210"/>
                    <a:pt x="472" y="222"/>
                  </a:cubicBezTo>
                  <a:cubicBezTo>
                    <a:pt x="465" y="98"/>
                    <a:pt x="362" y="0"/>
                    <a:pt x="237" y="0"/>
                  </a:cubicBezTo>
                  <a:cubicBezTo>
                    <a:pt x="106" y="0"/>
                    <a:pt x="0" y="106"/>
                    <a:pt x="0" y="236"/>
                  </a:cubicBezTo>
                  <a:cubicBezTo>
                    <a:pt x="0" y="367"/>
                    <a:pt x="106" y="473"/>
                    <a:pt x="237" y="473"/>
                  </a:cubicBezTo>
                  <a:cubicBezTo>
                    <a:pt x="303" y="473"/>
                    <a:pt x="363" y="445"/>
                    <a:pt x="406" y="401"/>
                  </a:cubicBezTo>
                  <a:cubicBezTo>
                    <a:pt x="397" y="403"/>
                    <a:pt x="387" y="404"/>
                    <a:pt x="377" y="404"/>
                  </a:cubicBezTo>
                  <a:cubicBezTo>
                    <a:pt x="375" y="404"/>
                    <a:pt x="373" y="404"/>
                    <a:pt x="370" y="4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grpSp>
      <p:sp>
        <p:nvSpPr>
          <p:cNvPr id="37" name="矩形 1"/>
          <p:cNvSpPr>
            <a:spLocks noChangeArrowheads="1"/>
          </p:cNvSpPr>
          <p:nvPr/>
        </p:nvSpPr>
        <p:spPr bwMode="auto">
          <a:xfrm>
            <a:off x="4318691" y="756684"/>
            <a:ext cx="2031326" cy="1338828"/>
          </a:xfrm>
          <a:prstGeom prst="rect">
            <a:avLst/>
          </a:prstGeom>
        </p:spPr>
        <p:txBody>
          <a:bodyPr wrap="none">
            <a:spAutoFit/>
          </a:bodyPr>
          <a:lstStyle/>
          <a:p>
            <a:pPr algn="r">
              <a:lnSpc>
                <a:spcPct val="150000"/>
              </a:lnSpc>
              <a:spcBef>
                <a:spcPct val="0"/>
              </a:spcBef>
            </a:pPr>
            <a:r>
              <a:rPr lang="zh-CN" altLang="en-US"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点击添加文字说明</a:t>
            </a:r>
          </a:p>
          <a:p>
            <a:pPr algn="r">
              <a:lnSpc>
                <a:spcPct val="150000"/>
              </a:lnSpc>
              <a:spcBef>
                <a:spcPct val="0"/>
              </a:spcBef>
            </a:pPr>
            <a:r>
              <a:rPr lang="zh-CN" altLang="en-US"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点击添加文字说明</a:t>
            </a:r>
            <a:endParaRPr lang="en-US" altLang="zh-CN"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endParaRPr>
          </a:p>
          <a:p>
            <a:pPr algn="r">
              <a:lnSpc>
                <a:spcPct val="150000"/>
              </a:lnSpc>
              <a:spcBef>
                <a:spcPct val="0"/>
              </a:spcBef>
            </a:pPr>
            <a:r>
              <a:rPr lang="zh-CN" altLang="en-US"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点击添加文字说明</a:t>
            </a:r>
          </a:p>
        </p:txBody>
      </p:sp>
      <p:sp>
        <p:nvSpPr>
          <p:cNvPr id="38" name="矩形 1"/>
          <p:cNvSpPr>
            <a:spLocks noChangeArrowheads="1"/>
          </p:cNvSpPr>
          <p:nvPr/>
        </p:nvSpPr>
        <p:spPr bwMode="auto">
          <a:xfrm>
            <a:off x="8152796" y="4824741"/>
            <a:ext cx="2031326" cy="1338828"/>
          </a:xfrm>
          <a:prstGeom prst="rect">
            <a:avLst/>
          </a:prstGeom>
        </p:spPr>
        <p:txBody>
          <a:bodyPr wrap="none">
            <a:spAutoFit/>
          </a:bodyPr>
          <a:lstStyle/>
          <a:p>
            <a:pPr algn="r">
              <a:lnSpc>
                <a:spcPct val="150000"/>
              </a:lnSpc>
              <a:spcBef>
                <a:spcPct val="0"/>
              </a:spcBef>
            </a:pPr>
            <a:r>
              <a:rPr lang="zh-CN" altLang="en-US"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点击添加文字说明</a:t>
            </a:r>
          </a:p>
          <a:p>
            <a:pPr algn="r">
              <a:lnSpc>
                <a:spcPct val="150000"/>
              </a:lnSpc>
              <a:spcBef>
                <a:spcPct val="0"/>
              </a:spcBef>
            </a:pPr>
            <a:r>
              <a:rPr lang="zh-CN" altLang="en-US"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点击添加文字说明</a:t>
            </a:r>
            <a:endParaRPr lang="en-US" altLang="zh-CN"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endParaRPr>
          </a:p>
          <a:p>
            <a:pPr algn="r">
              <a:lnSpc>
                <a:spcPct val="150000"/>
              </a:lnSpc>
              <a:spcBef>
                <a:spcPct val="0"/>
              </a:spcBef>
            </a:pPr>
            <a:r>
              <a:rPr lang="zh-CN" altLang="en-US"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点击添加文字说明</a:t>
            </a:r>
          </a:p>
        </p:txBody>
      </p:sp>
      <p:sp>
        <p:nvSpPr>
          <p:cNvPr id="39" name="矩形 1"/>
          <p:cNvSpPr>
            <a:spLocks noChangeArrowheads="1"/>
          </p:cNvSpPr>
          <p:nvPr/>
        </p:nvSpPr>
        <p:spPr bwMode="auto">
          <a:xfrm>
            <a:off x="8071957" y="756684"/>
            <a:ext cx="2031326" cy="1338828"/>
          </a:xfrm>
          <a:prstGeom prst="rect">
            <a:avLst/>
          </a:prstGeom>
        </p:spPr>
        <p:txBody>
          <a:bodyPr wrap="none">
            <a:spAutoFit/>
          </a:bodyPr>
          <a:lstStyle/>
          <a:p>
            <a:pPr algn="r">
              <a:lnSpc>
                <a:spcPct val="150000"/>
              </a:lnSpc>
              <a:spcBef>
                <a:spcPct val="0"/>
              </a:spcBef>
            </a:pPr>
            <a:r>
              <a:rPr lang="zh-CN" altLang="en-US"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点击添加文字说明</a:t>
            </a:r>
          </a:p>
          <a:p>
            <a:pPr algn="r">
              <a:lnSpc>
                <a:spcPct val="150000"/>
              </a:lnSpc>
              <a:spcBef>
                <a:spcPct val="0"/>
              </a:spcBef>
            </a:pPr>
            <a:r>
              <a:rPr lang="zh-CN" altLang="en-US"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点击添加文字说明</a:t>
            </a:r>
            <a:endParaRPr lang="en-US" altLang="zh-CN"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endParaRPr>
          </a:p>
          <a:p>
            <a:pPr algn="r">
              <a:lnSpc>
                <a:spcPct val="150000"/>
              </a:lnSpc>
              <a:spcBef>
                <a:spcPct val="0"/>
              </a:spcBef>
            </a:pPr>
            <a:r>
              <a:rPr lang="zh-CN" altLang="en-US"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点击添加文字说明</a:t>
            </a:r>
          </a:p>
        </p:txBody>
      </p:sp>
      <p:sp>
        <p:nvSpPr>
          <p:cNvPr id="40" name="矩形 1"/>
          <p:cNvSpPr>
            <a:spLocks noChangeArrowheads="1"/>
          </p:cNvSpPr>
          <p:nvPr/>
        </p:nvSpPr>
        <p:spPr bwMode="auto">
          <a:xfrm>
            <a:off x="4329303" y="4946577"/>
            <a:ext cx="2031326" cy="1338828"/>
          </a:xfrm>
          <a:prstGeom prst="rect">
            <a:avLst/>
          </a:prstGeom>
        </p:spPr>
        <p:txBody>
          <a:bodyPr wrap="none">
            <a:spAutoFit/>
          </a:bodyPr>
          <a:lstStyle/>
          <a:p>
            <a:pPr algn="r">
              <a:lnSpc>
                <a:spcPct val="150000"/>
              </a:lnSpc>
              <a:spcBef>
                <a:spcPct val="0"/>
              </a:spcBef>
            </a:pPr>
            <a:r>
              <a:rPr lang="zh-CN" altLang="en-US"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点击添加文字说明</a:t>
            </a:r>
          </a:p>
          <a:p>
            <a:pPr algn="r">
              <a:lnSpc>
                <a:spcPct val="150000"/>
              </a:lnSpc>
              <a:spcBef>
                <a:spcPct val="0"/>
              </a:spcBef>
            </a:pPr>
            <a:r>
              <a:rPr lang="zh-CN" altLang="en-US"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点击添加文字说明</a:t>
            </a:r>
            <a:endParaRPr lang="en-US" altLang="zh-CN"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endParaRPr>
          </a:p>
          <a:p>
            <a:pPr algn="r">
              <a:lnSpc>
                <a:spcPct val="150000"/>
              </a:lnSpc>
              <a:spcBef>
                <a:spcPct val="0"/>
              </a:spcBef>
            </a:pPr>
            <a:r>
              <a:rPr lang="zh-CN" altLang="en-US"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点击添加文字说明</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3" name="组合 16390"/>
          <p:cNvGrpSpPr/>
          <p:nvPr/>
        </p:nvGrpSpPr>
        <p:grpSpPr bwMode="auto">
          <a:xfrm>
            <a:off x="1098550" y="1968500"/>
            <a:ext cx="3028950" cy="1747838"/>
            <a:chOff x="1017588" y="2381250"/>
            <a:chExt cx="3028950" cy="1747838"/>
          </a:xfrm>
        </p:grpSpPr>
        <p:sp>
          <p:nvSpPr>
            <p:cNvPr id="25616" name="任意多边形 39"/>
            <p:cNvSpPr/>
            <p:nvPr/>
          </p:nvSpPr>
          <p:spPr bwMode="auto">
            <a:xfrm>
              <a:off x="1017588" y="2381250"/>
              <a:ext cx="3028950" cy="1747838"/>
            </a:xfrm>
            <a:custGeom>
              <a:avLst/>
              <a:gdLst>
                <a:gd name="T0" fmla="*/ 0 w 3028950"/>
                <a:gd name="T1" fmla="*/ 0 h 1747838"/>
                <a:gd name="T2" fmla="*/ 2476500 w 3028950"/>
                <a:gd name="T3" fmla="*/ 0 h 1747838"/>
                <a:gd name="T4" fmla="*/ 3028950 w 3028950"/>
                <a:gd name="T5" fmla="*/ 557213 h 1747838"/>
                <a:gd name="T6" fmla="*/ 3028950 w 3028950"/>
                <a:gd name="T7" fmla="*/ 1098550 h 1747838"/>
                <a:gd name="T8" fmla="*/ 2817193 w 3028950"/>
                <a:gd name="T9" fmla="*/ 1098550 h 1747838"/>
                <a:gd name="T10" fmla="*/ 2772441 w 3028950"/>
                <a:gd name="T11" fmla="*/ 1104507 h 1747838"/>
                <a:gd name="T12" fmla="*/ 1514476 w 3028950"/>
                <a:gd name="T13" fmla="*/ 1747838 h 1747838"/>
                <a:gd name="T14" fmla="*/ 256510 w 3028950"/>
                <a:gd name="T15" fmla="*/ 1104507 h 1747838"/>
                <a:gd name="T16" fmla="*/ 211758 w 3028950"/>
                <a:gd name="T17" fmla="*/ 1098550 h 1747838"/>
                <a:gd name="T18" fmla="*/ 0 w 3028950"/>
                <a:gd name="T19" fmla="*/ 1098550 h 17478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28950" h="1747838">
                  <a:moveTo>
                    <a:pt x="0" y="0"/>
                  </a:moveTo>
                  <a:lnTo>
                    <a:pt x="2476500" y="0"/>
                  </a:lnTo>
                  <a:lnTo>
                    <a:pt x="3028950" y="557213"/>
                  </a:lnTo>
                  <a:lnTo>
                    <a:pt x="3028950" y="1098550"/>
                  </a:lnTo>
                  <a:lnTo>
                    <a:pt x="2817193" y="1098550"/>
                  </a:lnTo>
                  <a:lnTo>
                    <a:pt x="2772441" y="1104507"/>
                  </a:lnTo>
                  <a:cubicBezTo>
                    <a:pt x="2443552" y="1151051"/>
                    <a:pt x="1562055" y="1315682"/>
                    <a:pt x="1514476" y="1747838"/>
                  </a:cubicBezTo>
                  <a:cubicBezTo>
                    <a:pt x="1466896" y="1315682"/>
                    <a:pt x="585399" y="1151051"/>
                    <a:pt x="256510" y="1104507"/>
                  </a:cubicBezTo>
                  <a:lnTo>
                    <a:pt x="211758" y="1098550"/>
                  </a:lnTo>
                  <a:lnTo>
                    <a:pt x="0" y="1098550"/>
                  </a:lnTo>
                  <a:lnTo>
                    <a:pt x="0" y="0"/>
                  </a:lnTo>
                  <a:close/>
                </a:path>
              </a:pathLst>
            </a:custGeom>
            <a:solidFill>
              <a:srgbClr val="FFEEE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17" name="Freeform 8"/>
            <p:cNvSpPr/>
            <p:nvPr/>
          </p:nvSpPr>
          <p:spPr bwMode="auto">
            <a:xfrm>
              <a:off x="3494088" y="2381250"/>
              <a:ext cx="552450" cy="557213"/>
            </a:xfrm>
            <a:custGeom>
              <a:avLst/>
              <a:gdLst>
                <a:gd name="T0" fmla="*/ 2147483646 w 348"/>
                <a:gd name="T1" fmla="*/ 2147483646 h 351"/>
                <a:gd name="T2" fmla="*/ 0 w 348"/>
                <a:gd name="T3" fmla="*/ 0 h 351"/>
                <a:gd name="T4" fmla="*/ 0 w 348"/>
                <a:gd name="T5" fmla="*/ 2147483646 h 351"/>
                <a:gd name="T6" fmla="*/ 2147483646 w 348"/>
                <a:gd name="T7" fmla="*/ 2147483646 h 351"/>
                <a:gd name="T8" fmla="*/ 2147483646 w 348"/>
                <a:gd name="T9" fmla="*/ 2147483646 h 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8" h="351">
                  <a:moveTo>
                    <a:pt x="348" y="351"/>
                  </a:moveTo>
                  <a:lnTo>
                    <a:pt x="0" y="0"/>
                  </a:lnTo>
                  <a:lnTo>
                    <a:pt x="0" y="351"/>
                  </a:lnTo>
                  <a:lnTo>
                    <a:pt x="348" y="351"/>
                  </a:lnTo>
                  <a:close/>
                </a:path>
              </a:pathLst>
            </a:custGeom>
            <a:solidFill>
              <a:srgbClr val="BE8C8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5604" name="组合 16389"/>
          <p:cNvGrpSpPr/>
          <p:nvPr/>
        </p:nvGrpSpPr>
        <p:grpSpPr bwMode="auto">
          <a:xfrm>
            <a:off x="4621213" y="1968500"/>
            <a:ext cx="3021012" cy="1747838"/>
            <a:chOff x="4438650" y="2381250"/>
            <a:chExt cx="3021013" cy="1747838"/>
          </a:xfrm>
          <a:solidFill>
            <a:srgbClr val="00B050"/>
          </a:solidFill>
        </p:grpSpPr>
        <p:sp>
          <p:nvSpPr>
            <p:cNvPr id="25614" name="任意多边形 40"/>
            <p:cNvSpPr/>
            <p:nvPr/>
          </p:nvSpPr>
          <p:spPr bwMode="auto">
            <a:xfrm>
              <a:off x="4438650" y="2381250"/>
              <a:ext cx="3021013" cy="1747838"/>
            </a:xfrm>
            <a:custGeom>
              <a:avLst/>
              <a:gdLst>
                <a:gd name="T0" fmla="*/ 0 w 3021013"/>
                <a:gd name="T1" fmla="*/ 0 h 1747838"/>
                <a:gd name="T2" fmla="*/ 2468563 w 3021013"/>
                <a:gd name="T3" fmla="*/ 0 h 1747838"/>
                <a:gd name="T4" fmla="*/ 3021013 w 3021013"/>
                <a:gd name="T5" fmla="*/ 557213 h 1747838"/>
                <a:gd name="T6" fmla="*/ 3021013 w 3021013"/>
                <a:gd name="T7" fmla="*/ 1098550 h 1747838"/>
                <a:gd name="T8" fmla="*/ 2784650 w 3021013"/>
                <a:gd name="T9" fmla="*/ 1098550 h 1747838"/>
                <a:gd name="T10" fmla="*/ 2739897 w 3021013"/>
                <a:gd name="T11" fmla="*/ 1104507 h 1747838"/>
                <a:gd name="T12" fmla="*/ 1481932 w 3021013"/>
                <a:gd name="T13" fmla="*/ 1747838 h 1747838"/>
                <a:gd name="T14" fmla="*/ 223966 w 3021013"/>
                <a:gd name="T15" fmla="*/ 1104507 h 1747838"/>
                <a:gd name="T16" fmla="*/ 179214 w 3021013"/>
                <a:gd name="T17" fmla="*/ 1098550 h 1747838"/>
                <a:gd name="T18" fmla="*/ 0 w 3021013"/>
                <a:gd name="T19" fmla="*/ 1098550 h 17478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21013" h="1747838">
                  <a:moveTo>
                    <a:pt x="0" y="0"/>
                  </a:moveTo>
                  <a:lnTo>
                    <a:pt x="2468563" y="0"/>
                  </a:lnTo>
                  <a:lnTo>
                    <a:pt x="3021013" y="557213"/>
                  </a:lnTo>
                  <a:lnTo>
                    <a:pt x="3021013" y="1098550"/>
                  </a:lnTo>
                  <a:lnTo>
                    <a:pt x="2784650" y="1098550"/>
                  </a:lnTo>
                  <a:lnTo>
                    <a:pt x="2739897" y="1104507"/>
                  </a:lnTo>
                  <a:cubicBezTo>
                    <a:pt x="2411009" y="1151051"/>
                    <a:pt x="1529511" y="1315682"/>
                    <a:pt x="1481932" y="1747838"/>
                  </a:cubicBezTo>
                  <a:cubicBezTo>
                    <a:pt x="1434352" y="1315682"/>
                    <a:pt x="552855" y="1151051"/>
                    <a:pt x="223966" y="1104507"/>
                  </a:cubicBezTo>
                  <a:lnTo>
                    <a:pt x="179214" y="1098550"/>
                  </a:lnTo>
                  <a:lnTo>
                    <a:pt x="0" y="1098550"/>
                  </a:lnTo>
                  <a:lnTo>
                    <a:pt x="0" y="0"/>
                  </a:lnTo>
                  <a:close/>
                </a:path>
              </a:pathLst>
            </a:custGeom>
            <a:solidFill>
              <a:srgbClr val="FFEEE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15" name="Freeform 12"/>
            <p:cNvSpPr/>
            <p:nvPr/>
          </p:nvSpPr>
          <p:spPr bwMode="auto">
            <a:xfrm>
              <a:off x="6907213" y="2381250"/>
              <a:ext cx="552450" cy="557213"/>
            </a:xfrm>
            <a:custGeom>
              <a:avLst/>
              <a:gdLst>
                <a:gd name="T0" fmla="*/ 2147483646 w 348"/>
                <a:gd name="T1" fmla="*/ 2147483646 h 351"/>
                <a:gd name="T2" fmla="*/ 0 w 348"/>
                <a:gd name="T3" fmla="*/ 0 h 351"/>
                <a:gd name="T4" fmla="*/ 0 w 348"/>
                <a:gd name="T5" fmla="*/ 2147483646 h 351"/>
                <a:gd name="T6" fmla="*/ 2147483646 w 348"/>
                <a:gd name="T7" fmla="*/ 2147483646 h 351"/>
                <a:gd name="T8" fmla="*/ 2147483646 w 348"/>
                <a:gd name="T9" fmla="*/ 2147483646 h 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8" h="351">
                  <a:moveTo>
                    <a:pt x="348" y="351"/>
                  </a:moveTo>
                  <a:lnTo>
                    <a:pt x="0" y="0"/>
                  </a:lnTo>
                  <a:lnTo>
                    <a:pt x="0" y="351"/>
                  </a:lnTo>
                  <a:lnTo>
                    <a:pt x="348" y="351"/>
                  </a:lnTo>
                  <a:close/>
                </a:path>
              </a:pathLst>
            </a:custGeom>
            <a:solidFill>
              <a:srgbClr val="BE8C8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5605" name="组合 16391"/>
          <p:cNvGrpSpPr/>
          <p:nvPr/>
        </p:nvGrpSpPr>
        <p:grpSpPr bwMode="auto">
          <a:xfrm>
            <a:off x="8331200" y="1968500"/>
            <a:ext cx="3019425" cy="1747838"/>
            <a:chOff x="8154988" y="2381250"/>
            <a:chExt cx="3019425" cy="1747838"/>
          </a:xfrm>
        </p:grpSpPr>
        <p:sp>
          <p:nvSpPr>
            <p:cNvPr id="25612" name="任意多边形 41"/>
            <p:cNvSpPr/>
            <p:nvPr/>
          </p:nvSpPr>
          <p:spPr bwMode="auto">
            <a:xfrm>
              <a:off x="8154988" y="2381250"/>
              <a:ext cx="3019425" cy="1747838"/>
            </a:xfrm>
            <a:custGeom>
              <a:avLst/>
              <a:gdLst>
                <a:gd name="T0" fmla="*/ 0 w 3019425"/>
                <a:gd name="T1" fmla="*/ 0 h 1747838"/>
                <a:gd name="T2" fmla="*/ 2466975 w 3019425"/>
                <a:gd name="T3" fmla="*/ 0 h 1747838"/>
                <a:gd name="T4" fmla="*/ 3019425 w 3019425"/>
                <a:gd name="T5" fmla="*/ 557213 h 1747838"/>
                <a:gd name="T6" fmla="*/ 3019425 w 3019425"/>
                <a:gd name="T7" fmla="*/ 1098550 h 1747838"/>
                <a:gd name="T8" fmla="*/ 2783061 w 3019425"/>
                <a:gd name="T9" fmla="*/ 1098550 h 1747838"/>
                <a:gd name="T10" fmla="*/ 2738309 w 3019425"/>
                <a:gd name="T11" fmla="*/ 1104507 h 1747838"/>
                <a:gd name="T12" fmla="*/ 1480344 w 3019425"/>
                <a:gd name="T13" fmla="*/ 1747838 h 1747838"/>
                <a:gd name="T14" fmla="*/ 222378 w 3019425"/>
                <a:gd name="T15" fmla="*/ 1104507 h 1747838"/>
                <a:gd name="T16" fmla="*/ 177626 w 3019425"/>
                <a:gd name="T17" fmla="*/ 1098550 h 1747838"/>
                <a:gd name="T18" fmla="*/ 0 w 3019425"/>
                <a:gd name="T19" fmla="*/ 1098550 h 17478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19425" h="1747838">
                  <a:moveTo>
                    <a:pt x="0" y="0"/>
                  </a:moveTo>
                  <a:lnTo>
                    <a:pt x="2466975" y="0"/>
                  </a:lnTo>
                  <a:lnTo>
                    <a:pt x="3019425" y="557213"/>
                  </a:lnTo>
                  <a:lnTo>
                    <a:pt x="3019425" y="1098550"/>
                  </a:lnTo>
                  <a:lnTo>
                    <a:pt x="2783061" y="1098550"/>
                  </a:lnTo>
                  <a:lnTo>
                    <a:pt x="2738309" y="1104507"/>
                  </a:lnTo>
                  <a:cubicBezTo>
                    <a:pt x="2409420" y="1151051"/>
                    <a:pt x="1527923" y="1315682"/>
                    <a:pt x="1480344" y="1747838"/>
                  </a:cubicBezTo>
                  <a:cubicBezTo>
                    <a:pt x="1432764" y="1315682"/>
                    <a:pt x="551267" y="1151051"/>
                    <a:pt x="222378" y="1104507"/>
                  </a:cubicBezTo>
                  <a:lnTo>
                    <a:pt x="177626" y="1098550"/>
                  </a:lnTo>
                  <a:lnTo>
                    <a:pt x="0" y="1098550"/>
                  </a:lnTo>
                  <a:lnTo>
                    <a:pt x="0" y="0"/>
                  </a:lnTo>
                  <a:close/>
                </a:path>
              </a:pathLst>
            </a:custGeom>
            <a:solidFill>
              <a:srgbClr val="FFEEE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13" name="Freeform 16"/>
            <p:cNvSpPr/>
            <p:nvPr/>
          </p:nvSpPr>
          <p:spPr bwMode="auto">
            <a:xfrm>
              <a:off x="10621963" y="2381250"/>
              <a:ext cx="552450" cy="557213"/>
            </a:xfrm>
            <a:custGeom>
              <a:avLst/>
              <a:gdLst>
                <a:gd name="T0" fmla="*/ 2147483646 w 348"/>
                <a:gd name="T1" fmla="*/ 2147483646 h 351"/>
                <a:gd name="T2" fmla="*/ 0 w 348"/>
                <a:gd name="T3" fmla="*/ 0 h 351"/>
                <a:gd name="T4" fmla="*/ 0 w 348"/>
                <a:gd name="T5" fmla="*/ 2147483646 h 351"/>
                <a:gd name="T6" fmla="*/ 2147483646 w 348"/>
                <a:gd name="T7" fmla="*/ 2147483646 h 351"/>
                <a:gd name="T8" fmla="*/ 2147483646 w 348"/>
                <a:gd name="T9" fmla="*/ 2147483646 h 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8" h="351">
                  <a:moveTo>
                    <a:pt x="348" y="351"/>
                  </a:moveTo>
                  <a:lnTo>
                    <a:pt x="0" y="0"/>
                  </a:lnTo>
                  <a:lnTo>
                    <a:pt x="0" y="351"/>
                  </a:lnTo>
                  <a:lnTo>
                    <a:pt x="348" y="351"/>
                  </a:lnTo>
                  <a:close/>
                </a:path>
              </a:pathLst>
            </a:custGeom>
            <a:solidFill>
              <a:srgbClr val="BE8C8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25606" name="矩形 13"/>
          <p:cNvSpPr>
            <a:spLocks noChangeArrowheads="1"/>
          </p:cNvSpPr>
          <p:nvPr/>
        </p:nvSpPr>
        <p:spPr bwMode="auto">
          <a:xfrm>
            <a:off x="1415435" y="3994150"/>
            <a:ext cx="2492990" cy="1338828"/>
          </a:xfrm>
          <a:prstGeom prst="rect">
            <a:avLst/>
          </a:prstGeom>
        </p:spPr>
        <p:txBody>
          <a:bodyPr wrap="none">
            <a:spAutoFit/>
          </a:bodyPr>
          <a:lstStyle/>
          <a:p>
            <a:pPr algn="r">
              <a:lnSpc>
                <a:spcPct val="150000"/>
              </a:lnSpc>
              <a:spcBef>
                <a:spcPct val="0"/>
              </a:spcBef>
            </a:pPr>
            <a:r>
              <a:rPr lang="zh-CN" altLang="en-US"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单击此处添加文字内容</a:t>
            </a:r>
            <a:endParaRPr lang="en-US" altLang="zh-CN"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endParaRPr>
          </a:p>
          <a:p>
            <a:pPr algn="r">
              <a:lnSpc>
                <a:spcPct val="150000"/>
              </a:lnSpc>
              <a:spcBef>
                <a:spcPct val="0"/>
              </a:spcBef>
            </a:pPr>
            <a:r>
              <a:rPr lang="zh-CN" altLang="en-US"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单击此处添加文字内容</a:t>
            </a:r>
          </a:p>
          <a:p>
            <a:pPr algn="r">
              <a:lnSpc>
                <a:spcPct val="150000"/>
              </a:lnSpc>
              <a:spcBef>
                <a:spcPct val="0"/>
              </a:spcBef>
            </a:pPr>
            <a:r>
              <a:rPr lang="zh-CN" altLang="en-US"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单击此处添加文字内容</a:t>
            </a:r>
          </a:p>
        </p:txBody>
      </p:sp>
      <p:sp>
        <p:nvSpPr>
          <p:cNvPr id="25607" name="矩形 13"/>
          <p:cNvSpPr>
            <a:spLocks noChangeArrowheads="1"/>
          </p:cNvSpPr>
          <p:nvPr/>
        </p:nvSpPr>
        <p:spPr bwMode="auto">
          <a:xfrm>
            <a:off x="4934923" y="3994150"/>
            <a:ext cx="2492990" cy="1338828"/>
          </a:xfrm>
          <a:prstGeom prst="rect">
            <a:avLst/>
          </a:prstGeom>
        </p:spPr>
        <p:txBody>
          <a:bodyPr wrap="none">
            <a:spAutoFit/>
          </a:bodyPr>
          <a:lstStyle/>
          <a:p>
            <a:pPr algn="r">
              <a:lnSpc>
                <a:spcPct val="150000"/>
              </a:lnSpc>
              <a:spcBef>
                <a:spcPct val="0"/>
              </a:spcBef>
            </a:pPr>
            <a:r>
              <a:rPr lang="zh-CN" altLang="en-US"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单击此处添加文字内容</a:t>
            </a:r>
            <a:endParaRPr lang="en-US" altLang="zh-CN"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endParaRPr>
          </a:p>
          <a:p>
            <a:pPr algn="r">
              <a:lnSpc>
                <a:spcPct val="150000"/>
              </a:lnSpc>
              <a:spcBef>
                <a:spcPct val="0"/>
              </a:spcBef>
            </a:pPr>
            <a:r>
              <a:rPr lang="zh-CN" altLang="en-US"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单击此处添加文字内容</a:t>
            </a:r>
          </a:p>
          <a:p>
            <a:pPr algn="r">
              <a:lnSpc>
                <a:spcPct val="150000"/>
              </a:lnSpc>
              <a:spcBef>
                <a:spcPct val="0"/>
              </a:spcBef>
            </a:pPr>
            <a:r>
              <a:rPr lang="zh-CN" altLang="en-US"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单击此处添加文字内容</a:t>
            </a:r>
          </a:p>
        </p:txBody>
      </p:sp>
      <p:sp>
        <p:nvSpPr>
          <p:cNvPr id="25608" name="矩形 13"/>
          <p:cNvSpPr>
            <a:spLocks noChangeArrowheads="1"/>
          </p:cNvSpPr>
          <p:nvPr/>
        </p:nvSpPr>
        <p:spPr bwMode="auto">
          <a:xfrm>
            <a:off x="8644910" y="3994150"/>
            <a:ext cx="2492990" cy="1338828"/>
          </a:xfrm>
          <a:prstGeom prst="rect">
            <a:avLst/>
          </a:prstGeom>
        </p:spPr>
        <p:txBody>
          <a:bodyPr wrap="none">
            <a:spAutoFit/>
          </a:bodyPr>
          <a:lstStyle/>
          <a:p>
            <a:pPr algn="r">
              <a:lnSpc>
                <a:spcPct val="150000"/>
              </a:lnSpc>
              <a:spcBef>
                <a:spcPct val="0"/>
              </a:spcBef>
            </a:pPr>
            <a:r>
              <a:rPr lang="zh-CN" altLang="en-US"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单击此处添加文字内容</a:t>
            </a:r>
            <a:endParaRPr lang="en-US" altLang="zh-CN"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endParaRPr>
          </a:p>
          <a:p>
            <a:pPr algn="r">
              <a:lnSpc>
                <a:spcPct val="150000"/>
              </a:lnSpc>
              <a:spcBef>
                <a:spcPct val="0"/>
              </a:spcBef>
            </a:pPr>
            <a:r>
              <a:rPr lang="zh-CN" altLang="en-US"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单击此处添加文字内容</a:t>
            </a:r>
          </a:p>
          <a:p>
            <a:pPr algn="r">
              <a:lnSpc>
                <a:spcPct val="150000"/>
              </a:lnSpc>
              <a:spcBef>
                <a:spcPct val="0"/>
              </a:spcBef>
            </a:pPr>
            <a:r>
              <a:rPr lang="zh-CN" altLang="en-US"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单击此处添加文字内容</a:t>
            </a:r>
          </a:p>
        </p:txBody>
      </p:sp>
      <p:sp>
        <p:nvSpPr>
          <p:cNvPr id="25609" name="矩形 13"/>
          <p:cNvSpPr>
            <a:spLocks noChangeArrowheads="1"/>
          </p:cNvSpPr>
          <p:nvPr/>
        </p:nvSpPr>
        <p:spPr bwMode="auto">
          <a:xfrm>
            <a:off x="1560513" y="2078038"/>
            <a:ext cx="2103437"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spcBef>
                <a:spcPct val="0"/>
              </a:spcBef>
              <a:buClr>
                <a:schemeClr val="accent1"/>
              </a:buClr>
              <a:buFont typeface="Arial" panose="020B0604020202020204" pitchFamily="34" charset="0"/>
              <a:buNone/>
            </a:pPr>
            <a:r>
              <a:rPr lang="en-US" altLang="zh-CN" sz="6000" b="1" dirty="0">
                <a:latin typeface="微软雅黑" panose="020B0503020204020204" pitchFamily="34" charset="-122"/>
                <a:ea typeface="微软雅黑" panose="020B0503020204020204" pitchFamily="34" charset="-122"/>
              </a:rPr>
              <a:t>23%</a:t>
            </a:r>
            <a:endParaRPr lang="zh-CN" altLang="en-US" sz="6000" b="1" dirty="0">
              <a:latin typeface="微软雅黑" panose="020B0503020204020204" pitchFamily="34" charset="-122"/>
              <a:ea typeface="微软雅黑" panose="020B0503020204020204" pitchFamily="34" charset="-122"/>
            </a:endParaRPr>
          </a:p>
        </p:txBody>
      </p:sp>
      <p:sp>
        <p:nvSpPr>
          <p:cNvPr id="25610" name="矩形 13"/>
          <p:cNvSpPr>
            <a:spLocks noChangeArrowheads="1"/>
          </p:cNvSpPr>
          <p:nvPr/>
        </p:nvSpPr>
        <p:spPr bwMode="auto">
          <a:xfrm>
            <a:off x="5080000" y="2078038"/>
            <a:ext cx="210185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spcBef>
                <a:spcPct val="0"/>
              </a:spcBef>
              <a:buClr>
                <a:schemeClr val="accent1"/>
              </a:buClr>
              <a:buFont typeface="Arial" panose="020B0604020202020204" pitchFamily="34" charset="0"/>
              <a:buNone/>
            </a:pPr>
            <a:r>
              <a:rPr lang="en-US" altLang="zh-CN" sz="6000" b="1" dirty="0">
                <a:solidFill>
                  <a:schemeClr val="tx1">
                    <a:lumMod val="85000"/>
                    <a:lumOff val="15000"/>
                  </a:schemeClr>
                </a:solidFill>
                <a:latin typeface="微软雅黑" panose="020B0503020204020204" pitchFamily="34" charset="-122"/>
                <a:ea typeface="微软雅黑" panose="020B0503020204020204" pitchFamily="34" charset="-122"/>
              </a:rPr>
              <a:t>34%</a:t>
            </a:r>
            <a:endParaRPr lang="zh-CN" altLang="en-US" sz="6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5611" name="矩形 13"/>
          <p:cNvSpPr>
            <a:spLocks noChangeArrowheads="1"/>
          </p:cNvSpPr>
          <p:nvPr/>
        </p:nvSpPr>
        <p:spPr bwMode="auto">
          <a:xfrm>
            <a:off x="8789988" y="2078038"/>
            <a:ext cx="210185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spcBef>
                <a:spcPct val="0"/>
              </a:spcBef>
              <a:buClr>
                <a:schemeClr val="accent1"/>
              </a:buClr>
              <a:buFont typeface="Arial" panose="020B0604020202020204" pitchFamily="34" charset="0"/>
              <a:buNone/>
            </a:pPr>
            <a:r>
              <a:rPr lang="en-US" altLang="zh-CN" sz="6000" b="1" dirty="0">
                <a:latin typeface="微软雅黑" panose="020B0503020204020204" pitchFamily="34" charset="-122"/>
                <a:ea typeface="微软雅黑" panose="020B0503020204020204" pitchFamily="34" charset="-122"/>
              </a:rPr>
              <a:t>45%</a:t>
            </a:r>
            <a:endParaRPr lang="zh-CN" altLang="en-US" sz="60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
          <p:cNvSpPr/>
          <p:nvPr/>
        </p:nvSpPr>
        <p:spPr bwMode="auto">
          <a:xfrm>
            <a:off x="1027741" y="1066582"/>
            <a:ext cx="5147884" cy="646331"/>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p:spPr>
        <p:txBody>
          <a:bodyPr wrap="none">
            <a:spAutoFit/>
          </a:bodyPr>
          <a:lstStyle/>
          <a:p>
            <a:pPr algn="ctr">
              <a:spcBef>
                <a:spcPct val="0"/>
              </a:spcBef>
            </a:pPr>
            <a:r>
              <a:rPr lang="zh-CN" altLang="zh-CN" sz="3600"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sym typeface="微软雅黑" panose="020B0503020204020204" pitchFamily="34" charset="-122"/>
              </a:rPr>
              <a:t>点击添加标题</a:t>
            </a:r>
            <a:r>
              <a:rPr lang="en-US" altLang="zh-CN" sz="3600"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2000"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sym typeface="微软雅黑" panose="020B0503020204020204" pitchFamily="34" charset="-122"/>
              </a:rPr>
              <a:t>Add To The Title</a:t>
            </a:r>
            <a:endParaRPr lang="zh-CN" altLang="zh-CN" sz="2000"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endParaRPr>
          </a:p>
        </p:txBody>
      </p:sp>
      <p:sp>
        <p:nvSpPr>
          <p:cNvPr id="3" name="AutoShape 2"/>
          <p:cNvSpPr/>
          <p:nvPr/>
        </p:nvSpPr>
        <p:spPr bwMode="auto">
          <a:xfrm>
            <a:off x="1131888" y="1712913"/>
            <a:ext cx="5499100" cy="28733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a:spcBef>
                <a:spcPct val="0"/>
              </a:spcBef>
              <a:buFontTx/>
              <a:buNone/>
            </a:pPr>
            <a:r>
              <a:rPr lang="zh-CN" altLang="zh-CN" sz="1600">
                <a:solidFill>
                  <a:srgbClr val="FFEEE2"/>
                </a:solidFill>
                <a:latin typeface="微软雅黑" panose="020B0503020204020204" pitchFamily="34" charset="-122"/>
                <a:ea typeface="微软雅黑" panose="020B0503020204020204" pitchFamily="34" charset="-122"/>
                <a:cs typeface="Helvetica" panose="020B0604020202020204" pitchFamily="34" charset="0"/>
                <a:sym typeface="微软雅黑" panose="020B0503020204020204" pitchFamily="34" charset="-122"/>
              </a:rPr>
              <a:t>点击添加备注信息把标题补充的更加清楚一些</a:t>
            </a:r>
            <a:endParaRPr lang="zh-CN" altLang="zh-CN" sz="1800">
              <a:solidFill>
                <a:srgbClr val="FFEEE2"/>
              </a:solidFill>
              <a:ea typeface="微软雅黑" panose="020B0503020204020204" pitchFamily="34" charset="-122"/>
              <a:cs typeface="Helvetica" panose="020B0604020202020204" pitchFamily="34" charset="0"/>
            </a:endParaRPr>
          </a:p>
        </p:txBody>
      </p:sp>
      <p:sp>
        <p:nvSpPr>
          <p:cNvPr id="4" name="AutoShape 4"/>
          <p:cNvSpPr/>
          <p:nvPr/>
        </p:nvSpPr>
        <p:spPr bwMode="auto">
          <a:xfrm>
            <a:off x="1252538" y="2589213"/>
            <a:ext cx="2730500" cy="2730500"/>
          </a:xfrm>
          <a:custGeom>
            <a:avLst/>
            <a:gdLst>
              <a:gd name="T0" fmla="*/ 189421552 w 19679"/>
              <a:gd name="T1" fmla="*/ 207922739 h 19679"/>
              <a:gd name="T2" fmla="*/ 189421552 w 19679"/>
              <a:gd name="T3" fmla="*/ 207922739 h 19679"/>
              <a:gd name="T4" fmla="*/ 189421552 w 19679"/>
              <a:gd name="T5" fmla="*/ 207922739 h 19679"/>
              <a:gd name="T6" fmla="*/ 189421552 w 19679"/>
              <a:gd name="T7" fmla="*/ 207922739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bg1">
              <a:lumMod val="95000"/>
              <a:alpha val="21000"/>
            </a:schemeClr>
          </a:solidFill>
          <a:ln w="25400">
            <a:solidFill>
              <a:srgbClr val="C0C0C0"/>
            </a:solidFill>
            <a:round/>
          </a:ln>
          <a:effectLst/>
        </p:spPr>
        <p:txBody>
          <a:bodyPr wrap="none" anchor="ctr"/>
          <a:lstStyle/>
          <a:p>
            <a:pPr eaLnBrk="1" hangingPunct="1">
              <a:defRPr/>
            </a:pPr>
            <a:endParaRPr lang="zh-CN" altLang="en-US" i="1">
              <a:latin typeface="微软雅黑" panose="020B0503020204020204" pitchFamily="34" charset="-122"/>
              <a:ea typeface="微软雅黑" panose="020B0503020204020204" pitchFamily="34" charset="-122"/>
            </a:endParaRPr>
          </a:p>
        </p:txBody>
      </p:sp>
      <p:sp>
        <p:nvSpPr>
          <p:cNvPr id="6" name="AutoShape 6"/>
          <p:cNvSpPr/>
          <p:nvPr/>
        </p:nvSpPr>
        <p:spPr bwMode="auto">
          <a:xfrm>
            <a:off x="1354138" y="3862388"/>
            <a:ext cx="2527300" cy="135572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7576" y="540"/>
                </a:moveTo>
                <a:cubicBezTo>
                  <a:pt x="17588" y="844"/>
                  <a:pt x="17594" y="1150"/>
                  <a:pt x="17594" y="1456"/>
                </a:cubicBezTo>
                <a:cubicBezTo>
                  <a:pt x="17594" y="8454"/>
                  <a:pt x="14552" y="14128"/>
                  <a:pt x="10800" y="14128"/>
                </a:cubicBezTo>
                <a:cubicBezTo>
                  <a:pt x="7046" y="14128"/>
                  <a:pt x="4005" y="8454"/>
                  <a:pt x="4005" y="1456"/>
                </a:cubicBezTo>
                <a:cubicBezTo>
                  <a:pt x="4005" y="1150"/>
                  <a:pt x="4010" y="844"/>
                  <a:pt x="4022" y="540"/>
                </a:cubicBezTo>
                <a:lnTo>
                  <a:pt x="27" y="0"/>
                </a:lnTo>
                <a:cubicBezTo>
                  <a:pt x="8" y="484"/>
                  <a:pt x="0" y="969"/>
                  <a:pt x="0" y="1456"/>
                </a:cubicBezTo>
                <a:cubicBezTo>
                  <a:pt x="0" y="12580"/>
                  <a:pt x="4834" y="21599"/>
                  <a:pt x="10800" y="21599"/>
                </a:cubicBezTo>
                <a:cubicBezTo>
                  <a:pt x="16764" y="21599"/>
                  <a:pt x="21600" y="12580"/>
                  <a:pt x="21600" y="1456"/>
                </a:cubicBezTo>
                <a:cubicBezTo>
                  <a:pt x="21600" y="969"/>
                  <a:pt x="21590" y="484"/>
                  <a:pt x="21571" y="0"/>
                </a:cubicBezTo>
                <a:lnTo>
                  <a:pt x="17576" y="540"/>
                </a:lnTo>
                <a:close/>
              </a:path>
            </a:pathLst>
          </a:custGeom>
          <a:gradFill>
            <a:gsLst>
              <a:gs pos="46948">
                <a:srgbClr val="FFEEE2"/>
              </a:gs>
              <a:gs pos="0">
                <a:srgbClr val="BE8C83"/>
              </a:gs>
              <a:gs pos="97000">
                <a:srgbClr val="BE8C8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8800" b="1">
              <a:solidFill>
                <a:schemeClr val="lt1"/>
              </a:solidFill>
              <a:latin typeface="微软雅黑" panose="020B0503020204020204" pitchFamily="34" charset="-122"/>
              <a:ea typeface="微软雅黑" panose="020B0503020204020204" pitchFamily="34" charset="-122"/>
            </a:endParaRPr>
          </a:p>
        </p:txBody>
      </p:sp>
      <p:sp>
        <p:nvSpPr>
          <p:cNvPr id="7" name="AutoShape 8"/>
          <p:cNvSpPr/>
          <p:nvPr/>
        </p:nvSpPr>
        <p:spPr bwMode="auto">
          <a:xfrm>
            <a:off x="4913313" y="2589213"/>
            <a:ext cx="2730500" cy="2730500"/>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2F2F2">
              <a:alpha val="20000"/>
            </a:srgbClr>
          </a:solidFill>
          <a:ln w="25400">
            <a:solidFill>
              <a:srgbClr val="C0C0C0"/>
            </a:solidFill>
            <a:round/>
          </a:ln>
        </p:spPr>
        <p:txBody>
          <a:bodyPr wrap="none" anchor="ctr"/>
          <a:lstStyle/>
          <a:p>
            <a:endParaRPr lang="zh-CN" altLang="en-US"/>
          </a:p>
        </p:txBody>
      </p:sp>
      <p:sp>
        <p:nvSpPr>
          <p:cNvPr id="8" name="AutoShape 10"/>
          <p:cNvSpPr/>
          <p:nvPr/>
        </p:nvSpPr>
        <p:spPr bwMode="auto">
          <a:xfrm>
            <a:off x="5014913" y="2955925"/>
            <a:ext cx="2527300" cy="226218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965" y="3543"/>
                </a:moveTo>
                <a:cubicBezTo>
                  <a:pt x="16617" y="4979"/>
                  <a:pt x="17584" y="7188"/>
                  <a:pt x="17584" y="9528"/>
                </a:cubicBezTo>
                <a:cubicBezTo>
                  <a:pt x="17584" y="13715"/>
                  <a:pt x="14546" y="17111"/>
                  <a:pt x="10800" y="17111"/>
                </a:cubicBezTo>
                <a:cubicBezTo>
                  <a:pt x="7052" y="17111"/>
                  <a:pt x="4015" y="13715"/>
                  <a:pt x="4015" y="9528"/>
                </a:cubicBezTo>
                <a:cubicBezTo>
                  <a:pt x="4015" y="7188"/>
                  <a:pt x="4981" y="4979"/>
                  <a:pt x="6633" y="3543"/>
                </a:cubicBezTo>
                <a:lnTo>
                  <a:pt x="4167" y="0"/>
                </a:lnTo>
                <a:cubicBezTo>
                  <a:pt x="1537" y="2286"/>
                  <a:pt x="0" y="5803"/>
                  <a:pt x="0" y="9528"/>
                </a:cubicBezTo>
                <a:cubicBezTo>
                  <a:pt x="0" y="16194"/>
                  <a:pt x="4834" y="21600"/>
                  <a:pt x="10800" y="21600"/>
                </a:cubicBezTo>
                <a:cubicBezTo>
                  <a:pt x="16764" y="21600"/>
                  <a:pt x="21600" y="16194"/>
                  <a:pt x="21600" y="9528"/>
                </a:cubicBezTo>
                <a:cubicBezTo>
                  <a:pt x="21600" y="5803"/>
                  <a:pt x="20061" y="2286"/>
                  <a:pt x="17431" y="0"/>
                </a:cubicBezTo>
                <a:lnTo>
                  <a:pt x="14965" y="3543"/>
                </a:lnTo>
                <a:close/>
              </a:path>
            </a:pathLst>
          </a:custGeom>
          <a:gradFill>
            <a:gsLst>
              <a:gs pos="46948">
                <a:srgbClr val="FFEEE2"/>
              </a:gs>
              <a:gs pos="0">
                <a:srgbClr val="BE8C83"/>
              </a:gs>
              <a:gs pos="97000">
                <a:srgbClr val="BE8C8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8800" b="1">
              <a:latin typeface="微软雅黑" panose="020B0503020204020204" pitchFamily="34" charset="-122"/>
              <a:ea typeface="微软雅黑" panose="020B0503020204020204" pitchFamily="34" charset="-122"/>
            </a:endParaRPr>
          </a:p>
        </p:txBody>
      </p:sp>
      <p:sp>
        <p:nvSpPr>
          <p:cNvPr id="9" name="AutoShape 12"/>
          <p:cNvSpPr/>
          <p:nvPr/>
        </p:nvSpPr>
        <p:spPr bwMode="auto">
          <a:xfrm>
            <a:off x="8574088" y="2589213"/>
            <a:ext cx="2730500" cy="2730500"/>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2F2F2">
              <a:alpha val="20000"/>
            </a:srgbClr>
          </a:solidFill>
          <a:ln w="25400">
            <a:solidFill>
              <a:srgbClr val="C0C0C0"/>
            </a:solidFill>
            <a:round/>
          </a:ln>
        </p:spPr>
        <p:txBody>
          <a:bodyPr wrap="none" anchor="ctr"/>
          <a:lstStyle/>
          <a:p>
            <a:endParaRPr lang="zh-CN" altLang="en-US"/>
          </a:p>
        </p:txBody>
      </p:sp>
      <p:sp>
        <p:nvSpPr>
          <p:cNvPr id="10" name="AutoShape 14"/>
          <p:cNvSpPr/>
          <p:nvPr/>
        </p:nvSpPr>
        <p:spPr bwMode="auto">
          <a:xfrm>
            <a:off x="8782050" y="4238625"/>
            <a:ext cx="2312988" cy="97948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6855" y="0"/>
                </a:moveTo>
                <a:cubicBezTo>
                  <a:pt x="15800" y="5682"/>
                  <a:pt x="13425" y="9351"/>
                  <a:pt x="10800" y="9351"/>
                </a:cubicBezTo>
                <a:cubicBezTo>
                  <a:pt x="8174" y="9351"/>
                  <a:pt x="5799" y="5682"/>
                  <a:pt x="4744" y="0"/>
                </a:cubicBezTo>
                <a:lnTo>
                  <a:pt x="0" y="4926"/>
                </a:lnTo>
                <a:cubicBezTo>
                  <a:pt x="1881" y="15057"/>
                  <a:pt x="6119" y="21599"/>
                  <a:pt x="10800" y="21599"/>
                </a:cubicBezTo>
                <a:cubicBezTo>
                  <a:pt x="15480" y="21599"/>
                  <a:pt x="19718" y="15057"/>
                  <a:pt x="21599" y="4926"/>
                </a:cubicBezTo>
                <a:lnTo>
                  <a:pt x="16855" y="0"/>
                </a:lnTo>
                <a:close/>
              </a:path>
            </a:pathLst>
          </a:custGeom>
          <a:gradFill>
            <a:gsLst>
              <a:gs pos="46948">
                <a:srgbClr val="FFEEE2"/>
              </a:gs>
              <a:gs pos="0">
                <a:srgbClr val="BE8C83"/>
              </a:gs>
              <a:gs pos="97000">
                <a:srgbClr val="BE8C8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8800" b="1">
              <a:solidFill>
                <a:schemeClr val="lt1"/>
              </a:solidFill>
              <a:latin typeface="微软雅黑" panose="020B0503020204020204" pitchFamily="34" charset="-122"/>
              <a:ea typeface="微软雅黑" panose="020B0503020204020204" pitchFamily="34" charset="-122"/>
            </a:endParaRPr>
          </a:p>
        </p:txBody>
      </p:sp>
      <p:sp>
        <p:nvSpPr>
          <p:cNvPr id="11" name="矩形 4"/>
          <p:cNvSpPr>
            <a:spLocks noChangeArrowheads="1"/>
          </p:cNvSpPr>
          <p:nvPr/>
        </p:nvSpPr>
        <p:spPr bwMode="auto">
          <a:xfrm>
            <a:off x="1590912" y="5588000"/>
            <a:ext cx="20521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a:spcBef>
                <a:spcPct val="0"/>
              </a:spcBef>
              <a:buFontTx/>
              <a:buNone/>
            </a:pPr>
            <a:r>
              <a:rPr lang="zh-CN" altLang="zh-CN" sz="3600"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sym typeface="微软雅黑" panose="020B0503020204020204" pitchFamily="34" charset="-122"/>
              </a:rPr>
              <a:t>标题</a:t>
            </a:r>
            <a:r>
              <a:rPr lang="zh-CN" altLang="zh-CN" sz="3600"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sym typeface="Bodoni MT Black" pitchFamily="18" charset="0"/>
              </a:rPr>
              <a:t>Title</a:t>
            </a:r>
            <a:endParaRPr lang="zh-CN" altLang="zh-CN" sz="3600"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endParaRPr>
          </a:p>
        </p:txBody>
      </p:sp>
      <p:grpSp>
        <p:nvGrpSpPr>
          <p:cNvPr id="12" name="Group 14"/>
          <p:cNvGrpSpPr>
            <a:grpSpLocks noChangeAspect="1"/>
          </p:cNvGrpSpPr>
          <p:nvPr/>
        </p:nvGrpSpPr>
        <p:grpSpPr bwMode="auto">
          <a:xfrm>
            <a:off x="5712076" y="3331020"/>
            <a:ext cx="1011237" cy="1131888"/>
            <a:chOff x="4895" y="507"/>
            <a:chExt cx="637" cy="713"/>
          </a:xfrm>
          <a:solidFill>
            <a:srgbClr val="F54251"/>
          </a:solidFill>
        </p:grpSpPr>
        <p:sp>
          <p:nvSpPr>
            <p:cNvPr id="13" name="Freeform 15"/>
            <p:cNvSpPr/>
            <p:nvPr/>
          </p:nvSpPr>
          <p:spPr bwMode="auto">
            <a:xfrm>
              <a:off x="5027" y="507"/>
              <a:ext cx="505" cy="452"/>
            </a:xfrm>
            <a:custGeom>
              <a:avLst/>
              <a:gdLst>
                <a:gd name="T0" fmla="*/ 376 w 376"/>
                <a:gd name="T1" fmla="*/ 0 h 336"/>
                <a:gd name="T2" fmla="*/ 213 w 376"/>
                <a:gd name="T3" fmla="*/ 37 h 336"/>
                <a:gd name="T4" fmla="*/ 202 w 376"/>
                <a:gd name="T5" fmla="*/ 99 h 336"/>
                <a:gd name="T6" fmla="*/ 202 w 376"/>
                <a:gd name="T7" fmla="*/ 40 h 336"/>
                <a:gd name="T8" fmla="*/ 112 w 376"/>
                <a:gd name="T9" fmla="*/ 94 h 336"/>
                <a:gd name="T10" fmla="*/ 111 w 376"/>
                <a:gd name="T11" fmla="*/ 160 h 336"/>
                <a:gd name="T12" fmla="*/ 102 w 376"/>
                <a:gd name="T13" fmla="*/ 101 h 336"/>
                <a:gd name="T14" fmla="*/ 15 w 376"/>
                <a:gd name="T15" fmla="*/ 321 h 336"/>
                <a:gd name="T16" fmla="*/ 290 w 376"/>
                <a:gd name="T17" fmla="*/ 67 h 336"/>
                <a:gd name="T18" fmla="*/ 13 w 376"/>
                <a:gd name="T19" fmla="*/ 332 h 336"/>
                <a:gd name="T20" fmla="*/ 289 w 376"/>
                <a:gd name="T21" fmla="*/ 223 h 336"/>
                <a:gd name="T22" fmla="*/ 189 w 376"/>
                <a:gd name="T23" fmla="*/ 205 h 336"/>
                <a:gd name="T24" fmla="*/ 295 w 376"/>
                <a:gd name="T25" fmla="*/ 214 h 336"/>
                <a:gd name="T26" fmla="*/ 344 w 376"/>
                <a:gd name="T27" fmla="*/ 131 h 336"/>
                <a:gd name="T28" fmla="*/ 255 w 376"/>
                <a:gd name="T29" fmla="*/ 142 h 336"/>
                <a:gd name="T30" fmla="*/ 347 w 376"/>
                <a:gd name="T31" fmla="*/ 120 h 336"/>
                <a:gd name="T32" fmla="*/ 376 w 376"/>
                <a:gd name="T33"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6" h="336">
                  <a:moveTo>
                    <a:pt x="376" y="0"/>
                  </a:moveTo>
                  <a:cubicBezTo>
                    <a:pt x="313" y="6"/>
                    <a:pt x="258" y="16"/>
                    <a:pt x="213" y="37"/>
                  </a:cubicBezTo>
                  <a:cubicBezTo>
                    <a:pt x="202" y="99"/>
                    <a:pt x="202" y="99"/>
                    <a:pt x="202" y="99"/>
                  </a:cubicBezTo>
                  <a:cubicBezTo>
                    <a:pt x="202" y="40"/>
                    <a:pt x="202" y="40"/>
                    <a:pt x="202" y="40"/>
                  </a:cubicBezTo>
                  <a:cubicBezTo>
                    <a:pt x="170" y="54"/>
                    <a:pt x="137" y="71"/>
                    <a:pt x="112" y="94"/>
                  </a:cubicBezTo>
                  <a:cubicBezTo>
                    <a:pt x="111" y="160"/>
                    <a:pt x="111" y="160"/>
                    <a:pt x="111" y="160"/>
                  </a:cubicBezTo>
                  <a:cubicBezTo>
                    <a:pt x="102" y="101"/>
                    <a:pt x="102" y="101"/>
                    <a:pt x="102" y="101"/>
                  </a:cubicBezTo>
                  <a:cubicBezTo>
                    <a:pt x="0" y="171"/>
                    <a:pt x="8" y="276"/>
                    <a:pt x="15" y="321"/>
                  </a:cubicBezTo>
                  <a:cubicBezTo>
                    <a:pt x="75" y="236"/>
                    <a:pt x="191" y="121"/>
                    <a:pt x="290" y="67"/>
                  </a:cubicBezTo>
                  <a:cubicBezTo>
                    <a:pt x="290" y="67"/>
                    <a:pt x="125" y="188"/>
                    <a:pt x="13" y="332"/>
                  </a:cubicBezTo>
                  <a:cubicBezTo>
                    <a:pt x="150" y="336"/>
                    <a:pt x="235" y="286"/>
                    <a:pt x="289" y="223"/>
                  </a:cubicBezTo>
                  <a:cubicBezTo>
                    <a:pt x="189" y="205"/>
                    <a:pt x="189" y="205"/>
                    <a:pt x="189" y="205"/>
                  </a:cubicBezTo>
                  <a:cubicBezTo>
                    <a:pt x="295" y="214"/>
                    <a:pt x="295" y="214"/>
                    <a:pt x="295" y="214"/>
                  </a:cubicBezTo>
                  <a:cubicBezTo>
                    <a:pt x="317" y="189"/>
                    <a:pt x="335" y="154"/>
                    <a:pt x="344" y="131"/>
                  </a:cubicBezTo>
                  <a:cubicBezTo>
                    <a:pt x="255" y="142"/>
                    <a:pt x="255" y="142"/>
                    <a:pt x="255" y="142"/>
                  </a:cubicBezTo>
                  <a:cubicBezTo>
                    <a:pt x="347" y="120"/>
                    <a:pt x="347" y="120"/>
                    <a:pt x="347" y="120"/>
                  </a:cubicBezTo>
                  <a:cubicBezTo>
                    <a:pt x="372" y="64"/>
                    <a:pt x="376" y="0"/>
                    <a:pt x="376" y="0"/>
                  </a:cubicBezTo>
                  <a:close/>
                </a:path>
              </a:pathLst>
            </a:custGeom>
            <a:gradFill>
              <a:gsLst>
                <a:gs pos="46948">
                  <a:srgbClr val="FFEEE2"/>
                </a:gs>
                <a:gs pos="0">
                  <a:srgbClr val="BE8C83"/>
                </a:gs>
                <a:gs pos="97000">
                  <a:srgbClr val="BE8C8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8800" b="1">
                <a:solidFill>
                  <a:schemeClr val="lt1"/>
                </a:solidFill>
                <a:latin typeface="微软雅黑" panose="020B0503020204020204" pitchFamily="34" charset="-122"/>
                <a:ea typeface="微软雅黑" panose="020B0503020204020204" pitchFamily="34" charset="-122"/>
              </a:endParaRPr>
            </a:p>
          </p:txBody>
        </p:sp>
        <p:sp>
          <p:nvSpPr>
            <p:cNvPr id="14" name="Freeform 16"/>
            <p:cNvSpPr/>
            <p:nvPr/>
          </p:nvSpPr>
          <p:spPr bwMode="auto">
            <a:xfrm>
              <a:off x="4895" y="923"/>
              <a:ext cx="195" cy="251"/>
            </a:xfrm>
            <a:custGeom>
              <a:avLst/>
              <a:gdLst>
                <a:gd name="T0" fmla="*/ 129 w 145"/>
                <a:gd name="T1" fmla="*/ 0 h 187"/>
                <a:gd name="T2" fmla="*/ 0 w 145"/>
                <a:gd name="T3" fmla="*/ 187 h 187"/>
                <a:gd name="T4" fmla="*/ 145 w 145"/>
                <a:gd name="T5" fmla="*/ 7 h 187"/>
                <a:gd name="T6" fmla="*/ 129 w 145"/>
                <a:gd name="T7" fmla="*/ 5 h 187"/>
                <a:gd name="T8" fmla="*/ 129 w 145"/>
                <a:gd name="T9" fmla="*/ 0 h 187"/>
              </a:gdLst>
              <a:ahLst/>
              <a:cxnLst>
                <a:cxn ang="0">
                  <a:pos x="T0" y="T1"/>
                </a:cxn>
                <a:cxn ang="0">
                  <a:pos x="T2" y="T3"/>
                </a:cxn>
                <a:cxn ang="0">
                  <a:pos x="T4" y="T5"/>
                </a:cxn>
                <a:cxn ang="0">
                  <a:pos x="T6" y="T7"/>
                </a:cxn>
                <a:cxn ang="0">
                  <a:pos x="T8" y="T9"/>
                </a:cxn>
              </a:cxnLst>
              <a:rect l="0" t="0" r="r" b="b"/>
              <a:pathLst>
                <a:path w="145" h="187">
                  <a:moveTo>
                    <a:pt x="129" y="0"/>
                  </a:moveTo>
                  <a:cubicBezTo>
                    <a:pt x="49" y="99"/>
                    <a:pt x="0" y="187"/>
                    <a:pt x="0" y="187"/>
                  </a:cubicBezTo>
                  <a:cubicBezTo>
                    <a:pt x="46" y="121"/>
                    <a:pt x="96" y="61"/>
                    <a:pt x="145" y="7"/>
                  </a:cubicBezTo>
                  <a:cubicBezTo>
                    <a:pt x="139" y="7"/>
                    <a:pt x="134" y="6"/>
                    <a:pt x="129" y="5"/>
                  </a:cubicBezTo>
                  <a:cubicBezTo>
                    <a:pt x="129" y="5"/>
                    <a:pt x="129" y="3"/>
                    <a:pt x="129" y="0"/>
                  </a:cubicBezTo>
                  <a:close/>
                </a:path>
              </a:pathLst>
            </a:custGeom>
            <a:gradFill>
              <a:gsLst>
                <a:gs pos="46948">
                  <a:srgbClr val="FFEEE2"/>
                </a:gs>
                <a:gs pos="0">
                  <a:srgbClr val="BE8C83"/>
                </a:gs>
                <a:gs pos="97000">
                  <a:srgbClr val="BE8C8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8800" b="1">
                <a:solidFill>
                  <a:schemeClr val="lt1"/>
                </a:solidFill>
                <a:latin typeface="微软雅黑" panose="020B0503020204020204" pitchFamily="34" charset="-122"/>
                <a:ea typeface="微软雅黑" panose="020B0503020204020204" pitchFamily="34" charset="-122"/>
              </a:endParaRPr>
            </a:p>
          </p:txBody>
        </p:sp>
        <p:sp>
          <p:nvSpPr>
            <p:cNvPr id="15" name="Freeform 17"/>
            <p:cNvSpPr/>
            <p:nvPr/>
          </p:nvSpPr>
          <p:spPr bwMode="auto">
            <a:xfrm>
              <a:off x="4896" y="1125"/>
              <a:ext cx="582" cy="95"/>
            </a:xfrm>
            <a:custGeom>
              <a:avLst/>
              <a:gdLst>
                <a:gd name="T0" fmla="*/ 206 w 433"/>
                <a:gd name="T1" fmla="*/ 44 h 71"/>
                <a:gd name="T2" fmla="*/ 107 w 433"/>
                <a:gd name="T3" fmla="*/ 20 h 71"/>
                <a:gd name="T4" fmla="*/ 107 w 433"/>
                <a:gd name="T5" fmla="*/ 20 h 71"/>
                <a:gd name="T6" fmla="*/ 4 w 433"/>
                <a:gd name="T7" fmla="*/ 50 h 71"/>
                <a:gd name="T8" fmla="*/ 4 w 433"/>
                <a:gd name="T9" fmla="*/ 50 h 71"/>
                <a:gd name="T10" fmla="*/ 107 w 433"/>
                <a:gd name="T11" fmla="*/ 0 h 71"/>
                <a:gd name="T12" fmla="*/ 107 w 433"/>
                <a:gd name="T13" fmla="*/ 0 h 71"/>
                <a:gd name="T14" fmla="*/ 215 w 433"/>
                <a:gd name="T15" fmla="*/ 26 h 71"/>
                <a:gd name="T16" fmla="*/ 215 w 433"/>
                <a:gd name="T17" fmla="*/ 26 h 71"/>
                <a:gd name="T18" fmla="*/ 316 w 433"/>
                <a:gd name="T19" fmla="*/ 51 h 71"/>
                <a:gd name="T20" fmla="*/ 316 w 433"/>
                <a:gd name="T21" fmla="*/ 51 h 71"/>
                <a:gd name="T22" fmla="*/ 413 w 433"/>
                <a:gd name="T23" fmla="*/ 12 h 71"/>
                <a:gd name="T24" fmla="*/ 413 w 433"/>
                <a:gd name="T25" fmla="*/ 12 h 71"/>
                <a:gd name="T26" fmla="*/ 413 w 433"/>
                <a:gd name="T27" fmla="*/ 12 h 71"/>
                <a:gd name="T28" fmla="*/ 413 w 433"/>
                <a:gd name="T29" fmla="*/ 12 h 71"/>
                <a:gd name="T30" fmla="*/ 427 w 433"/>
                <a:gd name="T31" fmla="*/ 10 h 71"/>
                <a:gd name="T32" fmla="*/ 427 w 433"/>
                <a:gd name="T33" fmla="*/ 10 h 71"/>
                <a:gd name="T34" fmla="*/ 429 w 433"/>
                <a:gd name="T35" fmla="*/ 24 h 71"/>
                <a:gd name="T36" fmla="*/ 429 w 433"/>
                <a:gd name="T37" fmla="*/ 24 h 71"/>
                <a:gd name="T38" fmla="*/ 316 w 433"/>
                <a:gd name="T39" fmla="*/ 71 h 71"/>
                <a:gd name="T40" fmla="*/ 316 w 433"/>
                <a:gd name="T41" fmla="*/ 71 h 71"/>
                <a:gd name="T42" fmla="*/ 206 w 433"/>
                <a:gd name="T43" fmla="*/ 4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33" h="71">
                  <a:moveTo>
                    <a:pt x="206" y="44"/>
                  </a:moveTo>
                  <a:cubicBezTo>
                    <a:pt x="167" y="26"/>
                    <a:pt x="134" y="20"/>
                    <a:pt x="107" y="20"/>
                  </a:cubicBezTo>
                  <a:cubicBezTo>
                    <a:pt x="107" y="20"/>
                    <a:pt x="107" y="20"/>
                    <a:pt x="107" y="20"/>
                  </a:cubicBezTo>
                  <a:cubicBezTo>
                    <a:pt x="50" y="20"/>
                    <a:pt x="8" y="54"/>
                    <a:pt x="4" y="50"/>
                  </a:cubicBezTo>
                  <a:cubicBezTo>
                    <a:pt x="4" y="50"/>
                    <a:pt x="4" y="50"/>
                    <a:pt x="4" y="50"/>
                  </a:cubicBezTo>
                  <a:cubicBezTo>
                    <a:pt x="0" y="46"/>
                    <a:pt x="39" y="0"/>
                    <a:pt x="107" y="0"/>
                  </a:cubicBezTo>
                  <a:cubicBezTo>
                    <a:pt x="107" y="0"/>
                    <a:pt x="107" y="0"/>
                    <a:pt x="107" y="0"/>
                  </a:cubicBezTo>
                  <a:cubicBezTo>
                    <a:pt x="137" y="0"/>
                    <a:pt x="173" y="6"/>
                    <a:pt x="215" y="26"/>
                  </a:cubicBezTo>
                  <a:cubicBezTo>
                    <a:pt x="215" y="26"/>
                    <a:pt x="215" y="26"/>
                    <a:pt x="215" y="26"/>
                  </a:cubicBezTo>
                  <a:cubicBezTo>
                    <a:pt x="255" y="45"/>
                    <a:pt x="289" y="51"/>
                    <a:pt x="316" y="51"/>
                  </a:cubicBezTo>
                  <a:cubicBezTo>
                    <a:pt x="316" y="51"/>
                    <a:pt x="316" y="51"/>
                    <a:pt x="316" y="51"/>
                  </a:cubicBezTo>
                  <a:cubicBezTo>
                    <a:pt x="380" y="51"/>
                    <a:pt x="410" y="15"/>
                    <a:pt x="413" y="12"/>
                  </a:cubicBezTo>
                  <a:cubicBezTo>
                    <a:pt x="413" y="12"/>
                    <a:pt x="413" y="12"/>
                    <a:pt x="413" y="12"/>
                  </a:cubicBezTo>
                  <a:cubicBezTo>
                    <a:pt x="413" y="12"/>
                    <a:pt x="413" y="12"/>
                    <a:pt x="413" y="12"/>
                  </a:cubicBezTo>
                  <a:cubicBezTo>
                    <a:pt x="413" y="12"/>
                    <a:pt x="413" y="12"/>
                    <a:pt x="413" y="12"/>
                  </a:cubicBezTo>
                  <a:cubicBezTo>
                    <a:pt x="417" y="7"/>
                    <a:pt x="423" y="6"/>
                    <a:pt x="427" y="10"/>
                  </a:cubicBezTo>
                  <a:cubicBezTo>
                    <a:pt x="427" y="10"/>
                    <a:pt x="427" y="10"/>
                    <a:pt x="427" y="10"/>
                  </a:cubicBezTo>
                  <a:cubicBezTo>
                    <a:pt x="432" y="13"/>
                    <a:pt x="433" y="19"/>
                    <a:pt x="429" y="24"/>
                  </a:cubicBezTo>
                  <a:cubicBezTo>
                    <a:pt x="429" y="24"/>
                    <a:pt x="429" y="24"/>
                    <a:pt x="429" y="24"/>
                  </a:cubicBezTo>
                  <a:cubicBezTo>
                    <a:pt x="429" y="25"/>
                    <a:pt x="393" y="71"/>
                    <a:pt x="316" y="71"/>
                  </a:cubicBezTo>
                  <a:cubicBezTo>
                    <a:pt x="316" y="71"/>
                    <a:pt x="316" y="71"/>
                    <a:pt x="316" y="71"/>
                  </a:cubicBezTo>
                  <a:cubicBezTo>
                    <a:pt x="286" y="71"/>
                    <a:pt x="249" y="64"/>
                    <a:pt x="206" y="44"/>
                  </a:cubicBezTo>
                  <a:close/>
                </a:path>
              </a:pathLst>
            </a:custGeom>
            <a:gradFill>
              <a:gsLst>
                <a:gs pos="46948">
                  <a:srgbClr val="FFEEE2"/>
                </a:gs>
                <a:gs pos="0">
                  <a:srgbClr val="BE8C83"/>
                </a:gs>
                <a:gs pos="97000">
                  <a:srgbClr val="BE8C8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8800" b="1">
                <a:solidFill>
                  <a:schemeClr val="lt1"/>
                </a:solidFill>
                <a:latin typeface="微软雅黑" panose="020B0503020204020204" pitchFamily="34" charset="-122"/>
                <a:ea typeface="微软雅黑" panose="020B0503020204020204" pitchFamily="34" charset="-122"/>
              </a:endParaRPr>
            </a:p>
          </p:txBody>
        </p:sp>
      </p:grpSp>
      <p:grpSp>
        <p:nvGrpSpPr>
          <p:cNvPr id="16" name="Group 20"/>
          <p:cNvGrpSpPr>
            <a:grpSpLocks noChangeAspect="1"/>
          </p:cNvGrpSpPr>
          <p:nvPr/>
        </p:nvGrpSpPr>
        <p:grpSpPr bwMode="auto">
          <a:xfrm>
            <a:off x="2057395" y="3291645"/>
            <a:ext cx="1141487" cy="1141486"/>
            <a:chOff x="2164" y="1113"/>
            <a:chExt cx="1205" cy="1205"/>
          </a:xfrm>
          <a:solidFill>
            <a:srgbClr val="3B3B3B"/>
          </a:solidFill>
        </p:grpSpPr>
        <p:sp>
          <p:nvSpPr>
            <p:cNvPr id="17" name="Freeform 21"/>
            <p:cNvSpPr>
              <a:spLocks noEditPoints="1"/>
            </p:cNvSpPr>
            <p:nvPr/>
          </p:nvSpPr>
          <p:spPr bwMode="auto">
            <a:xfrm>
              <a:off x="2164" y="1113"/>
              <a:ext cx="1205" cy="1205"/>
            </a:xfrm>
            <a:custGeom>
              <a:avLst/>
              <a:gdLst>
                <a:gd name="T0" fmla="*/ 0 w 507"/>
                <a:gd name="T1" fmla="*/ 253 h 507"/>
                <a:gd name="T2" fmla="*/ 253 w 507"/>
                <a:gd name="T3" fmla="*/ 0 h 507"/>
                <a:gd name="T4" fmla="*/ 253 w 507"/>
                <a:gd name="T5" fmla="*/ 0 h 507"/>
                <a:gd name="T6" fmla="*/ 507 w 507"/>
                <a:gd name="T7" fmla="*/ 253 h 507"/>
                <a:gd name="T8" fmla="*/ 507 w 507"/>
                <a:gd name="T9" fmla="*/ 253 h 507"/>
                <a:gd name="T10" fmla="*/ 253 w 507"/>
                <a:gd name="T11" fmla="*/ 507 h 507"/>
                <a:gd name="T12" fmla="*/ 253 w 507"/>
                <a:gd name="T13" fmla="*/ 507 h 507"/>
                <a:gd name="T14" fmla="*/ 0 w 507"/>
                <a:gd name="T15" fmla="*/ 253 h 507"/>
                <a:gd name="T16" fmla="*/ 42 w 507"/>
                <a:gd name="T17" fmla="*/ 253 h 507"/>
                <a:gd name="T18" fmla="*/ 104 w 507"/>
                <a:gd name="T19" fmla="*/ 403 h 507"/>
                <a:gd name="T20" fmla="*/ 104 w 507"/>
                <a:gd name="T21" fmla="*/ 403 h 507"/>
                <a:gd name="T22" fmla="*/ 253 w 507"/>
                <a:gd name="T23" fmla="*/ 465 h 507"/>
                <a:gd name="T24" fmla="*/ 253 w 507"/>
                <a:gd name="T25" fmla="*/ 465 h 507"/>
                <a:gd name="T26" fmla="*/ 403 w 507"/>
                <a:gd name="T27" fmla="*/ 403 h 507"/>
                <a:gd name="T28" fmla="*/ 403 w 507"/>
                <a:gd name="T29" fmla="*/ 403 h 507"/>
                <a:gd name="T30" fmla="*/ 465 w 507"/>
                <a:gd name="T31" fmla="*/ 253 h 507"/>
                <a:gd name="T32" fmla="*/ 465 w 507"/>
                <a:gd name="T33" fmla="*/ 253 h 507"/>
                <a:gd name="T34" fmla="*/ 403 w 507"/>
                <a:gd name="T35" fmla="*/ 104 h 507"/>
                <a:gd name="T36" fmla="*/ 403 w 507"/>
                <a:gd name="T37" fmla="*/ 104 h 507"/>
                <a:gd name="T38" fmla="*/ 253 w 507"/>
                <a:gd name="T39" fmla="*/ 42 h 507"/>
                <a:gd name="T40" fmla="*/ 253 w 507"/>
                <a:gd name="T41" fmla="*/ 42 h 507"/>
                <a:gd name="T42" fmla="*/ 104 w 507"/>
                <a:gd name="T43" fmla="*/ 104 h 507"/>
                <a:gd name="T44" fmla="*/ 104 w 507"/>
                <a:gd name="T45" fmla="*/ 104 h 507"/>
                <a:gd name="T46" fmla="*/ 42 w 507"/>
                <a:gd name="T47" fmla="*/ 253 h 507"/>
                <a:gd name="T48" fmla="*/ 42 w 507"/>
                <a:gd name="T49" fmla="*/ 253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7" h="507">
                  <a:moveTo>
                    <a:pt x="0" y="253"/>
                  </a:moveTo>
                  <a:cubicBezTo>
                    <a:pt x="0" y="113"/>
                    <a:pt x="113" y="0"/>
                    <a:pt x="253" y="0"/>
                  </a:cubicBezTo>
                  <a:cubicBezTo>
                    <a:pt x="253" y="0"/>
                    <a:pt x="253" y="0"/>
                    <a:pt x="253" y="0"/>
                  </a:cubicBezTo>
                  <a:cubicBezTo>
                    <a:pt x="393" y="0"/>
                    <a:pt x="507" y="113"/>
                    <a:pt x="507" y="253"/>
                  </a:cubicBezTo>
                  <a:cubicBezTo>
                    <a:pt x="507" y="253"/>
                    <a:pt x="507" y="253"/>
                    <a:pt x="507" y="253"/>
                  </a:cubicBezTo>
                  <a:cubicBezTo>
                    <a:pt x="507" y="393"/>
                    <a:pt x="393" y="507"/>
                    <a:pt x="253" y="507"/>
                  </a:cubicBezTo>
                  <a:cubicBezTo>
                    <a:pt x="253" y="507"/>
                    <a:pt x="253" y="507"/>
                    <a:pt x="253" y="507"/>
                  </a:cubicBezTo>
                  <a:cubicBezTo>
                    <a:pt x="113" y="507"/>
                    <a:pt x="0" y="393"/>
                    <a:pt x="0" y="253"/>
                  </a:cubicBezTo>
                  <a:close/>
                  <a:moveTo>
                    <a:pt x="42" y="253"/>
                  </a:moveTo>
                  <a:cubicBezTo>
                    <a:pt x="42" y="312"/>
                    <a:pt x="65" y="364"/>
                    <a:pt x="104" y="403"/>
                  </a:cubicBezTo>
                  <a:cubicBezTo>
                    <a:pt x="104" y="403"/>
                    <a:pt x="104" y="403"/>
                    <a:pt x="104" y="403"/>
                  </a:cubicBezTo>
                  <a:cubicBezTo>
                    <a:pt x="142" y="441"/>
                    <a:pt x="195" y="465"/>
                    <a:pt x="253" y="465"/>
                  </a:cubicBezTo>
                  <a:cubicBezTo>
                    <a:pt x="253" y="465"/>
                    <a:pt x="253" y="465"/>
                    <a:pt x="253" y="465"/>
                  </a:cubicBezTo>
                  <a:cubicBezTo>
                    <a:pt x="312" y="465"/>
                    <a:pt x="364" y="441"/>
                    <a:pt x="403" y="403"/>
                  </a:cubicBezTo>
                  <a:cubicBezTo>
                    <a:pt x="403" y="403"/>
                    <a:pt x="403" y="403"/>
                    <a:pt x="403" y="403"/>
                  </a:cubicBezTo>
                  <a:cubicBezTo>
                    <a:pt x="441" y="364"/>
                    <a:pt x="465" y="312"/>
                    <a:pt x="465" y="253"/>
                  </a:cubicBezTo>
                  <a:cubicBezTo>
                    <a:pt x="465" y="253"/>
                    <a:pt x="465" y="253"/>
                    <a:pt x="465" y="253"/>
                  </a:cubicBezTo>
                  <a:cubicBezTo>
                    <a:pt x="465" y="195"/>
                    <a:pt x="441" y="142"/>
                    <a:pt x="403" y="104"/>
                  </a:cubicBezTo>
                  <a:cubicBezTo>
                    <a:pt x="403" y="104"/>
                    <a:pt x="403" y="104"/>
                    <a:pt x="403" y="104"/>
                  </a:cubicBezTo>
                  <a:cubicBezTo>
                    <a:pt x="364" y="65"/>
                    <a:pt x="312" y="42"/>
                    <a:pt x="253" y="42"/>
                  </a:cubicBezTo>
                  <a:cubicBezTo>
                    <a:pt x="253" y="42"/>
                    <a:pt x="253" y="42"/>
                    <a:pt x="253" y="42"/>
                  </a:cubicBezTo>
                  <a:cubicBezTo>
                    <a:pt x="195" y="42"/>
                    <a:pt x="142" y="65"/>
                    <a:pt x="104" y="104"/>
                  </a:cubicBezTo>
                  <a:cubicBezTo>
                    <a:pt x="104" y="104"/>
                    <a:pt x="104" y="104"/>
                    <a:pt x="104" y="104"/>
                  </a:cubicBezTo>
                  <a:cubicBezTo>
                    <a:pt x="65" y="142"/>
                    <a:pt x="42" y="195"/>
                    <a:pt x="42" y="253"/>
                  </a:cubicBezTo>
                  <a:cubicBezTo>
                    <a:pt x="42" y="253"/>
                    <a:pt x="42" y="253"/>
                    <a:pt x="42" y="253"/>
                  </a:cubicBezTo>
                  <a:close/>
                </a:path>
              </a:pathLst>
            </a:custGeom>
            <a:gradFill>
              <a:gsLst>
                <a:gs pos="46948">
                  <a:srgbClr val="FFEEE2"/>
                </a:gs>
                <a:gs pos="0">
                  <a:srgbClr val="BE8C83"/>
                </a:gs>
                <a:gs pos="97000">
                  <a:srgbClr val="BE8C8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8800" b="1">
                <a:solidFill>
                  <a:schemeClr val="lt1"/>
                </a:solidFill>
                <a:latin typeface="微软雅黑" panose="020B0503020204020204" pitchFamily="34" charset="-122"/>
                <a:ea typeface="微软雅黑" panose="020B0503020204020204" pitchFamily="34" charset="-122"/>
              </a:endParaRPr>
            </a:p>
          </p:txBody>
        </p:sp>
        <p:sp>
          <p:nvSpPr>
            <p:cNvPr id="18" name="Freeform 22"/>
            <p:cNvSpPr/>
            <p:nvPr/>
          </p:nvSpPr>
          <p:spPr bwMode="auto">
            <a:xfrm>
              <a:off x="2728" y="1244"/>
              <a:ext cx="76" cy="145"/>
            </a:xfrm>
            <a:custGeom>
              <a:avLst/>
              <a:gdLst>
                <a:gd name="T0" fmla="*/ 32 w 32"/>
                <a:gd name="T1" fmla="*/ 45 h 61"/>
                <a:gd name="T2" fmla="*/ 16 w 32"/>
                <a:gd name="T3" fmla="*/ 61 h 61"/>
                <a:gd name="T4" fmla="*/ 16 w 32"/>
                <a:gd name="T5" fmla="*/ 61 h 61"/>
                <a:gd name="T6" fmla="*/ 0 w 32"/>
                <a:gd name="T7" fmla="*/ 45 h 61"/>
                <a:gd name="T8" fmla="*/ 0 w 32"/>
                <a:gd name="T9" fmla="*/ 16 h 61"/>
                <a:gd name="T10" fmla="*/ 16 w 32"/>
                <a:gd name="T11" fmla="*/ 0 h 61"/>
                <a:gd name="T12" fmla="*/ 16 w 32"/>
                <a:gd name="T13" fmla="*/ 0 h 61"/>
                <a:gd name="T14" fmla="*/ 32 w 32"/>
                <a:gd name="T15" fmla="*/ 16 h 61"/>
                <a:gd name="T16" fmla="*/ 32 w 32"/>
                <a:gd name="T17" fmla="*/ 45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61">
                  <a:moveTo>
                    <a:pt x="32" y="45"/>
                  </a:moveTo>
                  <a:cubicBezTo>
                    <a:pt x="32" y="54"/>
                    <a:pt x="25" y="61"/>
                    <a:pt x="16" y="61"/>
                  </a:cubicBezTo>
                  <a:cubicBezTo>
                    <a:pt x="16" y="61"/>
                    <a:pt x="16" y="61"/>
                    <a:pt x="16" y="61"/>
                  </a:cubicBezTo>
                  <a:cubicBezTo>
                    <a:pt x="7" y="61"/>
                    <a:pt x="0" y="54"/>
                    <a:pt x="0" y="45"/>
                  </a:cubicBezTo>
                  <a:cubicBezTo>
                    <a:pt x="0" y="16"/>
                    <a:pt x="0" y="16"/>
                    <a:pt x="0" y="16"/>
                  </a:cubicBezTo>
                  <a:cubicBezTo>
                    <a:pt x="0" y="7"/>
                    <a:pt x="7" y="0"/>
                    <a:pt x="16" y="0"/>
                  </a:cubicBezTo>
                  <a:cubicBezTo>
                    <a:pt x="16" y="0"/>
                    <a:pt x="16" y="0"/>
                    <a:pt x="16" y="0"/>
                  </a:cubicBezTo>
                  <a:cubicBezTo>
                    <a:pt x="25" y="0"/>
                    <a:pt x="32" y="7"/>
                    <a:pt x="32" y="16"/>
                  </a:cubicBezTo>
                  <a:lnTo>
                    <a:pt x="32" y="45"/>
                  </a:lnTo>
                  <a:close/>
                </a:path>
              </a:pathLst>
            </a:custGeom>
            <a:gradFill>
              <a:gsLst>
                <a:gs pos="46948">
                  <a:srgbClr val="FFEEE2"/>
                </a:gs>
                <a:gs pos="0">
                  <a:srgbClr val="BE8C83"/>
                </a:gs>
                <a:gs pos="97000">
                  <a:srgbClr val="BE8C8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8800" b="1">
                <a:solidFill>
                  <a:schemeClr val="lt1"/>
                </a:solidFill>
                <a:latin typeface="微软雅黑" panose="020B0503020204020204" pitchFamily="34" charset="-122"/>
                <a:ea typeface="微软雅黑" panose="020B0503020204020204" pitchFamily="34" charset="-122"/>
              </a:endParaRPr>
            </a:p>
          </p:txBody>
        </p:sp>
        <p:sp>
          <p:nvSpPr>
            <p:cNvPr id="19" name="Freeform 23"/>
            <p:cNvSpPr/>
            <p:nvPr/>
          </p:nvSpPr>
          <p:spPr bwMode="auto">
            <a:xfrm>
              <a:off x="2728" y="2040"/>
              <a:ext cx="76" cy="147"/>
            </a:xfrm>
            <a:custGeom>
              <a:avLst/>
              <a:gdLst>
                <a:gd name="T0" fmla="*/ 32 w 32"/>
                <a:gd name="T1" fmla="*/ 46 h 62"/>
                <a:gd name="T2" fmla="*/ 16 w 32"/>
                <a:gd name="T3" fmla="*/ 62 h 62"/>
                <a:gd name="T4" fmla="*/ 16 w 32"/>
                <a:gd name="T5" fmla="*/ 62 h 62"/>
                <a:gd name="T6" fmla="*/ 0 w 32"/>
                <a:gd name="T7" fmla="*/ 46 h 62"/>
                <a:gd name="T8" fmla="*/ 0 w 32"/>
                <a:gd name="T9" fmla="*/ 16 h 62"/>
                <a:gd name="T10" fmla="*/ 16 w 32"/>
                <a:gd name="T11" fmla="*/ 0 h 62"/>
                <a:gd name="T12" fmla="*/ 16 w 32"/>
                <a:gd name="T13" fmla="*/ 0 h 62"/>
                <a:gd name="T14" fmla="*/ 32 w 32"/>
                <a:gd name="T15" fmla="*/ 16 h 62"/>
                <a:gd name="T16" fmla="*/ 32 w 32"/>
                <a:gd name="T17" fmla="*/ 4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62">
                  <a:moveTo>
                    <a:pt x="32" y="46"/>
                  </a:moveTo>
                  <a:cubicBezTo>
                    <a:pt x="32" y="55"/>
                    <a:pt x="25" y="62"/>
                    <a:pt x="16" y="62"/>
                  </a:cubicBezTo>
                  <a:cubicBezTo>
                    <a:pt x="16" y="62"/>
                    <a:pt x="16" y="62"/>
                    <a:pt x="16" y="62"/>
                  </a:cubicBezTo>
                  <a:cubicBezTo>
                    <a:pt x="7" y="62"/>
                    <a:pt x="0" y="55"/>
                    <a:pt x="0" y="46"/>
                  </a:cubicBezTo>
                  <a:cubicBezTo>
                    <a:pt x="0" y="16"/>
                    <a:pt x="0" y="16"/>
                    <a:pt x="0" y="16"/>
                  </a:cubicBezTo>
                  <a:cubicBezTo>
                    <a:pt x="0" y="7"/>
                    <a:pt x="7" y="0"/>
                    <a:pt x="16" y="0"/>
                  </a:cubicBezTo>
                  <a:cubicBezTo>
                    <a:pt x="16" y="0"/>
                    <a:pt x="16" y="0"/>
                    <a:pt x="16" y="0"/>
                  </a:cubicBezTo>
                  <a:cubicBezTo>
                    <a:pt x="25" y="0"/>
                    <a:pt x="32" y="7"/>
                    <a:pt x="32" y="16"/>
                  </a:cubicBezTo>
                  <a:lnTo>
                    <a:pt x="32" y="46"/>
                  </a:lnTo>
                  <a:close/>
                </a:path>
              </a:pathLst>
            </a:custGeom>
            <a:gradFill>
              <a:gsLst>
                <a:gs pos="46948">
                  <a:srgbClr val="FFEEE2"/>
                </a:gs>
                <a:gs pos="0">
                  <a:srgbClr val="BE8C83"/>
                </a:gs>
                <a:gs pos="97000">
                  <a:srgbClr val="BE8C8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8800" b="1">
                <a:solidFill>
                  <a:schemeClr val="lt1"/>
                </a:solidFill>
                <a:latin typeface="微软雅黑" panose="020B0503020204020204" pitchFamily="34" charset="-122"/>
                <a:ea typeface="微软雅黑" panose="020B0503020204020204" pitchFamily="34" charset="-122"/>
              </a:endParaRPr>
            </a:p>
          </p:txBody>
        </p:sp>
        <p:sp>
          <p:nvSpPr>
            <p:cNvPr id="20" name="Freeform 24"/>
            <p:cNvSpPr/>
            <p:nvPr/>
          </p:nvSpPr>
          <p:spPr bwMode="auto">
            <a:xfrm>
              <a:off x="2295" y="1679"/>
              <a:ext cx="145" cy="73"/>
            </a:xfrm>
            <a:custGeom>
              <a:avLst/>
              <a:gdLst>
                <a:gd name="T0" fmla="*/ 45 w 61"/>
                <a:gd name="T1" fmla="*/ 0 h 31"/>
                <a:gd name="T2" fmla="*/ 61 w 61"/>
                <a:gd name="T3" fmla="*/ 15 h 31"/>
                <a:gd name="T4" fmla="*/ 61 w 61"/>
                <a:gd name="T5" fmla="*/ 15 h 31"/>
                <a:gd name="T6" fmla="*/ 45 w 61"/>
                <a:gd name="T7" fmla="*/ 31 h 31"/>
                <a:gd name="T8" fmla="*/ 16 w 61"/>
                <a:gd name="T9" fmla="*/ 31 h 31"/>
                <a:gd name="T10" fmla="*/ 0 w 61"/>
                <a:gd name="T11" fmla="*/ 15 h 31"/>
                <a:gd name="T12" fmla="*/ 0 w 61"/>
                <a:gd name="T13" fmla="*/ 15 h 31"/>
                <a:gd name="T14" fmla="*/ 16 w 61"/>
                <a:gd name="T15" fmla="*/ 0 h 31"/>
                <a:gd name="T16" fmla="*/ 45 w 61"/>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31">
                  <a:moveTo>
                    <a:pt x="45" y="0"/>
                  </a:moveTo>
                  <a:cubicBezTo>
                    <a:pt x="54" y="0"/>
                    <a:pt x="61" y="7"/>
                    <a:pt x="61" y="15"/>
                  </a:cubicBezTo>
                  <a:cubicBezTo>
                    <a:pt x="61" y="15"/>
                    <a:pt x="61" y="15"/>
                    <a:pt x="61" y="15"/>
                  </a:cubicBezTo>
                  <a:cubicBezTo>
                    <a:pt x="61" y="24"/>
                    <a:pt x="54" y="31"/>
                    <a:pt x="45" y="31"/>
                  </a:cubicBezTo>
                  <a:cubicBezTo>
                    <a:pt x="16" y="31"/>
                    <a:pt x="16" y="31"/>
                    <a:pt x="16" y="31"/>
                  </a:cubicBezTo>
                  <a:cubicBezTo>
                    <a:pt x="7" y="31"/>
                    <a:pt x="0" y="24"/>
                    <a:pt x="0" y="15"/>
                  </a:cubicBezTo>
                  <a:cubicBezTo>
                    <a:pt x="0" y="15"/>
                    <a:pt x="0" y="15"/>
                    <a:pt x="0" y="15"/>
                  </a:cubicBezTo>
                  <a:cubicBezTo>
                    <a:pt x="0" y="7"/>
                    <a:pt x="7" y="0"/>
                    <a:pt x="16" y="0"/>
                  </a:cubicBezTo>
                  <a:lnTo>
                    <a:pt x="45" y="0"/>
                  </a:lnTo>
                  <a:close/>
                </a:path>
              </a:pathLst>
            </a:custGeom>
            <a:gradFill>
              <a:gsLst>
                <a:gs pos="46948">
                  <a:srgbClr val="FFEEE2"/>
                </a:gs>
                <a:gs pos="0">
                  <a:srgbClr val="BE8C83"/>
                </a:gs>
                <a:gs pos="97000">
                  <a:srgbClr val="BE8C8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8800" b="1">
                <a:solidFill>
                  <a:schemeClr val="lt1"/>
                </a:solidFill>
                <a:latin typeface="微软雅黑" panose="020B0503020204020204" pitchFamily="34" charset="-122"/>
                <a:ea typeface="微软雅黑" panose="020B0503020204020204" pitchFamily="34" charset="-122"/>
              </a:endParaRPr>
            </a:p>
          </p:txBody>
        </p:sp>
        <p:sp>
          <p:nvSpPr>
            <p:cNvPr id="21" name="Freeform 25"/>
            <p:cNvSpPr/>
            <p:nvPr/>
          </p:nvSpPr>
          <p:spPr bwMode="auto">
            <a:xfrm>
              <a:off x="3091" y="1679"/>
              <a:ext cx="145" cy="73"/>
            </a:xfrm>
            <a:custGeom>
              <a:avLst/>
              <a:gdLst>
                <a:gd name="T0" fmla="*/ 46 w 61"/>
                <a:gd name="T1" fmla="*/ 0 h 31"/>
                <a:gd name="T2" fmla="*/ 61 w 61"/>
                <a:gd name="T3" fmla="*/ 15 h 31"/>
                <a:gd name="T4" fmla="*/ 61 w 61"/>
                <a:gd name="T5" fmla="*/ 15 h 31"/>
                <a:gd name="T6" fmla="*/ 46 w 61"/>
                <a:gd name="T7" fmla="*/ 31 h 31"/>
                <a:gd name="T8" fmla="*/ 16 w 61"/>
                <a:gd name="T9" fmla="*/ 31 h 31"/>
                <a:gd name="T10" fmla="*/ 0 w 61"/>
                <a:gd name="T11" fmla="*/ 15 h 31"/>
                <a:gd name="T12" fmla="*/ 0 w 61"/>
                <a:gd name="T13" fmla="*/ 15 h 31"/>
                <a:gd name="T14" fmla="*/ 16 w 61"/>
                <a:gd name="T15" fmla="*/ 0 h 31"/>
                <a:gd name="T16" fmla="*/ 46 w 61"/>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31">
                  <a:moveTo>
                    <a:pt x="46" y="0"/>
                  </a:moveTo>
                  <a:cubicBezTo>
                    <a:pt x="54" y="0"/>
                    <a:pt x="61" y="7"/>
                    <a:pt x="61" y="15"/>
                  </a:cubicBezTo>
                  <a:cubicBezTo>
                    <a:pt x="61" y="15"/>
                    <a:pt x="61" y="15"/>
                    <a:pt x="61" y="15"/>
                  </a:cubicBezTo>
                  <a:cubicBezTo>
                    <a:pt x="61" y="24"/>
                    <a:pt x="54" y="31"/>
                    <a:pt x="46" y="31"/>
                  </a:cubicBezTo>
                  <a:cubicBezTo>
                    <a:pt x="16" y="31"/>
                    <a:pt x="16" y="31"/>
                    <a:pt x="16" y="31"/>
                  </a:cubicBezTo>
                  <a:cubicBezTo>
                    <a:pt x="7" y="31"/>
                    <a:pt x="0" y="24"/>
                    <a:pt x="0" y="15"/>
                  </a:cubicBezTo>
                  <a:cubicBezTo>
                    <a:pt x="0" y="15"/>
                    <a:pt x="0" y="15"/>
                    <a:pt x="0" y="15"/>
                  </a:cubicBezTo>
                  <a:cubicBezTo>
                    <a:pt x="0" y="7"/>
                    <a:pt x="7" y="0"/>
                    <a:pt x="16" y="0"/>
                  </a:cubicBezTo>
                  <a:lnTo>
                    <a:pt x="46" y="0"/>
                  </a:lnTo>
                  <a:close/>
                </a:path>
              </a:pathLst>
            </a:custGeom>
            <a:gradFill>
              <a:gsLst>
                <a:gs pos="46948">
                  <a:srgbClr val="FFEEE2"/>
                </a:gs>
                <a:gs pos="0">
                  <a:srgbClr val="BE8C83"/>
                </a:gs>
                <a:gs pos="97000">
                  <a:srgbClr val="BE8C8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8800" b="1">
                <a:solidFill>
                  <a:schemeClr val="lt1"/>
                </a:solidFill>
                <a:latin typeface="微软雅黑" panose="020B0503020204020204" pitchFamily="34" charset="-122"/>
                <a:ea typeface="微软雅黑" panose="020B0503020204020204" pitchFamily="34" charset="-122"/>
              </a:endParaRPr>
            </a:p>
          </p:txBody>
        </p:sp>
        <p:sp>
          <p:nvSpPr>
            <p:cNvPr id="22" name="Freeform 26"/>
            <p:cNvSpPr>
              <a:spLocks noEditPoints="1"/>
            </p:cNvSpPr>
            <p:nvPr/>
          </p:nvSpPr>
          <p:spPr bwMode="auto">
            <a:xfrm>
              <a:off x="2331" y="1279"/>
              <a:ext cx="870" cy="873"/>
            </a:xfrm>
            <a:custGeom>
              <a:avLst/>
              <a:gdLst>
                <a:gd name="T0" fmla="*/ 311 w 366"/>
                <a:gd name="T1" fmla="*/ 183 h 367"/>
                <a:gd name="T2" fmla="*/ 334 w 366"/>
                <a:gd name="T3" fmla="*/ 159 h 367"/>
                <a:gd name="T4" fmla="*/ 366 w 366"/>
                <a:gd name="T5" fmla="*/ 159 h 367"/>
                <a:gd name="T6" fmla="*/ 207 w 366"/>
                <a:gd name="T7" fmla="*/ 0 h 367"/>
                <a:gd name="T8" fmla="*/ 207 w 366"/>
                <a:gd name="T9" fmla="*/ 32 h 367"/>
                <a:gd name="T10" fmla="*/ 183 w 366"/>
                <a:gd name="T11" fmla="*/ 56 h 367"/>
                <a:gd name="T12" fmla="*/ 159 w 366"/>
                <a:gd name="T13" fmla="*/ 32 h 367"/>
                <a:gd name="T14" fmla="*/ 159 w 366"/>
                <a:gd name="T15" fmla="*/ 0 h 367"/>
                <a:gd name="T16" fmla="*/ 0 w 366"/>
                <a:gd name="T17" fmla="*/ 159 h 367"/>
                <a:gd name="T18" fmla="*/ 32 w 366"/>
                <a:gd name="T19" fmla="*/ 159 h 367"/>
                <a:gd name="T20" fmla="*/ 56 w 366"/>
                <a:gd name="T21" fmla="*/ 183 h 367"/>
                <a:gd name="T22" fmla="*/ 32 w 366"/>
                <a:gd name="T23" fmla="*/ 207 h 367"/>
                <a:gd name="T24" fmla="*/ 0 w 366"/>
                <a:gd name="T25" fmla="*/ 207 h 367"/>
                <a:gd name="T26" fmla="*/ 159 w 366"/>
                <a:gd name="T27" fmla="*/ 367 h 367"/>
                <a:gd name="T28" fmla="*/ 159 w 366"/>
                <a:gd name="T29" fmla="*/ 335 h 367"/>
                <a:gd name="T30" fmla="*/ 183 w 366"/>
                <a:gd name="T31" fmla="*/ 311 h 367"/>
                <a:gd name="T32" fmla="*/ 207 w 366"/>
                <a:gd name="T33" fmla="*/ 335 h 367"/>
                <a:gd name="T34" fmla="*/ 207 w 366"/>
                <a:gd name="T35" fmla="*/ 367 h 367"/>
                <a:gd name="T36" fmla="*/ 366 w 366"/>
                <a:gd name="T37" fmla="*/ 207 h 367"/>
                <a:gd name="T38" fmla="*/ 334 w 366"/>
                <a:gd name="T39" fmla="*/ 207 h 367"/>
                <a:gd name="T40" fmla="*/ 311 w 366"/>
                <a:gd name="T41" fmla="*/ 183 h 367"/>
                <a:gd name="T42" fmla="*/ 291 w 366"/>
                <a:gd name="T43" fmla="*/ 309 h 367"/>
                <a:gd name="T44" fmla="*/ 276 w 366"/>
                <a:gd name="T45" fmla="*/ 308 h 367"/>
                <a:gd name="T46" fmla="*/ 189 w 366"/>
                <a:gd name="T47" fmla="*/ 208 h 367"/>
                <a:gd name="T48" fmla="*/ 183 w 366"/>
                <a:gd name="T49" fmla="*/ 208 h 367"/>
                <a:gd name="T50" fmla="*/ 158 w 366"/>
                <a:gd name="T51" fmla="*/ 183 h 367"/>
                <a:gd name="T52" fmla="*/ 183 w 366"/>
                <a:gd name="T53" fmla="*/ 158 h 367"/>
                <a:gd name="T54" fmla="*/ 191 w 366"/>
                <a:gd name="T55" fmla="*/ 159 h 367"/>
                <a:gd name="T56" fmla="*/ 261 w 366"/>
                <a:gd name="T57" fmla="*/ 92 h 367"/>
                <a:gd name="T58" fmla="*/ 277 w 366"/>
                <a:gd name="T59" fmla="*/ 92 h 367"/>
                <a:gd name="T60" fmla="*/ 277 w 366"/>
                <a:gd name="T61" fmla="*/ 108 h 367"/>
                <a:gd name="T62" fmla="*/ 207 w 366"/>
                <a:gd name="T63" fmla="*/ 175 h 367"/>
                <a:gd name="T64" fmla="*/ 208 w 366"/>
                <a:gd name="T65" fmla="*/ 183 h 367"/>
                <a:gd name="T66" fmla="*/ 206 w 366"/>
                <a:gd name="T67" fmla="*/ 194 h 367"/>
                <a:gd name="T68" fmla="*/ 293 w 366"/>
                <a:gd name="T69" fmla="*/ 293 h 367"/>
                <a:gd name="T70" fmla="*/ 291 w 366"/>
                <a:gd name="T71" fmla="*/ 30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66" h="367">
                  <a:moveTo>
                    <a:pt x="311" y="183"/>
                  </a:moveTo>
                  <a:cubicBezTo>
                    <a:pt x="311" y="170"/>
                    <a:pt x="321" y="159"/>
                    <a:pt x="334" y="159"/>
                  </a:cubicBezTo>
                  <a:cubicBezTo>
                    <a:pt x="366" y="159"/>
                    <a:pt x="366" y="159"/>
                    <a:pt x="366" y="159"/>
                  </a:cubicBezTo>
                  <a:cubicBezTo>
                    <a:pt x="356" y="76"/>
                    <a:pt x="290" y="11"/>
                    <a:pt x="207" y="0"/>
                  </a:cubicBezTo>
                  <a:cubicBezTo>
                    <a:pt x="207" y="32"/>
                    <a:pt x="207" y="32"/>
                    <a:pt x="207" y="32"/>
                  </a:cubicBezTo>
                  <a:cubicBezTo>
                    <a:pt x="207" y="45"/>
                    <a:pt x="196" y="56"/>
                    <a:pt x="183" y="56"/>
                  </a:cubicBezTo>
                  <a:cubicBezTo>
                    <a:pt x="170" y="56"/>
                    <a:pt x="159" y="45"/>
                    <a:pt x="159" y="32"/>
                  </a:cubicBezTo>
                  <a:cubicBezTo>
                    <a:pt x="159" y="0"/>
                    <a:pt x="159" y="0"/>
                    <a:pt x="159" y="0"/>
                  </a:cubicBezTo>
                  <a:cubicBezTo>
                    <a:pt x="76" y="11"/>
                    <a:pt x="11" y="76"/>
                    <a:pt x="0" y="159"/>
                  </a:cubicBezTo>
                  <a:cubicBezTo>
                    <a:pt x="32" y="159"/>
                    <a:pt x="32" y="159"/>
                    <a:pt x="32" y="159"/>
                  </a:cubicBezTo>
                  <a:cubicBezTo>
                    <a:pt x="45" y="159"/>
                    <a:pt x="56" y="170"/>
                    <a:pt x="56" y="183"/>
                  </a:cubicBezTo>
                  <a:cubicBezTo>
                    <a:pt x="56" y="196"/>
                    <a:pt x="45" y="207"/>
                    <a:pt x="32" y="207"/>
                  </a:cubicBezTo>
                  <a:cubicBezTo>
                    <a:pt x="0" y="207"/>
                    <a:pt x="0" y="207"/>
                    <a:pt x="0" y="207"/>
                  </a:cubicBezTo>
                  <a:cubicBezTo>
                    <a:pt x="10" y="290"/>
                    <a:pt x="76" y="356"/>
                    <a:pt x="159" y="367"/>
                  </a:cubicBezTo>
                  <a:cubicBezTo>
                    <a:pt x="159" y="335"/>
                    <a:pt x="159" y="335"/>
                    <a:pt x="159" y="335"/>
                  </a:cubicBezTo>
                  <a:cubicBezTo>
                    <a:pt x="159" y="321"/>
                    <a:pt x="170" y="311"/>
                    <a:pt x="183" y="311"/>
                  </a:cubicBezTo>
                  <a:cubicBezTo>
                    <a:pt x="196" y="311"/>
                    <a:pt x="207" y="321"/>
                    <a:pt x="207" y="335"/>
                  </a:cubicBezTo>
                  <a:cubicBezTo>
                    <a:pt x="207" y="367"/>
                    <a:pt x="207" y="367"/>
                    <a:pt x="207" y="367"/>
                  </a:cubicBezTo>
                  <a:cubicBezTo>
                    <a:pt x="290" y="356"/>
                    <a:pt x="356" y="290"/>
                    <a:pt x="366" y="207"/>
                  </a:cubicBezTo>
                  <a:cubicBezTo>
                    <a:pt x="334" y="207"/>
                    <a:pt x="334" y="207"/>
                    <a:pt x="334" y="207"/>
                  </a:cubicBezTo>
                  <a:cubicBezTo>
                    <a:pt x="321" y="207"/>
                    <a:pt x="311" y="196"/>
                    <a:pt x="311" y="183"/>
                  </a:cubicBezTo>
                  <a:close/>
                  <a:moveTo>
                    <a:pt x="291" y="309"/>
                  </a:moveTo>
                  <a:cubicBezTo>
                    <a:pt x="287" y="313"/>
                    <a:pt x="280" y="312"/>
                    <a:pt x="276" y="308"/>
                  </a:cubicBezTo>
                  <a:cubicBezTo>
                    <a:pt x="189" y="208"/>
                    <a:pt x="189" y="208"/>
                    <a:pt x="189" y="208"/>
                  </a:cubicBezTo>
                  <a:cubicBezTo>
                    <a:pt x="187" y="208"/>
                    <a:pt x="185" y="208"/>
                    <a:pt x="183" y="208"/>
                  </a:cubicBezTo>
                  <a:cubicBezTo>
                    <a:pt x="169" y="208"/>
                    <a:pt x="158" y="197"/>
                    <a:pt x="158" y="183"/>
                  </a:cubicBezTo>
                  <a:cubicBezTo>
                    <a:pt x="158" y="169"/>
                    <a:pt x="169" y="158"/>
                    <a:pt x="183" y="158"/>
                  </a:cubicBezTo>
                  <a:cubicBezTo>
                    <a:pt x="186" y="158"/>
                    <a:pt x="188" y="158"/>
                    <a:pt x="191" y="159"/>
                  </a:cubicBezTo>
                  <a:cubicBezTo>
                    <a:pt x="261" y="92"/>
                    <a:pt x="261" y="92"/>
                    <a:pt x="261" y="92"/>
                  </a:cubicBezTo>
                  <a:cubicBezTo>
                    <a:pt x="266" y="87"/>
                    <a:pt x="273" y="88"/>
                    <a:pt x="277" y="92"/>
                  </a:cubicBezTo>
                  <a:cubicBezTo>
                    <a:pt x="281" y="96"/>
                    <a:pt x="281" y="104"/>
                    <a:pt x="277" y="108"/>
                  </a:cubicBezTo>
                  <a:cubicBezTo>
                    <a:pt x="207" y="175"/>
                    <a:pt x="207" y="175"/>
                    <a:pt x="207" y="175"/>
                  </a:cubicBezTo>
                  <a:cubicBezTo>
                    <a:pt x="208" y="177"/>
                    <a:pt x="208" y="180"/>
                    <a:pt x="208" y="183"/>
                  </a:cubicBezTo>
                  <a:cubicBezTo>
                    <a:pt x="208" y="187"/>
                    <a:pt x="208" y="190"/>
                    <a:pt x="206" y="194"/>
                  </a:cubicBezTo>
                  <a:cubicBezTo>
                    <a:pt x="293" y="293"/>
                    <a:pt x="293" y="293"/>
                    <a:pt x="293" y="293"/>
                  </a:cubicBezTo>
                  <a:cubicBezTo>
                    <a:pt x="297" y="298"/>
                    <a:pt x="296" y="305"/>
                    <a:pt x="291" y="309"/>
                  </a:cubicBezTo>
                  <a:close/>
                </a:path>
              </a:pathLst>
            </a:custGeom>
            <a:gradFill>
              <a:gsLst>
                <a:gs pos="46948">
                  <a:srgbClr val="FFEEE2"/>
                </a:gs>
                <a:gs pos="0">
                  <a:srgbClr val="BE8C83"/>
                </a:gs>
                <a:gs pos="97000">
                  <a:srgbClr val="BE8C8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8800" b="1">
                <a:solidFill>
                  <a:schemeClr val="lt1"/>
                </a:solidFill>
                <a:latin typeface="微软雅黑" panose="020B0503020204020204" pitchFamily="34" charset="-122"/>
                <a:ea typeface="微软雅黑" panose="020B0503020204020204" pitchFamily="34" charset="-122"/>
              </a:endParaRPr>
            </a:p>
          </p:txBody>
        </p:sp>
      </p:grpSp>
      <p:grpSp>
        <p:nvGrpSpPr>
          <p:cNvPr id="23" name="Group 29"/>
          <p:cNvGrpSpPr>
            <a:grpSpLocks noChangeAspect="1"/>
          </p:cNvGrpSpPr>
          <p:nvPr/>
        </p:nvGrpSpPr>
        <p:grpSpPr bwMode="auto">
          <a:xfrm>
            <a:off x="9512970" y="3208330"/>
            <a:ext cx="1039812" cy="1067550"/>
            <a:chOff x="4096" y="2491"/>
            <a:chExt cx="1387" cy="1424"/>
          </a:xfrm>
          <a:solidFill>
            <a:srgbClr val="3B3B3B"/>
          </a:solidFill>
        </p:grpSpPr>
        <p:sp>
          <p:nvSpPr>
            <p:cNvPr id="24" name="Freeform 30"/>
            <p:cNvSpPr/>
            <p:nvPr/>
          </p:nvSpPr>
          <p:spPr bwMode="auto">
            <a:xfrm>
              <a:off x="4096" y="2800"/>
              <a:ext cx="1038" cy="1115"/>
            </a:xfrm>
            <a:custGeom>
              <a:avLst/>
              <a:gdLst>
                <a:gd name="T0" fmla="*/ 415 w 437"/>
                <a:gd name="T1" fmla="*/ 365 h 470"/>
                <a:gd name="T2" fmla="*/ 388 w 437"/>
                <a:gd name="T3" fmla="*/ 336 h 470"/>
                <a:gd name="T4" fmla="*/ 307 w 437"/>
                <a:gd name="T5" fmla="*/ 291 h 470"/>
                <a:gd name="T6" fmla="*/ 273 w 437"/>
                <a:gd name="T7" fmla="*/ 257 h 470"/>
                <a:gd name="T8" fmla="*/ 262 w 437"/>
                <a:gd name="T9" fmla="*/ 240 h 470"/>
                <a:gd name="T10" fmla="*/ 288 w 437"/>
                <a:gd name="T11" fmla="*/ 200 h 470"/>
                <a:gd name="T12" fmla="*/ 294 w 437"/>
                <a:gd name="T13" fmla="*/ 186 h 470"/>
                <a:gd name="T14" fmla="*/ 297 w 437"/>
                <a:gd name="T15" fmla="*/ 147 h 470"/>
                <a:gd name="T16" fmla="*/ 285 w 437"/>
                <a:gd name="T17" fmla="*/ 57 h 470"/>
                <a:gd name="T18" fmla="*/ 280 w 437"/>
                <a:gd name="T19" fmla="*/ 52 h 470"/>
                <a:gd name="T20" fmla="*/ 261 w 437"/>
                <a:gd name="T21" fmla="*/ 37 h 470"/>
                <a:gd name="T22" fmla="*/ 155 w 437"/>
                <a:gd name="T23" fmla="*/ 50 h 470"/>
                <a:gd name="T24" fmla="*/ 139 w 437"/>
                <a:gd name="T25" fmla="*/ 141 h 470"/>
                <a:gd name="T26" fmla="*/ 142 w 437"/>
                <a:gd name="T27" fmla="*/ 180 h 470"/>
                <a:gd name="T28" fmla="*/ 150 w 437"/>
                <a:gd name="T29" fmla="*/ 196 h 470"/>
                <a:gd name="T30" fmla="*/ 153 w 437"/>
                <a:gd name="T31" fmla="*/ 202 h 470"/>
                <a:gd name="T32" fmla="*/ 155 w 437"/>
                <a:gd name="T33" fmla="*/ 201 h 470"/>
                <a:gd name="T34" fmla="*/ 178 w 437"/>
                <a:gd name="T35" fmla="*/ 239 h 470"/>
                <a:gd name="T36" fmla="*/ 159 w 437"/>
                <a:gd name="T37" fmla="*/ 256 h 470"/>
                <a:gd name="T38" fmla="*/ 129 w 437"/>
                <a:gd name="T39" fmla="*/ 291 h 470"/>
                <a:gd name="T40" fmla="*/ 48 w 437"/>
                <a:gd name="T41" fmla="*/ 336 h 470"/>
                <a:gd name="T42" fmla="*/ 21 w 437"/>
                <a:gd name="T43" fmla="*/ 365 h 470"/>
                <a:gd name="T44" fmla="*/ 0 w 437"/>
                <a:gd name="T45" fmla="*/ 452 h 470"/>
                <a:gd name="T46" fmla="*/ 0 w 437"/>
                <a:gd name="T47" fmla="*/ 470 h 470"/>
                <a:gd name="T48" fmla="*/ 437 w 437"/>
                <a:gd name="T49" fmla="*/ 470 h 470"/>
                <a:gd name="T50" fmla="*/ 437 w 437"/>
                <a:gd name="T51" fmla="*/ 452 h 470"/>
                <a:gd name="T52" fmla="*/ 415 w 437"/>
                <a:gd name="T53" fmla="*/ 365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7" h="470">
                  <a:moveTo>
                    <a:pt x="415" y="365"/>
                  </a:moveTo>
                  <a:cubicBezTo>
                    <a:pt x="415" y="365"/>
                    <a:pt x="422" y="351"/>
                    <a:pt x="388" y="336"/>
                  </a:cubicBezTo>
                  <a:cubicBezTo>
                    <a:pt x="307" y="291"/>
                    <a:pt x="307" y="291"/>
                    <a:pt x="307" y="291"/>
                  </a:cubicBezTo>
                  <a:cubicBezTo>
                    <a:pt x="273" y="257"/>
                    <a:pt x="273" y="257"/>
                    <a:pt x="273" y="257"/>
                  </a:cubicBezTo>
                  <a:cubicBezTo>
                    <a:pt x="256" y="249"/>
                    <a:pt x="246" y="252"/>
                    <a:pt x="262" y="240"/>
                  </a:cubicBezTo>
                  <a:cubicBezTo>
                    <a:pt x="273" y="230"/>
                    <a:pt x="282" y="217"/>
                    <a:pt x="288" y="200"/>
                  </a:cubicBezTo>
                  <a:cubicBezTo>
                    <a:pt x="289" y="198"/>
                    <a:pt x="291" y="194"/>
                    <a:pt x="294" y="186"/>
                  </a:cubicBezTo>
                  <a:cubicBezTo>
                    <a:pt x="294" y="186"/>
                    <a:pt x="325" y="148"/>
                    <a:pt x="297" y="147"/>
                  </a:cubicBezTo>
                  <a:cubicBezTo>
                    <a:pt x="297" y="147"/>
                    <a:pt x="326" y="96"/>
                    <a:pt x="285" y="57"/>
                  </a:cubicBezTo>
                  <a:cubicBezTo>
                    <a:pt x="285" y="57"/>
                    <a:pt x="283" y="55"/>
                    <a:pt x="280" y="52"/>
                  </a:cubicBezTo>
                  <a:cubicBezTo>
                    <a:pt x="271" y="42"/>
                    <a:pt x="261" y="37"/>
                    <a:pt x="261" y="37"/>
                  </a:cubicBezTo>
                  <a:cubicBezTo>
                    <a:pt x="203" y="0"/>
                    <a:pt x="155" y="50"/>
                    <a:pt x="155" y="50"/>
                  </a:cubicBezTo>
                  <a:cubicBezTo>
                    <a:pt x="113" y="88"/>
                    <a:pt x="139" y="141"/>
                    <a:pt x="139" y="141"/>
                  </a:cubicBezTo>
                  <a:cubicBezTo>
                    <a:pt x="112" y="141"/>
                    <a:pt x="142" y="180"/>
                    <a:pt x="142" y="180"/>
                  </a:cubicBezTo>
                  <a:cubicBezTo>
                    <a:pt x="146" y="197"/>
                    <a:pt x="150" y="196"/>
                    <a:pt x="150" y="196"/>
                  </a:cubicBezTo>
                  <a:cubicBezTo>
                    <a:pt x="151" y="196"/>
                    <a:pt x="152" y="198"/>
                    <a:pt x="153" y="202"/>
                  </a:cubicBezTo>
                  <a:cubicBezTo>
                    <a:pt x="154" y="202"/>
                    <a:pt x="154" y="202"/>
                    <a:pt x="155" y="201"/>
                  </a:cubicBezTo>
                  <a:cubicBezTo>
                    <a:pt x="160" y="217"/>
                    <a:pt x="168" y="230"/>
                    <a:pt x="178" y="239"/>
                  </a:cubicBezTo>
                  <a:cubicBezTo>
                    <a:pt x="187" y="251"/>
                    <a:pt x="163" y="252"/>
                    <a:pt x="159" y="256"/>
                  </a:cubicBezTo>
                  <a:cubicBezTo>
                    <a:pt x="156" y="259"/>
                    <a:pt x="129" y="291"/>
                    <a:pt x="129" y="291"/>
                  </a:cubicBezTo>
                  <a:cubicBezTo>
                    <a:pt x="48" y="336"/>
                    <a:pt x="48" y="336"/>
                    <a:pt x="48" y="336"/>
                  </a:cubicBezTo>
                  <a:cubicBezTo>
                    <a:pt x="15" y="351"/>
                    <a:pt x="21" y="365"/>
                    <a:pt x="21" y="365"/>
                  </a:cubicBezTo>
                  <a:cubicBezTo>
                    <a:pt x="0" y="452"/>
                    <a:pt x="0" y="452"/>
                    <a:pt x="0" y="452"/>
                  </a:cubicBezTo>
                  <a:cubicBezTo>
                    <a:pt x="0" y="470"/>
                    <a:pt x="0" y="470"/>
                    <a:pt x="0" y="470"/>
                  </a:cubicBezTo>
                  <a:cubicBezTo>
                    <a:pt x="437" y="470"/>
                    <a:pt x="437" y="470"/>
                    <a:pt x="437" y="470"/>
                  </a:cubicBezTo>
                  <a:cubicBezTo>
                    <a:pt x="437" y="452"/>
                    <a:pt x="437" y="452"/>
                    <a:pt x="437" y="452"/>
                  </a:cubicBezTo>
                  <a:lnTo>
                    <a:pt x="415" y="365"/>
                  </a:lnTo>
                  <a:close/>
                </a:path>
              </a:pathLst>
            </a:custGeom>
            <a:gradFill>
              <a:gsLst>
                <a:gs pos="46948">
                  <a:srgbClr val="FFEEE2"/>
                </a:gs>
                <a:gs pos="0">
                  <a:srgbClr val="BE8C83"/>
                </a:gs>
                <a:gs pos="97000">
                  <a:srgbClr val="BE8C8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8800" b="1">
                <a:solidFill>
                  <a:schemeClr val="lt1"/>
                </a:solidFill>
                <a:latin typeface="微软雅黑" panose="020B0503020204020204" pitchFamily="34" charset="-122"/>
                <a:ea typeface="微软雅黑" panose="020B0503020204020204" pitchFamily="34" charset="-122"/>
              </a:endParaRPr>
            </a:p>
          </p:txBody>
        </p:sp>
        <p:sp>
          <p:nvSpPr>
            <p:cNvPr id="25" name="Freeform 31"/>
            <p:cNvSpPr>
              <a:spLocks noEditPoints="1"/>
            </p:cNvSpPr>
            <p:nvPr/>
          </p:nvSpPr>
          <p:spPr bwMode="auto">
            <a:xfrm>
              <a:off x="4796" y="2491"/>
              <a:ext cx="687" cy="598"/>
            </a:xfrm>
            <a:custGeom>
              <a:avLst/>
              <a:gdLst>
                <a:gd name="T0" fmla="*/ 143 w 289"/>
                <a:gd name="T1" fmla="*/ 1 h 252"/>
                <a:gd name="T2" fmla="*/ 0 w 289"/>
                <a:gd name="T3" fmla="*/ 111 h 252"/>
                <a:gd name="T4" fmla="*/ 73 w 289"/>
                <a:gd name="T5" fmla="*/ 204 h 252"/>
                <a:gd name="T6" fmla="*/ 47 w 289"/>
                <a:gd name="T7" fmla="*/ 252 h 252"/>
                <a:gd name="T8" fmla="*/ 120 w 289"/>
                <a:gd name="T9" fmla="*/ 216 h 252"/>
                <a:gd name="T10" fmla="*/ 146 w 289"/>
                <a:gd name="T11" fmla="*/ 218 h 252"/>
                <a:gd name="T12" fmla="*/ 288 w 289"/>
                <a:gd name="T13" fmla="*/ 108 h 252"/>
                <a:gd name="T14" fmla="*/ 143 w 289"/>
                <a:gd name="T15" fmla="*/ 1 h 252"/>
                <a:gd name="T16" fmla="*/ 73 w 289"/>
                <a:gd name="T17" fmla="*/ 131 h 252"/>
                <a:gd name="T18" fmla="*/ 55 w 289"/>
                <a:gd name="T19" fmla="*/ 113 h 252"/>
                <a:gd name="T20" fmla="*/ 73 w 289"/>
                <a:gd name="T21" fmla="*/ 95 h 252"/>
                <a:gd name="T22" fmla="*/ 91 w 289"/>
                <a:gd name="T23" fmla="*/ 113 h 252"/>
                <a:gd name="T24" fmla="*/ 73 w 289"/>
                <a:gd name="T25" fmla="*/ 131 h 252"/>
                <a:gd name="T26" fmla="*/ 144 w 289"/>
                <a:gd name="T27" fmla="*/ 131 h 252"/>
                <a:gd name="T28" fmla="*/ 126 w 289"/>
                <a:gd name="T29" fmla="*/ 113 h 252"/>
                <a:gd name="T30" fmla="*/ 144 w 289"/>
                <a:gd name="T31" fmla="*/ 95 h 252"/>
                <a:gd name="T32" fmla="*/ 162 w 289"/>
                <a:gd name="T33" fmla="*/ 113 h 252"/>
                <a:gd name="T34" fmla="*/ 144 w 289"/>
                <a:gd name="T35" fmla="*/ 131 h 252"/>
                <a:gd name="T36" fmla="*/ 216 w 289"/>
                <a:gd name="T37" fmla="*/ 131 h 252"/>
                <a:gd name="T38" fmla="*/ 198 w 289"/>
                <a:gd name="T39" fmla="*/ 113 h 252"/>
                <a:gd name="T40" fmla="*/ 216 w 289"/>
                <a:gd name="T41" fmla="*/ 95 h 252"/>
                <a:gd name="T42" fmla="*/ 233 w 289"/>
                <a:gd name="T43" fmla="*/ 113 h 252"/>
                <a:gd name="T44" fmla="*/ 216 w 289"/>
                <a:gd name="T45" fmla="*/ 13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9" h="252">
                  <a:moveTo>
                    <a:pt x="143" y="1"/>
                  </a:moveTo>
                  <a:cubicBezTo>
                    <a:pt x="63" y="2"/>
                    <a:pt x="0" y="52"/>
                    <a:pt x="0" y="111"/>
                  </a:cubicBezTo>
                  <a:cubicBezTo>
                    <a:pt x="1" y="151"/>
                    <a:pt x="30" y="185"/>
                    <a:pt x="73" y="204"/>
                  </a:cubicBezTo>
                  <a:cubicBezTo>
                    <a:pt x="47" y="252"/>
                    <a:pt x="47" y="252"/>
                    <a:pt x="47" y="252"/>
                  </a:cubicBezTo>
                  <a:cubicBezTo>
                    <a:pt x="120" y="216"/>
                    <a:pt x="120" y="216"/>
                    <a:pt x="120" y="216"/>
                  </a:cubicBezTo>
                  <a:cubicBezTo>
                    <a:pt x="129" y="217"/>
                    <a:pt x="137" y="218"/>
                    <a:pt x="146" y="218"/>
                  </a:cubicBezTo>
                  <a:cubicBezTo>
                    <a:pt x="225" y="217"/>
                    <a:pt x="289" y="167"/>
                    <a:pt x="288" y="108"/>
                  </a:cubicBezTo>
                  <a:cubicBezTo>
                    <a:pt x="287" y="48"/>
                    <a:pt x="222" y="0"/>
                    <a:pt x="143" y="1"/>
                  </a:cubicBezTo>
                  <a:close/>
                  <a:moveTo>
                    <a:pt x="73" y="131"/>
                  </a:moveTo>
                  <a:cubicBezTo>
                    <a:pt x="63" y="131"/>
                    <a:pt x="55" y="123"/>
                    <a:pt x="55" y="113"/>
                  </a:cubicBezTo>
                  <a:cubicBezTo>
                    <a:pt x="55" y="103"/>
                    <a:pt x="63" y="95"/>
                    <a:pt x="73" y="95"/>
                  </a:cubicBezTo>
                  <a:cubicBezTo>
                    <a:pt x="83" y="95"/>
                    <a:pt x="91" y="103"/>
                    <a:pt x="91" y="113"/>
                  </a:cubicBezTo>
                  <a:cubicBezTo>
                    <a:pt x="91" y="123"/>
                    <a:pt x="83" y="131"/>
                    <a:pt x="73" y="131"/>
                  </a:cubicBezTo>
                  <a:close/>
                  <a:moveTo>
                    <a:pt x="144" y="131"/>
                  </a:moveTo>
                  <a:cubicBezTo>
                    <a:pt x="134" y="131"/>
                    <a:pt x="126" y="123"/>
                    <a:pt x="126" y="113"/>
                  </a:cubicBezTo>
                  <a:cubicBezTo>
                    <a:pt x="126" y="103"/>
                    <a:pt x="134" y="95"/>
                    <a:pt x="144" y="95"/>
                  </a:cubicBezTo>
                  <a:cubicBezTo>
                    <a:pt x="154" y="95"/>
                    <a:pt x="162" y="103"/>
                    <a:pt x="162" y="113"/>
                  </a:cubicBezTo>
                  <a:cubicBezTo>
                    <a:pt x="162" y="123"/>
                    <a:pt x="154" y="131"/>
                    <a:pt x="144" y="131"/>
                  </a:cubicBezTo>
                  <a:close/>
                  <a:moveTo>
                    <a:pt x="216" y="131"/>
                  </a:moveTo>
                  <a:cubicBezTo>
                    <a:pt x="206" y="131"/>
                    <a:pt x="198" y="123"/>
                    <a:pt x="198" y="113"/>
                  </a:cubicBezTo>
                  <a:cubicBezTo>
                    <a:pt x="198" y="103"/>
                    <a:pt x="206" y="95"/>
                    <a:pt x="216" y="95"/>
                  </a:cubicBezTo>
                  <a:cubicBezTo>
                    <a:pt x="225" y="95"/>
                    <a:pt x="233" y="103"/>
                    <a:pt x="233" y="113"/>
                  </a:cubicBezTo>
                  <a:cubicBezTo>
                    <a:pt x="233" y="123"/>
                    <a:pt x="225" y="131"/>
                    <a:pt x="216" y="131"/>
                  </a:cubicBezTo>
                  <a:close/>
                </a:path>
              </a:pathLst>
            </a:custGeom>
            <a:gradFill>
              <a:gsLst>
                <a:gs pos="46948">
                  <a:srgbClr val="FFEEE2"/>
                </a:gs>
                <a:gs pos="0">
                  <a:srgbClr val="BE8C83"/>
                </a:gs>
                <a:gs pos="97000">
                  <a:srgbClr val="BE8C8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8800" b="1">
                <a:solidFill>
                  <a:schemeClr val="lt1"/>
                </a:solidFill>
                <a:latin typeface="微软雅黑" panose="020B0503020204020204" pitchFamily="34" charset="-122"/>
                <a:ea typeface="微软雅黑" panose="020B0503020204020204" pitchFamily="34" charset="-122"/>
              </a:endParaRPr>
            </a:p>
          </p:txBody>
        </p:sp>
      </p:grpSp>
      <p:sp>
        <p:nvSpPr>
          <p:cNvPr id="26" name="矩形 37"/>
          <p:cNvSpPr>
            <a:spLocks noChangeArrowheads="1"/>
          </p:cNvSpPr>
          <p:nvPr/>
        </p:nvSpPr>
        <p:spPr bwMode="auto">
          <a:xfrm>
            <a:off x="5137387" y="5594350"/>
            <a:ext cx="20521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0"/>
              </a:spcBef>
            </a:pPr>
            <a:r>
              <a:rPr lang="zh-CN" altLang="zh-CN" sz="3600"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sym typeface="微软雅黑" panose="020B0503020204020204" pitchFamily="34" charset="-122"/>
              </a:rPr>
              <a:t>标题</a:t>
            </a:r>
            <a:r>
              <a:rPr lang="zh-CN" altLang="zh-CN" sz="3600"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sym typeface="Bodoni MT Black" pitchFamily="18" charset="0"/>
              </a:rPr>
              <a:t>Title</a:t>
            </a:r>
            <a:endParaRPr lang="zh-CN" altLang="zh-CN" sz="3600"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endParaRPr>
          </a:p>
        </p:txBody>
      </p:sp>
      <p:sp>
        <p:nvSpPr>
          <p:cNvPr id="27" name="矩形 38"/>
          <p:cNvSpPr>
            <a:spLocks noChangeArrowheads="1"/>
          </p:cNvSpPr>
          <p:nvPr/>
        </p:nvSpPr>
        <p:spPr bwMode="auto">
          <a:xfrm>
            <a:off x="9045812" y="5605463"/>
            <a:ext cx="20521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0"/>
              </a:spcBef>
            </a:pPr>
            <a:r>
              <a:rPr lang="zh-CN" altLang="zh-CN" sz="3600"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sym typeface="微软雅黑" panose="020B0503020204020204" pitchFamily="34" charset="-122"/>
              </a:rPr>
              <a:t>标题</a:t>
            </a:r>
            <a:r>
              <a:rPr lang="zh-CN" altLang="zh-CN" sz="3600"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sym typeface="Bodoni MT Black" pitchFamily="18" charset="0"/>
              </a:rPr>
              <a:t>Title</a:t>
            </a:r>
            <a:endParaRPr lang="zh-CN" altLang="zh-CN" sz="3600"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6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ppt_w"/>
                                          </p:val>
                                        </p:tav>
                                        <p:tav tm="100000">
                                          <p:val>
                                            <p:strVal val="#ppt_w"/>
                                          </p:val>
                                        </p:tav>
                                      </p:tavLst>
                                    </p:anim>
                                    <p:anim calcmode="lin" valueType="num">
                                      <p:cBhvr>
                                        <p:cTn id="8" dur="500" fill="hold"/>
                                        <p:tgtEl>
                                          <p:spTgt spid="2"/>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圆角矩形 40"/>
          <p:cNvSpPr/>
          <p:nvPr/>
        </p:nvSpPr>
        <p:spPr>
          <a:xfrm>
            <a:off x="6124982" y="1417363"/>
            <a:ext cx="3211830" cy="908864"/>
          </a:xfrm>
          <a:prstGeom prst="roundRect">
            <a:avLst>
              <a:gd name="adj" fmla="val 50000"/>
            </a:avLst>
          </a:prstGeom>
        </p:spPr>
        <p:txBody>
          <a:bodyPr wrap="none">
            <a:spAutoFit/>
          </a:bodyPr>
          <a:lstStyle/>
          <a:p>
            <a:pPr algn="ctr">
              <a:spcBef>
                <a:spcPct val="0"/>
              </a:spcBef>
            </a:pPr>
            <a:r>
              <a:rPr lang="zh-CN" altLang="en-US" sz="3600"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sym typeface="Calibri" panose="020F0502020204030204" pitchFamily="34" charset="0"/>
              </a:rPr>
              <a:t>点击添加标题</a:t>
            </a:r>
          </a:p>
        </p:txBody>
      </p:sp>
      <p:sp>
        <p:nvSpPr>
          <p:cNvPr id="24" name="圆角矩形 23"/>
          <p:cNvSpPr/>
          <p:nvPr/>
        </p:nvSpPr>
        <p:spPr>
          <a:xfrm>
            <a:off x="6124982" y="2500955"/>
            <a:ext cx="3211830" cy="908864"/>
          </a:xfrm>
          <a:prstGeom prst="roundRect">
            <a:avLst>
              <a:gd name="adj" fmla="val 50000"/>
            </a:avLst>
          </a:prstGeom>
        </p:spPr>
        <p:txBody>
          <a:bodyPr wrap="none">
            <a:spAutoFit/>
          </a:bodyPr>
          <a:lstStyle/>
          <a:p>
            <a:pPr algn="ctr">
              <a:spcBef>
                <a:spcPct val="0"/>
              </a:spcBef>
            </a:pPr>
            <a:r>
              <a:rPr lang="zh-CN" altLang="en-US" sz="3600"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sym typeface="Calibri" panose="020F0502020204030204" pitchFamily="34" charset="0"/>
              </a:rPr>
              <a:t>点击添加标题</a:t>
            </a:r>
          </a:p>
        </p:txBody>
      </p:sp>
      <p:sp>
        <p:nvSpPr>
          <p:cNvPr id="25" name="圆角矩形 24"/>
          <p:cNvSpPr/>
          <p:nvPr/>
        </p:nvSpPr>
        <p:spPr>
          <a:xfrm>
            <a:off x="6124982" y="3584547"/>
            <a:ext cx="3211830" cy="908864"/>
          </a:xfrm>
          <a:prstGeom prst="roundRect">
            <a:avLst>
              <a:gd name="adj" fmla="val 50000"/>
            </a:avLst>
          </a:prstGeom>
        </p:spPr>
        <p:txBody>
          <a:bodyPr wrap="none">
            <a:spAutoFit/>
          </a:bodyPr>
          <a:lstStyle/>
          <a:p>
            <a:pPr algn="ctr">
              <a:spcBef>
                <a:spcPct val="0"/>
              </a:spcBef>
            </a:pPr>
            <a:r>
              <a:rPr lang="zh-CN" altLang="en-US" sz="3600"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sym typeface="Calibri" panose="020F0502020204030204" pitchFamily="34" charset="0"/>
              </a:rPr>
              <a:t>点击添加标题</a:t>
            </a:r>
          </a:p>
        </p:txBody>
      </p:sp>
      <p:sp>
        <p:nvSpPr>
          <p:cNvPr id="27" name="圆角矩形 26"/>
          <p:cNvSpPr/>
          <p:nvPr/>
        </p:nvSpPr>
        <p:spPr>
          <a:xfrm>
            <a:off x="6124982" y="4668140"/>
            <a:ext cx="3211830" cy="908864"/>
          </a:xfrm>
          <a:prstGeom prst="roundRect">
            <a:avLst>
              <a:gd name="adj" fmla="val 50000"/>
            </a:avLst>
          </a:prstGeom>
        </p:spPr>
        <p:txBody>
          <a:bodyPr wrap="none">
            <a:spAutoFit/>
          </a:bodyPr>
          <a:lstStyle/>
          <a:p>
            <a:pPr algn="ctr">
              <a:spcBef>
                <a:spcPct val="0"/>
              </a:spcBef>
            </a:pPr>
            <a:r>
              <a:rPr lang="zh-CN" altLang="en-US" sz="3600"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sym typeface="Calibri" panose="020F0502020204030204" pitchFamily="34" charset="0"/>
              </a:rPr>
              <a:t>点击添加标题</a:t>
            </a:r>
          </a:p>
        </p:txBody>
      </p:sp>
      <p:cxnSp>
        <p:nvCxnSpPr>
          <p:cNvPr id="28" name="直接连接符 27"/>
          <p:cNvCxnSpPr>
            <a:endCxn id="41" idx="1"/>
          </p:cNvCxnSpPr>
          <p:nvPr/>
        </p:nvCxnSpPr>
        <p:spPr>
          <a:xfrm flipV="1">
            <a:off x="2848131" y="1871795"/>
            <a:ext cx="3276851" cy="1538025"/>
          </a:xfrm>
          <a:prstGeom prst="line">
            <a:avLst/>
          </a:prstGeom>
          <a:ln>
            <a:solidFill>
              <a:srgbClr val="BE8C83"/>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29" name="直接连接符 28"/>
          <p:cNvCxnSpPr>
            <a:endCxn id="24" idx="1"/>
          </p:cNvCxnSpPr>
          <p:nvPr/>
        </p:nvCxnSpPr>
        <p:spPr>
          <a:xfrm flipV="1">
            <a:off x="2848131" y="2955387"/>
            <a:ext cx="3276851" cy="454432"/>
          </a:xfrm>
          <a:prstGeom prst="line">
            <a:avLst/>
          </a:prstGeom>
          <a:ln>
            <a:solidFill>
              <a:srgbClr val="BE8C83"/>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33" name="直接连接符 32"/>
          <p:cNvCxnSpPr>
            <a:endCxn id="25" idx="1"/>
          </p:cNvCxnSpPr>
          <p:nvPr/>
        </p:nvCxnSpPr>
        <p:spPr>
          <a:xfrm>
            <a:off x="2848131" y="3409819"/>
            <a:ext cx="3276851" cy="629160"/>
          </a:xfrm>
          <a:prstGeom prst="line">
            <a:avLst/>
          </a:prstGeom>
          <a:ln>
            <a:solidFill>
              <a:srgbClr val="BE8C83"/>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2848131" y="3409819"/>
            <a:ext cx="3247869" cy="1674944"/>
          </a:xfrm>
          <a:prstGeom prst="line">
            <a:avLst/>
          </a:prstGeom>
          <a:ln>
            <a:solidFill>
              <a:srgbClr val="BE8C83"/>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951669" y="1285282"/>
            <a:ext cx="7277829" cy="977462"/>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4" name="平行四边形 3"/>
          <p:cNvSpPr/>
          <p:nvPr/>
        </p:nvSpPr>
        <p:spPr>
          <a:xfrm>
            <a:off x="4713786" y="2262744"/>
            <a:ext cx="3499944" cy="346841"/>
          </a:xfrm>
          <a:prstGeom prst="parallelogram">
            <a:avLst>
              <a:gd name="adj" fmla="val 207643"/>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5" name="矩形 4"/>
          <p:cNvSpPr/>
          <p:nvPr/>
        </p:nvSpPr>
        <p:spPr>
          <a:xfrm>
            <a:off x="4351178" y="2593815"/>
            <a:ext cx="3878318" cy="9144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平行四边形 5"/>
          <p:cNvSpPr/>
          <p:nvPr/>
        </p:nvSpPr>
        <p:spPr>
          <a:xfrm>
            <a:off x="4713786" y="3508215"/>
            <a:ext cx="3499944" cy="346841"/>
          </a:xfrm>
          <a:prstGeom prst="parallelogram">
            <a:avLst>
              <a:gd name="adj" fmla="val 207643"/>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7" name="矩形 6"/>
          <p:cNvSpPr/>
          <p:nvPr/>
        </p:nvSpPr>
        <p:spPr>
          <a:xfrm>
            <a:off x="4351178" y="3855052"/>
            <a:ext cx="3862552" cy="9144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8" name="平行四边形 7"/>
          <p:cNvSpPr/>
          <p:nvPr/>
        </p:nvSpPr>
        <p:spPr>
          <a:xfrm>
            <a:off x="3783621" y="4769452"/>
            <a:ext cx="4430109" cy="315311"/>
          </a:xfrm>
          <a:prstGeom prst="parallelogram">
            <a:avLst>
              <a:gd name="adj" fmla="val 207643"/>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9" name="矩形 8"/>
          <p:cNvSpPr/>
          <p:nvPr/>
        </p:nvSpPr>
        <p:spPr>
          <a:xfrm>
            <a:off x="3783622" y="5084763"/>
            <a:ext cx="7769772" cy="977462"/>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Rectangle 20"/>
          <p:cNvSpPr>
            <a:spLocks noChangeArrowheads="1"/>
          </p:cNvSpPr>
          <p:nvPr/>
        </p:nvSpPr>
        <p:spPr bwMode="black">
          <a:xfrm>
            <a:off x="8631518" y="1998095"/>
            <a:ext cx="2492990" cy="3000821"/>
          </a:xfrm>
          <a:prstGeom prst="rect">
            <a:avLst/>
          </a:prstGeom>
        </p:spPr>
        <p:txBody>
          <a:bodyPr wrap="none">
            <a:spAutoFit/>
          </a:bodyPr>
          <a:lstStyle/>
          <a:p>
            <a:pPr algn="r">
              <a:lnSpc>
                <a:spcPct val="150000"/>
              </a:lnSpc>
              <a:spcBef>
                <a:spcPct val="0"/>
              </a:spcBef>
            </a:pPr>
            <a:r>
              <a:rPr lang="zh-CN" altLang="en-US"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点击此处添加文字说明</a:t>
            </a:r>
            <a:endParaRPr lang="en-US" altLang="zh-CN"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endParaRPr>
          </a:p>
          <a:p>
            <a:pPr algn="r">
              <a:lnSpc>
                <a:spcPct val="150000"/>
              </a:lnSpc>
              <a:spcBef>
                <a:spcPct val="0"/>
              </a:spcBef>
            </a:pPr>
            <a:r>
              <a:rPr lang="zh-CN" altLang="en-US"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点击此处添加文字说明</a:t>
            </a:r>
            <a:endParaRPr lang="en-US" altLang="zh-CN"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endParaRPr>
          </a:p>
          <a:p>
            <a:pPr algn="r">
              <a:lnSpc>
                <a:spcPct val="150000"/>
              </a:lnSpc>
              <a:spcBef>
                <a:spcPct val="0"/>
              </a:spcBef>
            </a:pPr>
            <a:r>
              <a:rPr lang="zh-CN" altLang="en-US"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点击此处添加文字说明</a:t>
            </a:r>
            <a:endParaRPr lang="en-US" altLang="zh-CN"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endParaRPr>
          </a:p>
          <a:p>
            <a:pPr algn="r">
              <a:lnSpc>
                <a:spcPct val="150000"/>
              </a:lnSpc>
              <a:spcBef>
                <a:spcPct val="0"/>
              </a:spcBef>
            </a:pPr>
            <a:r>
              <a:rPr lang="zh-CN" altLang="en-US"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点击此处添加文字说明</a:t>
            </a:r>
            <a:endParaRPr lang="en-US" altLang="zh-CN"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endParaRPr>
          </a:p>
          <a:p>
            <a:pPr algn="r">
              <a:lnSpc>
                <a:spcPct val="150000"/>
              </a:lnSpc>
              <a:spcBef>
                <a:spcPct val="0"/>
              </a:spcBef>
            </a:pPr>
            <a:r>
              <a:rPr lang="zh-CN" altLang="en-US"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点击此处添加文字说明</a:t>
            </a:r>
            <a:endParaRPr lang="en-US" altLang="zh-CN"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endParaRPr>
          </a:p>
          <a:p>
            <a:pPr algn="r">
              <a:lnSpc>
                <a:spcPct val="150000"/>
              </a:lnSpc>
              <a:spcBef>
                <a:spcPct val="0"/>
              </a:spcBef>
            </a:pPr>
            <a:r>
              <a:rPr lang="zh-CN" altLang="en-US"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点击此处添加文字说明</a:t>
            </a:r>
            <a:endParaRPr lang="en-US" altLang="zh-CN"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endParaRPr>
          </a:p>
          <a:p>
            <a:pPr algn="r">
              <a:lnSpc>
                <a:spcPct val="150000"/>
              </a:lnSpc>
              <a:spcBef>
                <a:spcPct val="0"/>
              </a:spcBef>
            </a:pPr>
            <a:r>
              <a:rPr lang="zh-CN" altLang="en-US"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点击此处添加文字说明</a:t>
            </a:r>
            <a:endParaRPr lang="en-US" altLang="zh-CN"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endParaRPr>
          </a:p>
        </p:txBody>
      </p:sp>
      <p:sp>
        <p:nvSpPr>
          <p:cNvPr id="11" name="Rectangle 20"/>
          <p:cNvSpPr>
            <a:spLocks noChangeArrowheads="1"/>
          </p:cNvSpPr>
          <p:nvPr/>
        </p:nvSpPr>
        <p:spPr bwMode="black">
          <a:xfrm>
            <a:off x="1104417" y="2684805"/>
            <a:ext cx="2544286" cy="3046988"/>
          </a:xfrm>
          <a:prstGeom prst="rect">
            <a:avLst/>
          </a:prstGeom>
        </p:spPr>
        <p:txBody>
          <a:bodyPr wrap="none">
            <a:spAutoFit/>
          </a:bodyPr>
          <a:lstStyle/>
          <a:p>
            <a:pPr algn="r">
              <a:lnSpc>
                <a:spcPct val="150000"/>
              </a:lnSpc>
              <a:spcBef>
                <a:spcPct val="0"/>
              </a:spcBef>
            </a:pPr>
            <a:r>
              <a:rPr lang="zh-CN" altLang="en-US"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点击此处添加文字说明</a:t>
            </a:r>
            <a:endParaRPr lang="en-US" altLang="zh-CN"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endParaRPr>
          </a:p>
          <a:p>
            <a:pPr algn="r">
              <a:lnSpc>
                <a:spcPct val="150000"/>
              </a:lnSpc>
              <a:spcBef>
                <a:spcPct val="0"/>
              </a:spcBef>
            </a:pPr>
            <a:r>
              <a:rPr lang="zh-CN" altLang="en-US"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点击此处添加文字说明</a:t>
            </a:r>
            <a:endParaRPr lang="en-US" altLang="zh-CN"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endParaRPr>
          </a:p>
          <a:p>
            <a:pPr algn="r">
              <a:lnSpc>
                <a:spcPct val="150000"/>
              </a:lnSpc>
              <a:spcBef>
                <a:spcPct val="0"/>
              </a:spcBef>
            </a:pPr>
            <a:r>
              <a:rPr lang="zh-CN" altLang="en-US"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点击此处添加文字说明</a:t>
            </a:r>
            <a:endParaRPr lang="en-US" altLang="zh-CN"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endParaRPr>
          </a:p>
          <a:p>
            <a:pPr algn="r">
              <a:lnSpc>
                <a:spcPct val="150000"/>
              </a:lnSpc>
              <a:spcBef>
                <a:spcPct val="0"/>
              </a:spcBef>
            </a:pPr>
            <a:r>
              <a:rPr lang="zh-CN" altLang="en-US"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点击此处添加文字说明</a:t>
            </a:r>
            <a:endParaRPr lang="en-US" altLang="zh-CN"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endParaRPr>
          </a:p>
          <a:p>
            <a:pPr algn="r">
              <a:lnSpc>
                <a:spcPct val="150000"/>
              </a:lnSpc>
              <a:spcBef>
                <a:spcPct val="0"/>
              </a:spcBef>
            </a:pPr>
            <a:r>
              <a:rPr lang="zh-CN" altLang="en-US"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点击此处添加文字说明</a:t>
            </a:r>
            <a:endParaRPr lang="en-US" altLang="zh-CN"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endParaRPr>
          </a:p>
          <a:p>
            <a:pPr algn="r">
              <a:lnSpc>
                <a:spcPct val="150000"/>
              </a:lnSpc>
              <a:spcBef>
                <a:spcPct val="0"/>
              </a:spcBef>
            </a:pPr>
            <a:r>
              <a:rPr lang="zh-CN" altLang="en-US"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点击此处添加文字说明</a:t>
            </a:r>
            <a:endParaRPr lang="en-US" altLang="zh-CN"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endParaRPr>
          </a:p>
          <a:p>
            <a:pPr algn="r">
              <a:lnSpc>
                <a:spcPct val="150000"/>
              </a:lnSpc>
              <a:spcBef>
                <a:spcPct val="0"/>
              </a:spcBef>
            </a:pPr>
            <a:r>
              <a:rPr lang="zh-CN" altLang="en-US"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点击此处添加文字说明</a:t>
            </a:r>
            <a:endParaRPr lang="en-US" altLang="zh-CN"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endParaRPr>
          </a:p>
        </p:txBody>
      </p:sp>
      <p:sp>
        <p:nvSpPr>
          <p:cNvPr id="12" name="文本框 11"/>
          <p:cNvSpPr txBox="1"/>
          <p:nvPr/>
        </p:nvSpPr>
        <p:spPr>
          <a:xfrm>
            <a:off x="1670623" y="1573343"/>
            <a:ext cx="5314276" cy="400110"/>
          </a:xfrm>
          <a:prstGeom prst="rect">
            <a:avLst/>
          </a:prstGeom>
        </p:spPr>
        <p:txBody>
          <a:bodyPr wrap="none">
            <a:spAutoFit/>
          </a:bodyPr>
          <a:lstStyle>
            <a:defPPr>
              <a:defRPr lang="zh-CN"/>
            </a:defPPr>
            <a:lvl1pPr algn="r">
              <a:spcBef>
                <a:spcPct val="0"/>
              </a:spcBef>
              <a:defRPr>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defRPr>
            </a:lvl1pPr>
          </a:lstStyle>
          <a:p>
            <a:r>
              <a:rPr lang="zh-CN" altLang="en-US" sz="2000" dirty="0"/>
              <a:t>点击此处添加文字说明点击此处添加文字说明</a:t>
            </a:r>
          </a:p>
        </p:txBody>
      </p:sp>
      <p:sp>
        <p:nvSpPr>
          <p:cNvPr id="13" name="文本框 12"/>
          <p:cNvSpPr txBox="1"/>
          <p:nvPr/>
        </p:nvSpPr>
        <p:spPr>
          <a:xfrm>
            <a:off x="4807235" y="2886629"/>
            <a:ext cx="2749471" cy="400110"/>
          </a:xfrm>
          <a:prstGeom prst="rect">
            <a:avLst/>
          </a:prstGeom>
        </p:spPr>
        <p:txBody>
          <a:bodyPr wrap="none">
            <a:spAutoFit/>
          </a:bodyPr>
          <a:lstStyle>
            <a:defPPr>
              <a:defRPr lang="zh-CN"/>
            </a:defPPr>
            <a:lvl1pPr algn="r">
              <a:spcBef>
                <a:spcPct val="0"/>
              </a:spcBef>
              <a:defRPr sz="200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defRPr>
            </a:lvl1pPr>
          </a:lstStyle>
          <a:p>
            <a:r>
              <a:rPr lang="zh-CN" altLang="en-US" dirty="0"/>
              <a:t>点击此处添加文字说明</a:t>
            </a:r>
          </a:p>
        </p:txBody>
      </p:sp>
      <p:sp>
        <p:nvSpPr>
          <p:cNvPr id="14" name="文本框 13"/>
          <p:cNvSpPr txBox="1"/>
          <p:nvPr/>
        </p:nvSpPr>
        <p:spPr>
          <a:xfrm>
            <a:off x="4807234" y="4147866"/>
            <a:ext cx="2749471" cy="400110"/>
          </a:xfrm>
          <a:prstGeom prst="rect">
            <a:avLst/>
          </a:prstGeom>
        </p:spPr>
        <p:txBody>
          <a:bodyPr wrap="none">
            <a:spAutoFit/>
          </a:bodyPr>
          <a:lstStyle>
            <a:defPPr>
              <a:defRPr lang="zh-CN"/>
            </a:defPPr>
            <a:lvl1pPr algn="r">
              <a:spcBef>
                <a:spcPct val="0"/>
              </a:spcBef>
              <a:defRPr sz="200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defRPr>
            </a:lvl1pPr>
          </a:lstStyle>
          <a:p>
            <a:r>
              <a:rPr lang="zh-CN" altLang="en-US" dirty="0"/>
              <a:t>点击此处添加文字说明</a:t>
            </a:r>
          </a:p>
        </p:txBody>
      </p:sp>
      <p:sp>
        <p:nvSpPr>
          <p:cNvPr id="15" name="文本框 14"/>
          <p:cNvSpPr txBox="1"/>
          <p:nvPr/>
        </p:nvSpPr>
        <p:spPr>
          <a:xfrm>
            <a:off x="4990566" y="5408628"/>
            <a:ext cx="5314276" cy="400110"/>
          </a:xfrm>
          <a:prstGeom prst="rect">
            <a:avLst/>
          </a:prstGeom>
        </p:spPr>
        <p:txBody>
          <a:bodyPr wrap="none">
            <a:spAutoFit/>
          </a:bodyPr>
          <a:lstStyle>
            <a:defPPr>
              <a:defRPr lang="zh-CN"/>
            </a:defPPr>
            <a:lvl1pPr algn="r">
              <a:spcBef>
                <a:spcPct val="0"/>
              </a:spcBef>
              <a:defRPr sz="200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defRPr>
            </a:lvl1pPr>
          </a:lstStyle>
          <a:p>
            <a:r>
              <a:rPr lang="zh-CN" altLang="en-US" dirty="0"/>
              <a:t>点击此处添加文字说明点击此处添加文字说明</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48000">
              <a:schemeClr val="accent4">
                <a:lumMod val="60000"/>
                <a:lumOff val="40000"/>
              </a:schemeClr>
            </a:gs>
            <a:gs pos="97000">
              <a:srgbClr val="F8A221"/>
            </a:gs>
          </a:gsLst>
          <a:lin ang="2700000" scaled="0"/>
        </a:gradFill>
        <a:effectLst/>
      </p:bgPr>
    </p:bg>
    <p:spTree>
      <p:nvGrpSpPr>
        <p:cNvPr id="1" name=""/>
        <p:cNvGrpSpPr/>
        <p:nvPr/>
      </p:nvGrpSpPr>
      <p:grpSpPr>
        <a:xfrm>
          <a:off x="0" y="0"/>
          <a:ext cx="0" cy="0"/>
          <a:chOff x="0" y="0"/>
          <a:chExt cx="0" cy="0"/>
        </a:xfrm>
      </p:grpSpPr>
      <p:sp>
        <p:nvSpPr>
          <p:cNvPr id="13" name="任意多边形 12"/>
          <p:cNvSpPr/>
          <p:nvPr/>
        </p:nvSpPr>
        <p:spPr>
          <a:xfrm>
            <a:off x="-1178698" y="-4295303"/>
            <a:ext cx="2357395" cy="1192504"/>
          </a:xfrm>
          <a:custGeom>
            <a:avLst/>
            <a:gdLst/>
            <a:ahLst/>
            <a:cxnLst/>
            <a:rect l="l" t="t" r="r" b="b"/>
            <a:pathLst>
              <a:path w="5150901" h="2868131">
                <a:moveTo>
                  <a:pt x="1160697" y="173383"/>
                </a:moveTo>
                <a:cubicBezTo>
                  <a:pt x="992062" y="176360"/>
                  <a:pt x="870523" y="237253"/>
                  <a:pt x="796080" y="356062"/>
                </a:cubicBezTo>
                <a:cubicBezTo>
                  <a:pt x="721638" y="474871"/>
                  <a:pt x="685176" y="633734"/>
                  <a:pt x="686695" y="832653"/>
                </a:cubicBezTo>
                <a:lnTo>
                  <a:pt x="686695" y="2035589"/>
                </a:lnTo>
                <a:cubicBezTo>
                  <a:pt x="685176" y="2234546"/>
                  <a:pt x="721638" y="2393433"/>
                  <a:pt x="796080" y="2512249"/>
                </a:cubicBezTo>
                <a:cubicBezTo>
                  <a:pt x="870523" y="2631067"/>
                  <a:pt x="992062" y="2691963"/>
                  <a:pt x="1160697" y="2694938"/>
                </a:cubicBezTo>
                <a:lnTo>
                  <a:pt x="1194120" y="2694938"/>
                </a:lnTo>
                <a:cubicBezTo>
                  <a:pt x="1362882" y="2691963"/>
                  <a:pt x="1484928" y="2631067"/>
                  <a:pt x="1560257" y="2512249"/>
                </a:cubicBezTo>
                <a:cubicBezTo>
                  <a:pt x="1635586" y="2393433"/>
                  <a:pt x="1672554" y="2234546"/>
                  <a:pt x="1671161" y="2035589"/>
                </a:cubicBezTo>
                <a:lnTo>
                  <a:pt x="1671161" y="832653"/>
                </a:lnTo>
                <a:cubicBezTo>
                  <a:pt x="1672554" y="633734"/>
                  <a:pt x="1635586" y="474871"/>
                  <a:pt x="1560257" y="356062"/>
                </a:cubicBezTo>
                <a:cubicBezTo>
                  <a:pt x="1484928" y="237253"/>
                  <a:pt x="1362882" y="176360"/>
                  <a:pt x="1194120" y="173383"/>
                </a:cubicBezTo>
                <a:close/>
                <a:moveTo>
                  <a:pt x="847734" y="190"/>
                </a:moveTo>
                <a:lnTo>
                  <a:pt x="1507083" y="190"/>
                </a:lnTo>
                <a:cubicBezTo>
                  <a:pt x="1664822" y="1353"/>
                  <a:pt x="1807142" y="35826"/>
                  <a:pt x="1934045" y="103610"/>
                </a:cubicBezTo>
                <a:cubicBezTo>
                  <a:pt x="2060949" y="171393"/>
                  <a:pt x="2161856" y="265508"/>
                  <a:pt x="2236768" y="385955"/>
                </a:cubicBezTo>
                <a:cubicBezTo>
                  <a:pt x="2311679" y="506402"/>
                  <a:pt x="2350016" y="646203"/>
                  <a:pt x="2351779" y="805357"/>
                </a:cubicBezTo>
                <a:lnTo>
                  <a:pt x="2351779" y="2062935"/>
                </a:lnTo>
                <a:cubicBezTo>
                  <a:pt x="2350016" y="2222099"/>
                  <a:pt x="2311679" y="2361906"/>
                  <a:pt x="2236768" y="2482357"/>
                </a:cubicBezTo>
                <a:cubicBezTo>
                  <a:pt x="2161856" y="2602808"/>
                  <a:pt x="2060949" y="2696926"/>
                  <a:pt x="1934045" y="2764710"/>
                </a:cubicBezTo>
                <a:cubicBezTo>
                  <a:pt x="1807142" y="2832494"/>
                  <a:pt x="1664822" y="2866968"/>
                  <a:pt x="1507083" y="2868131"/>
                </a:cubicBezTo>
                <a:lnTo>
                  <a:pt x="847734" y="2868131"/>
                </a:lnTo>
                <a:cubicBezTo>
                  <a:pt x="689959" y="2866968"/>
                  <a:pt x="547375" y="2832494"/>
                  <a:pt x="419985" y="2764710"/>
                </a:cubicBezTo>
                <a:cubicBezTo>
                  <a:pt x="292594" y="2696926"/>
                  <a:pt x="191199" y="2602808"/>
                  <a:pt x="115799" y="2482357"/>
                </a:cubicBezTo>
                <a:cubicBezTo>
                  <a:pt x="40400" y="2361906"/>
                  <a:pt x="1800" y="2222099"/>
                  <a:pt x="0" y="2062935"/>
                </a:cubicBezTo>
                <a:lnTo>
                  <a:pt x="0" y="805357"/>
                </a:lnTo>
                <a:cubicBezTo>
                  <a:pt x="1800" y="646203"/>
                  <a:pt x="40400" y="506402"/>
                  <a:pt x="115800" y="385955"/>
                </a:cubicBezTo>
                <a:cubicBezTo>
                  <a:pt x="191199" y="265508"/>
                  <a:pt x="292594" y="171393"/>
                  <a:pt x="419985" y="103610"/>
                </a:cubicBezTo>
                <a:cubicBezTo>
                  <a:pt x="547375" y="35826"/>
                  <a:pt x="689959" y="1354"/>
                  <a:pt x="847734" y="190"/>
                </a:cubicBezTo>
                <a:close/>
                <a:moveTo>
                  <a:pt x="3020930" y="0"/>
                </a:moveTo>
                <a:lnTo>
                  <a:pt x="5090131" y="0"/>
                </a:lnTo>
                <a:lnTo>
                  <a:pt x="5090131" y="176232"/>
                </a:lnTo>
                <a:lnTo>
                  <a:pt x="3613432" y="176232"/>
                </a:lnTo>
                <a:cubicBezTo>
                  <a:pt x="3579123" y="176992"/>
                  <a:pt x="3550510" y="188386"/>
                  <a:pt x="3527595" y="210415"/>
                </a:cubicBezTo>
                <a:cubicBezTo>
                  <a:pt x="3504680" y="232444"/>
                  <a:pt x="3492779" y="260550"/>
                  <a:pt x="3491893" y="294733"/>
                </a:cubicBezTo>
                <a:lnTo>
                  <a:pt x="3491893" y="1130313"/>
                </a:lnTo>
                <a:cubicBezTo>
                  <a:pt x="3492779" y="1164496"/>
                  <a:pt x="3504680" y="1192602"/>
                  <a:pt x="3527595" y="1214631"/>
                </a:cubicBezTo>
                <a:cubicBezTo>
                  <a:pt x="3550510" y="1236660"/>
                  <a:pt x="3579123" y="1248054"/>
                  <a:pt x="3613432" y="1248814"/>
                </a:cubicBezTo>
                <a:lnTo>
                  <a:pt x="4603976" y="1248814"/>
                </a:lnTo>
                <a:cubicBezTo>
                  <a:pt x="4758368" y="1252802"/>
                  <a:pt x="4887123" y="1307114"/>
                  <a:pt x="4990242" y="1411752"/>
                </a:cubicBezTo>
                <a:cubicBezTo>
                  <a:pt x="5093360" y="1516389"/>
                  <a:pt x="5146913" y="1647424"/>
                  <a:pt x="5150901" y="1804855"/>
                </a:cubicBezTo>
                <a:lnTo>
                  <a:pt x="5150901" y="2309241"/>
                </a:lnTo>
                <a:cubicBezTo>
                  <a:pt x="5146913" y="2466546"/>
                  <a:pt x="5093360" y="2597074"/>
                  <a:pt x="4990242" y="2700825"/>
                </a:cubicBezTo>
                <a:cubicBezTo>
                  <a:pt x="4887123" y="2804576"/>
                  <a:pt x="4758368" y="2858383"/>
                  <a:pt x="4603976" y="2862244"/>
                </a:cubicBezTo>
                <a:lnTo>
                  <a:pt x="3333893" y="2862244"/>
                </a:lnTo>
                <a:cubicBezTo>
                  <a:pt x="3180830" y="2858383"/>
                  <a:pt x="3052454" y="2804576"/>
                  <a:pt x="2948766" y="2700825"/>
                </a:cubicBezTo>
                <a:cubicBezTo>
                  <a:pt x="2845078" y="2597074"/>
                  <a:pt x="2791145" y="2466546"/>
                  <a:pt x="2786967" y="2309241"/>
                </a:cubicBezTo>
                <a:lnTo>
                  <a:pt x="2786967" y="1926394"/>
                </a:lnTo>
                <a:lnTo>
                  <a:pt x="3461509" y="1926394"/>
                </a:lnTo>
                <a:lnTo>
                  <a:pt x="3461509" y="2248472"/>
                </a:lnTo>
                <a:cubicBezTo>
                  <a:pt x="3465560" y="2371720"/>
                  <a:pt x="3511390" y="2474649"/>
                  <a:pt x="3599000" y="2557257"/>
                </a:cubicBezTo>
                <a:cubicBezTo>
                  <a:pt x="3686609" y="2639865"/>
                  <a:pt x="3791689" y="2682784"/>
                  <a:pt x="3914242" y="2686012"/>
                </a:cubicBezTo>
                <a:lnTo>
                  <a:pt x="4038819" y="2686012"/>
                </a:lnTo>
                <a:cubicBezTo>
                  <a:pt x="4160738" y="2682784"/>
                  <a:pt x="4263286" y="2639865"/>
                  <a:pt x="4346465" y="2557257"/>
                </a:cubicBezTo>
                <a:cubicBezTo>
                  <a:pt x="4429643" y="2474649"/>
                  <a:pt x="4472941" y="2371720"/>
                  <a:pt x="4476360" y="2248472"/>
                </a:cubicBezTo>
                <a:lnTo>
                  <a:pt x="4476360" y="1865624"/>
                </a:lnTo>
                <a:cubicBezTo>
                  <a:pt x="4472941" y="1740920"/>
                  <a:pt x="4429643" y="1637106"/>
                  <a:pt x="4346465" y="1554180"/>
                </a:cubicBezTo>
                <a:cubicBezTo>
                  <a:pt x="4263286" y="1471255"/>
                  <a:pt x="4160738" y="1428210"/>
                  <a:pt x="4038819" y="1425045"/>
                </a:cubicBezTo>
                <a:lnTo>
                  <a:pt x="3020930" y="1425045"/>
                </a:lnTo>
                <a:cubicBezTo>
                  <a:pt x="2961806" y="1423400"/>
                  <a:pt x="2912937" y="1403143"/>
                  <a:pt x="2874323" y="1364276"/>
                </a:cubicBezTo>
                <a:cubicBezTo>
                  <a:pt x="2835709" y="1325409"/>
                  <a:pt x="2815706" y="1277806"/>
                  <a:pt x="2814313" y="1221468"/>
                </a:cubicBezTo>
                <a:lnTo>
                  <a:pt x="2814313" y="203578"/>
                </a:lnTo>
                <a:cubicBezTo>
                  <a:pt x="2815706" y="145910"/>
                  <a:pt x="2835709" y="97928"/>
                  <a:pt x="2874323" y="59631"/>
                </a:cubicBezTo>
                <a:cubicBezTo>
                  <a:pt x="2912937" y="21333"/>
                  <a:pt x="2961806" y="1457"/>
                  <a:pt x="3020930" y="0"/>
                </a:cubicBezTo>
                <a:close/>
              </a:path>
            </a:pathLst>
          </a:custGeom>
          <a:solidFill>
            <a:srgbClr val="3B3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 name="Text Box 3"/>
          <p:cNvSpPr>
            <a:spLocks noChangeArrowheads="1"/>
          </p:cNvSpPr>
          <p:nvPr/>
        </p:nvSpPr>
        <p:spPr bwMode="auto">
          <a:xfrm>
            <a:off x="-2523551" y="-1961306"/>
            <a:ext cx="3877985"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buFont typeface="Arial" panose="020B0604020202020204" pitchFamily="34" charset="0"/>
              <a:buNone/>
              <a:defRPr/>
            </a:pPr>
            <a:r>
              <a:rPr lang="zh-CN" altLang="en-US" sz="3200" dirty="0">
                <a:solidFill>
                  <a:srgbClr val="F54251"/>
                </a:solidFill>
                <a:latin typeface="微软雅黑" panose="020B0503020204020204" pitchFamily="34" charset="-122"/>
                <a:ea typeface="微软雅黑" panose="020B0503020204020204" pitchFamily="34" charset="-122"/>
                <a:sym typeface="Calibri" panose="020F0502020204030204" pitchFamily="34" charset="0"/>
              </a:rPr>
              <a:t>工作困难与</a:t>
            </a:r>
            <a:endParaRPr lang="en-US" altLang="zh-CN" sz="3200" dirty="0">
              <a:solidFill>
                <a:srgbClr val="F54251"/>
              </a:solidFill>
              <a:latin typeface="微软雅黑" panose="020B0503020204020204" pitchFamily="34" charset="-122"/>
              <a:ea typeface="微软雅黑" panose="020B0503020204020204" pitchFamily="34" charset="-122"/>
              <a:sym typeface="Calibri" panose="020F0502020204030204" pitchFamily="34" charset="0"/>
            </a:endParaRPr>
          </a:p>
          <a:p>
            <a:pPr algn="r">
              <a:buFont typeface="Arial" panose="020B0604020202020204" pitchFamily="34" charset="0"/>
              <a:buNone/>
              <a:defRPr/>
            </a:pPr>
            <a:r>
              <a:rPr lang="zh-CN" altLang="en-US" sz="7200" b="1" dirty="0">
                <a:solidFill>
                  <a:srgbClr val="F54251"/>
                </a:solidFill>
                <a:latin typeface="微软雅黑" panose="020B0503020204020204" pitchFamily="34" charset="-122"/>
                <a:ea typeface="微软雅黑" panose="020B0503020204020204" pitchFamily="34" charset="-122"/>
                <a:sym typeface="Calibri" panose="020F0502020204030204" pitchFamily="34" charset="0"/>
              </a:rPr>
              <a:t>解决方案</a:t>
            </a:r>
          </a:p>
        </p:txBody>
      </p:sp>
      <p:sp>
        <p:nvSpPr>
          <p:cNvPr id="14" name="矩形 13"/>
          <p:cNvSpPr/>
          <p:nvPr/>
        </p:nvSpPr>
        <p:spPr>
          <a:xfrm>
            <a:off x="-1683192" y="-2483721"/>
            <a:ext cx="3037626" cy="369332"/>
          </a:xfrm>
          <a:prstGeom prst="rect">
            <a:avLst/>
          </a:prstGeom>
        </p:spPr>
        <p:txBody>
          <a:bodyPr wrap="none">
            <a:spAutoFit/>
          </a:bodyPr>
          <a:lstStyle/>
          <a:p>
            <a:pPr algn="r">
              <a:buFont typeface="Arial" panose="020B0604020202020204" pitchFamily="34" charset="0"/>
              <a:buNone/>
              <a:defRPr/>
            </a:pPr>
            <a:r>
              <a:rPr lang="en-US" altLang="zh-CN" dirty="0">
                <a:solidFill>
                  <a:srgbClr val="F54251"/>
                </a:solidFill>
                <a:latin typeface="微软雅黑" panose="020B0503020204020204" pitchFamily="34" charset="-122"/>
                <a:ea typeface="微软雅黑" panose="020B0503020204020204" pitchFamily="34" charset="-122"/>
              </a:rPr>
              <a:t>Difficulties and Solutions</a:t>
            </a:r>
          </a:p>
        </p:txBody>
      </p:sp>
      <p:cxnSp>
        <p:nvCxnSpPr>
          <p:cNvPr id="16" name="直接连接符 15"/>
          <p:cNvCxnSpPr/>
          <p:nvPr/>
        </p:nvCxnSpPr>
        <p:spPr>
          <a:xfrm>
            <a:off x="-3973566" y="-2068737"/>
            <a:ext cx="53280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 name="Text Box 3"/>
          <p:cNvSpPr>
            <a:spLocks noChangeArrowheads="1"/>
          </p:cNvSpPr>
          <p:nvPr/>
        </p:nvSpPr>
        <p:spPr bwMode="auto">
          <a:xfrm>
            <a:off x="2204380" y="3307248"/>
            <a:ext cx="3877985" cy="1692771"/>
          </a:xfrm>
          <a:prstGeom prst="rect">
            <a:avLst/>
          </a:prstGeom>
        </p:spPr>
        <p:txBody>
          <a:bodyPr wrap="none">
            <a:spAutoFit/>
          </a:bodyPr>
          <a:lstStyle/>
          <a:p>
            <a:pPr algn="r">
              <a:spcBef>
                <a:spcPct val="0"/>
              </a:spcBef>
            </a:pPr>
            <a:r>
              <a:rPr lang="en-US" altLang="zh-CN" sz="3200"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sym typeface="Calibri" panose="020F0502020204030204" pitchFamily="34" charset="0"/>
              </a:rPr>
              <a:t>2016</a:t>
            </a:r>
            <a:r>
              <a:rPr lang="zh-CN" altLang="en-US" sz="3200"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sym typeface="Calibri" panose="020F0502020204030204" pitchFamily="34" charset="0"/>
              </a:rPr>
              <a:t>年</a:t>
            </a:r>
            <a:endParaRPr lang="en-US" altLang="zh-CN" sz="3200"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sym typeface="Calibri" panose="020F0502020204030204" pitchFamily="34" charset="0"/>
            </a:endParaRPr>
          </a:p>
          <a:p>
            <a:pPr algn="r">
              <a:spcBef>
                <a:spcPct val="0"/>
              </a:spcBef>
            </a:pPr>
            <a:r>
              <a:rPr lang="zh-CN" altLang="en-US" sz="7200"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sym typeface="Calibri" panose="020F0502020204030204" pitchFamily="34" charset="0"/>
              </a:rPr>
              <a:t>工作重点</a:t>
            </a:r>
          </a:p>
        </p:txBody>
      </p:sp>
      <p:sp>
        <p:nvSpPr>
          <p:cNvPr id="7" name="矩形 6"/>
          <p:cNvSpPr/>
          <p:nvPr/>
        </p:nvSpPr>
        <p:spPr>
          <a:xfrm>
            <a:off x="3066203" y="2628939"/>
            <a:ext cx="3037626" cy="369332"/>
          </a:xfrm>
          <a:prstGeom prst="rect">
            <a:avLst/>
          </a:prstGeom>
        </p:spPr>
        <p:txBody>
          <a:bodyPr wrap="none">
            <a:spAutoFit/>
          </a:bodyPr>
          <a:lstStyle/>
          <a:p>
            <a:pPr algn="r">
              <a:spcBef>
                <a:spcPct val="0"/>
              </a:spcBef>
            </a:pPr>
            <a:r>
              <a:rPr lang="en-US" altLang="zh-CN"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The focus of work in 2015</a:t>
            </a:r>
          </a:p>
        </p:txBody>
      </p:sp>
      <p:sp>
        <p:nvSpPr>
          <p:cNvPr id="8" name="Text Box 3"/>
          <p:cNvSpPr>
            <a:spLocks noChangeArrowheads="1"/>
          </p:cNvSpPr>
          <p:nvPr/>
        </p:nvSpPr>
        <p:spPr bwMode="auto">
          <a:xfrm>
            <a:off x="6585552" y="2407506"/>
            <a:ext cx="3379451" cy="3154710"/>
          </a:xfrm>
          <a:prstGeom prst="rect">
            <a:avLst/>
          </a:prstGeom>
        </p:spPr>
        <p:txBody>
          <a:bodyPr wrap="none">
            <a:spAutoFit/>
          </a:bodyPr>
          <a:lstStyle/>
          <a:p>
            <a:pPr algn="ctr">
              <a:spcBef>
                <a:spcPct val="0"/>
              </a:spcBef>
            </a:pPr>
            <a:r>
              <a:rPr lang="en-US" altLang="zh-CN" sz="19900">
                <a:gradFill>
                  <a:gsLst>
                    <a:gs pos="0">
                      <a:srgbClr val="BE8C83"/>
                    </a:gs>
                    <a:gs pos="100000">
                      <a:srgbClr val="BE8C83"/>
                    </a:gs>
                    <a:gs pos="50000">
                      <a:srgbClr val="FFEEE2"/>
                    </a:gs>
                  </a:gsLst>
                  <a:lin ang="0" scaled="0"/>
                </a:gradFill>
                <a:latin typeface="Charlemagne Std" panose="04020705060702020204" pitchFamily="82" charset="0"/>
                <a:ea typeface="微软雅黑" panose="020B0503020204020204" pitchFamily="34" charset="-122"/>
                <a:sym typeface="Calibri" panose="020F0502020204030204" pitchFamily="34" charset="0"/>
              </a:rPr>
              <a:t>05</a:t>
            </a:r>
            <a:endParaRPr lang="zh-CN" altLang="en-US" sz="19900" dirty="0">
              <a:gradFill>
                <a:gsLst>
                  <a:gs pos="0">
                    <a:srgbClr val="BE8C83"/>
                  </a:gs>
                  <a:gs pos="100000">
                    <a:srgbClr val="BE8C83"/>
                  </a:gs>
                  <a:gs pos="50000">
                    <a:srgbClr val="FFEEE2"/>
                  </a:gs>
                </a:gsLst>
                <a:lin ang="0" scaled="0"/>
              </a:gradFill>
              <a:latin typeface="Charlemagne Std" panose="04020705060702020204" pitchFamily="82" charset="0"/>
              <a:ea typeface="微软雅黑" panose="020B0503020204020204" pitchFamily="34" charset="-122"/>
              <a:sym typeface="Calibri" panose="020F0502020204030204" pitchFamily="34" charset="0"/>
            </a:endParaRPr>
          </a:p>
        </p:txBody>
      </p:sp>
      <p:cxnSp>
        <p:nvCxnSpPr>
          <p:cNvPr id="10" name="直接连接符 9"/>
          <p:cNvCxnSpPr/>
          <p:nvPr/>
        </p:nvCxnSpPr>
        <p:spPr>
          <a:xfrm>
            <a:off x="1567969" y="3157346"/>
            <a:ext cx="4536000" cy="0"/>
          </a:xfrm>
          <a:prstGeom prst="line">
            <a:avLst/>
          </a:prstGeom>
          <a:ln>
            <a:solidFill>
              <a:srgbClr val="BE8C83"/>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7746480" y="1429035"/>
            <a:ext cx="2489951" cy="4921365"/>
          </a:xfrm>
          <a:prstGeom prst="rect">
            <a:avLst/>
          </a:prstGeom>
          <a:solidFill>
            <a:schemeClr val="bg1">
              <a:lumMod val="95000"/>
              <a:alpha val="2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4756785" y="1429035"/>
            <a:ext cx="2489951" cy="4921365"/>
          </a:xfrm>
          <a:prstGeom prst="rect">
            <a:avLst/>
          </a:prstGeom>
          <a:solidFill>
            <a:schemeClr val="bg1">
              <a:lumMod val="95000"/>
              <a:alpha val="2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1778952" y="1429035"/>
            <a:ext cx="2489951" cy="4921365"/>
          </a:xfrm>
          <a:prstGeom prst="rect">
            <a:avLst/>
          </a:prstGeom>
          <a:solidFill>
            <a:schemeClr val="bg1">
              <a:lumMod val="95000"/>
              <a:alpha val="2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778952" y="3186942"/>
            <a:ext cx="2489950" cy="2575500"/>
          </a:xfrm>
          <a:prstGeom prst="rect">
            <a:avLst/>
          </a:prstGeom>
          <a:gradFill>
            <a:gsLst>
              <a:gs pos="46948">
                <a:srgbClr val="FFEEE2"/>
              </a:gs>
              <a:gs pos="0">
                <a:srgbClr val="BE8C83"/>
              </a:gs>
              <a:gs pos="97000">
                <a:srgbClr val="BE8C8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8800" b="1">
              <a:latin typeface="微软雅黑" panose="020B0503020204020204" pitchFamily="34" charset="-122"/>
              <a:ea typeface="微软雅黑" panose="020B0503020204020204" pitchFamily="34" charset="-122"/>
            </a:endParaRPr>
          </a:p>
        </p:txBody>
      </p:sp>
      <p:sp>
        <p:nvSpPr>
          <p:cNvPr id="5" name="矩形 4"/>
          <p:cNvSpPr/>
          <p:nvPr/>
        </p:nvSpPr>
        <p:spPr>
          <a:xfrm>
            <a:off x="4757323" y="3186942"/>
            <a:ext cx="2488874" cy="2574386"/>
          </a:xfrm>
          <a:prstGeom prst="rect">
            <a:avLst/>
          </a:prstGeom>
          <a:gradFill>
            <a:gsLst>
              <a:gs pos="46948">
                <a:srgbClr val="FFEEE2"/>
              </a:gs>
              <a:gs pos="0">
                <a:srgbClr val="BE8C83"/>
              </a:gs>
              <a:gs pos="97000">
                <a:srgbClr val="BE8C8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8800" b="1">
              <a:latin typeface="微软雅黑" panose="020B0503020204020204" pitchFamily="34" charset="-122"/>
              <a:ea typeface="微软雅黑" panose="020B0503020204020204" pitchFamily="34" charset="-122"/>
            </a:endParaRPr>
          </a:p>
        </p:txBody>
      </p:sp>
      <p:sp>
        <p:nvSpPr>
          <p:cNvPr id="6" name="矩形 5"/>
          <p:cNvSpPr/>
          <p:nvPr/>
        </p:nvSpPr>
        <p:spPr>
          <a:xfrm rot="10800000">
            <a:off x="7721672" y="3186942"/>
            <a:ext cx="2514758" cy="2574386"/>
          </a:xfrm>
          <a:prstGeom prst="rect">
            <a:avLst/>
          </a:prstGeom>
          <a:gradFill>
            <a:gsLst>
              <a:gs pos="46948">
                <a:srgbClr val="FFEEE2"/>
              </a:gs>
              <a:gs pos="0">
                <a:srgbClr val="BE8C83"/>
              </a:gs>
              <a:gs pos="97000">
                <a:srgbClr val="BE8C8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8800" b="1">
              <a:latin typeface="微软雅黑" panose="020B0503020204020204" pitchFamily="34" charset="-122"/>
              <a:ea typeface="微软雅黑" panose="020B0503020204020204" pitchFamily="34" charset="-122"/>
            </a:endParaRPr>
          </a:p>
        </p:txBody>
      </p:sp>
      <p:sp>
        <p:nvSpPr>
          <p:cNvPr id="19" name="矩形 1"/>
          <p:cNvSpPr>
            <a:spLocks noChangeArrowheads="1"/>
          </p:cNvSpPr>
          <p:nvPr/>
        </p:nvSpPr>
        <p:spPr bwMode="auto">
          <a:xfrm>
            <a:off x="2152414" y="4161465"/>
            <a:ext cx="1671290" cy="1384995"/>
          </a:xfrm>
          <a:prstGeom prst="rect">
            <a:avLst/>
          </a:prstGeom>
          <a:noFill/>
          <a:ln w="9525">
            <a:noFill/>
            <a:prstDash val="sysDash"/>
            <a:miter lim="800000"/>
          </a:ln>
          <a:extLst>
            <a:ext uri="{909E8E84-426E-40DD-AFC4-6F175D3DCCD1}">
              <a14:hiddenFill xmlns:a14="http://schemas.microsoft.com/office/drawing/2010/main">
                <a:solidFill>
                  <a:srgbClr val="FFFFFF"/>
                </a:solidFill>
              </a14:hiddenFill>
            </a:ext>
          </a:extLst>
        </p:spPr>
        <p:txBody>
          <a:bodyPr wrap="square">
            <a:spAutoFit/>
          </a:bodyPr>
          <a:lstStyle/>
          <a:p>
            <a:pPr algn="ctr">
              <a:lnSpc>
                <a:spcPct val="150000"/>
              </a:lnSpc>
            </a:pPr>
            <a:r>
              <a:rPr lang="zh-CN" altLang="en-US" sz="1400" dirty="0">
                <a:latin typeface="Franklin Gothic Book" panose="020B0503020102020204" pitchFamily="34" charset="0"/>
                <a:ea typeface="微软雅黑" panose="020B0503020204020204" pitchFamily="34" charset="-122"/>
              </a:rPr>
              <a:t>点击添加文字说明</a:t>
            </a:r>
          </a:p>
          <a:p>
            <a:pPr algn="ctr">
              <a:lnSpc>
                <a:spcPct val="150000"/>
              </a:lnSpc>
            </a:pPr>
            <a:r>
              <a:rPr lang="zh-CN" altLang="en-US" sz="1400" dirty="0">
                <a:latin typeface="Franklin Gothic Book" panose="020B0503020102020204" pitchFamily="34" charset="0"/>
                <a:ea typeface="微软雅黑" panose="020B0503020204020204" pitchFamily="34" charset="-122"/>
              </a:rPr>
              <a:t>点击添加文字说明</a:t>
            </a:r>
          </a:p>
          <a:p>
            <a:pPr algn="ctr">
              <a:lnSpc>
                <a:spcPct val="150000"/>
              </a:lnSpc>
            </a:pPr>
            <a:r>
              <a:rPr lang="zh-CN" altLang="en-US" sz="1400" dirty="0">
                <a:latin typeface="Franklin Gothic Book" panose="020B0503020102020204" pitchFamily="34" charset="0"/>
                <a:ea typeface="微软雅黑" panose="020B0503020204020204" pitchFamily="34" charset="-122"/>
              </a:rPr>
              <a:t>点击添加文字说明</a:t>
            </a:r>
            <a:endParaRPr lang="en-US" altLang="zh-CN" sz="1400" dirty="0">
              <a:latin typeface="Franklin Gothic Book" panose="020B0503020102020204" pitchFamily="34" charset="0"/>
              <a:ea typeface="微软雅黑" panose="020B0503020204020204" pitchFamily="34" charset="-122"/>
            </a:endParaRPr>
          </a:p>
          <a:p>
            <a:pPr algn="ctr">
              <a:lnSpc>
                <a:spcPct val="150000"/>
              </a:lnSpc>
            </a:pPr>
            <a:r>
              <a:rPr lang="zh-CN" altLang="en-US" sz="1400" dirty="0">
                <a:latin typeface="Franklin Gothic Book" panose="020B0503020102020204" pitchFamily="34" charset="0"/>
                <a:ea typeface="微软雅黑" panose="020B0503020204020204" pitchFamily="34" charset="-122"/>
              </a:rPr>
              <a:t>点击添加文字说明</a:t>
            </a:r>
          </a:p>
        </p:txBody>
      </p:sp>
      <p:sp>
        <p:nvSpPr>
          <p:cNvPr id="20" name="文本框 19"/>
          <p:cNvSpPr txBox="1"/>
          <p:nvPr/>
        </p:nvSpPr>
        <p:spPr>
          <a:xfrm>
            <a:off x="2471984" y="3408196"/>
            <a:ext cx="1177022" cy="646331"/>
          </a:xfrm>
          <a:prstGeom prst="rect">
            <a:avLst/>
          </a:prstGeom>
          <a:noFill/>
        </p:spPr>
        <p:txBody>
          <a:bodyPr wrap="square" rtlCol="0">
            <a:spAutoFit/>
          </a:bodyPr>
          <a:lstStyle/>
          <a:p>
            <a:r>
              <a:rPr lang="zh-CN" altLang="en-US" sz="3600" dirty="0">
                <a:latin typeface="微软雅黑" panose="020B0503020204020204" pitchFamily="34" charset="-122"/>
                <a:ea typeface="微软雅黑" panose="020B0503020204020204" pitchFamily="34" charset="-122"/>
              </a:rPr>
              <a:t>标题</a:t>
            </a:r>
          </a:p>
        </p:txBody>
      </p:sp>
      <p:sp>
        <p:nvSpPr>
          <p:cNvPr id="21" name="矩形 1"/>
          <p:cNvSpPr>
            <a:spLocks noChangeArrowheads="1"/>
          </p:cNvSpPr>
          <p:nvPr/>
        </p:nvSpPr>
        <p:spPr bwMode="auto">
          <a:xfrm>
            <a:off x="5159645" y="4175945"/>
            <a:ext cx="1671290" cy="1384995"/>
          </a:xfrm>
          <a:prstGeom prst="rect">
            <a:avLst/>
          </a:prstGeom>
          <a:noFill/>
          <a:ln w="9525">
            <a:noFill/>
            <a:prstDash val="sysDash"/>
            <a:miter lim="800000"/>
          </a:ln>
          <a:extLst>
            <a:ext uri="{909E8E84-426E-40DD-AFC4-6F175D3DCCD1}">
              <a14:hiddenFill xmlns:a14="http://schemas.microsoft.com/office/drawing/2010/main">
                <a:solidFill>
                  <a:srgbClr val="FFFFFF"/>
                </a:solidFill>
              </a14:hiddenFill>
            </a:ext>
          </a:extLst>
        </p:spPr>
        <p:txBody>
          <a:bodyPr wrap="square">
            <a:spAutoFit/>
          </a:bodyPr>
          <a:lstStyle/>
          <a:p>
            <a:pPr algn="ctr">
              <a:lnSpc>
                <a:spcPct val="150000"/>
              </a:lnSpc>
            </a:pPr>
            <a:r>
              <a:rPr lang="zh-CN" altLang="en-US" sz="1400" dirty="0">
                <a:latin typeface="Franklin Gothic Book" panose="020B0503020102020204" pitchFamily="34" charset="0"/>
                <a:ea typeface="微软雅黑" panose="020B0503020204020204" pitchFamily="34" charset="-122"/>
              </a:rPr>
              <a:t>点击添加文字说明</a:t>
            </a:r>
          </a:p>
          <a:p>
            <a:pPr algn="ctr">
              <a:lnSpc>
                <a:spcPct val="150000"/>
              </a:lnSpc>
            </a:pPr>
            <a:r>
              <a:rPr lang="zh-CN" altLang="en-US" sz="1400" dirty="0">
                <a:latin typeface="Franklin Gothic Book" panose="020B0503020102020204" pitchFamily="34" charset="0"/>
                <a:ea typeface="微软雅黑" panose="020B0503020204020204" pitchFamily="34" charset="-122"/>
              </a:rPr>
              <a:t>点击添加文字说明</a:t>
            </a:r>
          </a:p>
          <a:p>
            <a:pPr algn="ctr">
              <a:lnSpc>
                <a:spcPct val="150000"/>
              </a:lnSpc>
            </a:pPr>
            <a:r>
              <a:rPr lang="zh-CN" altLang="en-US" sz="1400" dirty="0">
                <a:latin typeface="Franklin Gothic Book" panose="020B0503020102020204" pitchFamily="34" charset="0"/>
                <a:ea typeface="微软雅黑" panose="020B0503020204020204" pitchFamily="34" charset="-122"/>
              </a:rPr>
              <a:t>点击添加文字说明</a:t>
            </a:r>
            <a:endParaRPr lang="en-US" altLang="zh-CN" sz="1400" dirty="0">
              <a:latin typeface="Franklin Gothic Book" panose="020B0503020102020204" pitchFamily="34" charset="0"/>
              <a:ea typeface="微软雅黑" panose="020B0503020204020204" pitchFamily="34" charset="-122"/>
            </a:endParaRPr>
          </a:p>
          <a:p>
            <a:pPr algn="ctr">
              <a:lnSpc>
                <a:spcPct val="150000"/>
              </a:lnSpc>
            </a:pPr>
            <a:r>
              <a:rPr lang="zh-CN" altLang="en-US" sz="1400" dirty="0">
                <a:latin typeface="Franklin Gothic Book" panose="020B0503020102020204" pitchFamily="34" charset="0"/>
                <a:ea typeface="微软雅黑" panose="020B0503020204020204" pitchFamily="34" charset="-122"/>
              </a:rPr>
              <a:t>点击添加文字说明</a:t>
            </a:r>
          </a:p>
        </p:txBody>
      </p:sp>
      <p:sp>
        <p:nvSpPr>
          <p:cNvPr id="22" name="文本框 21"/>
          <p:cNvSpPr txBox="1"/>
          <p:nvPr/>
        </p:nvSpPr>
        <p:spPr>
          <a:xfrm>
            <a:off x="5451079" y="3422676"/>
            <a:ext cx="1177022" cy="646331"/>
          </a:xfrm>
          <a:prstGeom prst="rect">
            <a:avLst/>
          </a:prstGeom>
          <a:noFill/>
        </p:spPr>
        <p:txBody>
          <a:bodyPr wrap="square" rtlCol="0">
            <a:spAutoFit/>
          </a:bodyPr>
          <a:lstStyle/>
          <a:p>
            <a:r>
              <a:rPr lang="zh-CN" altLang="en-US" sz="3600" dirty="0">
                <a:latin typeface="微软雅黑" panose="020B0503020204020204" pitchFamily="34" charset="-122"/>
                <a:ea typeface="微软雅黑" panose="020B0503020204020204" pitchFamily="34" charset="-122"/>
              </a:rPr>
              <a:t>标题</a:t>
            </a:r>
          </a:p>
        </p:txBody>
      </p:sp>
      <p:sp>
        <p:nvSpPr>
          <p:cNvPr id="23" name="矩形 1"/>
          <p:cNvSpPr>
            <a:spLocks noChangeArrowheads="1"/>
          </p:cNvSpPr>
          <p:nvPr/>
        </p:nvSpPr>
        <p:spPr bwMode="auto">
          <a:xfrm>
            <a:off x="8047468" y="4161465"/>
            <a:ext cx="1671290" cy="1384995"/>
          </a:xfrm>
          <a:prstGeom prst="rect">
            <a:avLst/>
          </a:prstGeom>
          <a:noFill/>
          <a:ln w="9525">
            <a:noFill/>
            <a:prstDash val="sysDash"/>
            <a:miter lim="800000"/>
          </a:ln>
          <a:extLst>
            <a:ext uri="{909E8E84-426E-40DD-AFC4-6F175D3DCCD1}">
              <a14:hiddenFill xmlns:a14="http://schemas.microsoft.com/office/drawing/2010/main">
                <a:solidFill>
                  <a:srgbClr val="FFFFFF"/>
                </a:solidFill>
              </a14:hiddenFill>
            </a:ext>
          </a:extLst>
        </p:spPr>
        <p:txBody>
          <a:bodyPr wrap="square">
            <a:spAutoFit/>
          </a:bodyPr>
          <a:lstStyle/>
          <a:p>
            <a:pPr algn="ctr">
              <a:lnSpc>
                <a:spcPct val="150000"/>
              </a:lnSpc>
            </a:pPr>
            <a:r>
              <a:rPr lang="zh-CN" altLang="en-US" sz="1400" dirty="0">
                <a:latin typeface="Franklin Gothic Book" panose="020B0503020102020204" pitchFamily="34" charset="0"/>
                <a:ea typeface="微软雅黑" panose="020B0503020204020204" pitchFamily="34" charset="-122"/>
              </a:rPr>
              <a:t>点击添加文字说明</a:t>
            </a:r>
          </a:p>
          <a:p>
            <a:pPr algn="ctr">
              <a:lnSpc>
                <a:spcPct val="150000"/>
              </a:lnSpc>
            </a:pPr>
            <a:r>
              <a:rPr lang="zh-CN" altLang="en-US" sz="1400" dirty="0">
                <a:latin typeface="Franklin Gothic Book" panose="020B0503020102020204" pitchFamily="34" charset="0"/>
                <a:ea typeface="微软雅黑" panose="020B0503020204020204" pitchFamily="34" charset="-122"/>
              </a:rPr>
              <a:t>点击添加文字说明</a:t>
            </a:r>
          </a:p>
          <a:p>
            <a:pPr algn="ctr">
              <a:lnSpc>
                <a:spcPct val="150000"/>
              </a:lnSpc>
            </a:pPr>
            <a:r>
              <a:rPr lang="zh-CN" altLang="en-US" sz="1400" dirty="0">
                <a:latin typeface="Franklin Gothic Book" panose="020B0503020102020204" pitchFamily="34" charset="0"/>
                <a:ea typeface="微软雅黑" panose="020B0503020204020204" pitchFamily="34" charset="-122"/>
              </a:rPr>
              <a:t>点击添加文字说明</a:t>
            </a:r>
            <a:endParaRPr lang="en-US" altLang="zh-CN" sz="1400" dirty="0">
              <a:latin typeface="Franklin Gothic Book" panose="020B0503020102020204" pitchFamily="34" charset="0"/>
              <a:ea typeface="微软雅黑" panose="020B0503020204020204" pitchFamily="34" charset="-122"/>
            </a:endParaRPr>
          </a:p>
          <a:p>
            <a:pPr algn="ctr">
              <a:lnSpc>
                <a:spcPct val="150000"/>
              </a:lnSpc>
            </a:pPr>
            <a:r>
              <a:rPr lang="zh-CN" altLang="en-US" sz="1400" dirty="0">
                <a:latin typeface="Franklin Gothic Book" panose="020B0503020102020204" pitchFamily="34" charset="0"/>
                <a:ea typeface="微软雅黑" panose="020B0503020204020204" pitchFamily="34" charset="-122"/>
              </a:rPr>
              <a:t>点击添加文字说明</a:t>
            </a:r>
          </a:p>
        </p:txBody>
      </p:sp>
      <p:sp>
        <p:nvSpPr>
          <p:cNvPr id="24" name="文本框 23"/>
          <p:cNvSpPr txBox="1"/>
          <p:nvPr/>
        </p:nvSpPr>
        <p:spPr>
          <a:xfrm>
            <a:off x="8324834" y="3408196"/>
            <a:ext cx="1177022" cy="646331"/>
          </a:xfrm>
          <a:prstGeom prst="rect">
            <a:avLst/>
          </a:prstGeom>
          <a:noFill/>
        </p:spPr>
        <p:txBody>
          <a:bodyPr wrap="square" rtlCol="0">
            <a:spAutoFit/>
          </a:bodyPr>
          <a:lstStyle/>
          <a:p>
            <a:r>
              <a:rPr lang="zh-CN" altLang="en-US" sz="3600" dirty="0">
                <a:latin typeface="微软雅黑" panose="020B0503020204020204" pitchFamily="34" charset="-122"/>
                <a:ea typeface="微软雅黑" panose="020B0503020204020204" pitchFamily="34" charset="-122"/>
              </a:rPr>
              <a:t>标题</a:t>
            </a:r>
          </a:p>
        </p:txBody>
      </p:sp>
      <p:sp>
        <p:nvSpPr>
          <p:cNvPr id="18" name="文本框 17"/>
          <p:cNvSpPr txBox="1"/>
          <p:nvPr/>
        </p:nvSpPr>
        <p:spPr>
          <a:xfrm>
            <a:off x="2235890" y="1625192"/>
            <a:ext cx="1576072"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ctr">
              <a:spcBef>
                <a:spcPct val="0"/>
              </a:spcBef>
              <a:defRPr sz="8800" b="1">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defRPr>
            </a:lvl1pPr>
          </a:lstStyle>
          <a:p>
            <a:r>
              <a:rPr lang="en-US" altLang="zh-CN" dirty="0"/>
              <a:t>01</a:t>
            </a:r>
            <a:endParaRPr lang="zh-CN" altLang="en-US" dirty="0"/>
          </a:p>
        </p:txBody>
      </p:sp>
      <p:sp>
        <p:nvSpPr>
          <p:cNvPr id="28" name="文本框 27"/>
          <p:cNvSpPr txBox="1"/>
          <p:nvPr/>
        </p:nvSpPr>
        <p:spPr>
          <a:xfrm>
            <a:off x="5317173" y="1633454"/>
            <a:ext cx="1576072"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ctr">
              <a:spcBef>
                <a:spcPct val="0"/>
              </a:spcBef>
              <a:defRPr sz="360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defRPr>
            </a:lvl1pPr>
          </a:lstStyle>
          <a:p>
            <a:r>
              <a:rPr lang="en-US" altLang="zh-CN" sz="8800" b="1" dirty="0"/>
              <a:t>02</a:t>
            </a:r>
            <a:endParaRPr lang="zh-CN" altLang="en-US" sz="8800" b="1" dirty="0"/>
          </a:p>
        </p:txBody>
      </p:sp>
      <p:sp>
        <p:nvSpPr>
          <p:cNvPr id="29" name="文本框 28"/>
          <p:cNvSpPr txBox="1"/>
          <p:nvPr/>
        </p:nvSpPr>
        <p:spPr>
          <a:xfrm>
            <a:off x="8181103" y="1686923"/>
            <a:ext cx="1620703"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ctr">
              <a:spcBef>
                <a:spcPct val="0"/>
              </a:spcBef>
              <a:defRPr sz="8800" b="1">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defRPr>
            </a:lvl1pPr>
          </a:lstStyle>
          <a:p>
            <a:r>
              <a:rPr lang="en-US" altLang="zh-CN" dirty="0"/>
              <a:t>03</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KSO_Shape"/>
          <p:cNvGrpSpPr/>
          <p:nvPr/>
        </p:nvGrpSpPr>
        <p:grpSpPr bwMode="auto">
          <a:xfrm>
            <a:off x="627564" y="642519"/>
            <a:ext cx="6789236" cy="5603541"/>
            <a:chOff x="1331640" y="1268760"/>
            <a:chExt cx="5832647" cy="4819363"/>
          </a:xfrm>
          <a:solidFill>
            <a:srgbClr val="BE8C83">
              <a:alpha val="20000"/>
            </a:srgbClr>
          </a:solidFill>
        </p:grpSpPr>
        <p:sp>
          <p:nvSpPr>
            <p:cNvPr id="3" name="内蒙古"/>
            <p:cNvSpPr/>
            <p:nvPr/>
          </p:nvSpPr>
          <p:spPr bwMode="auto">
            <a:xfrm>
              <a:off x="3780707" y="1322468"/>
              <a:ext cx="2556482" cy="2180529"/>
            </a:xfrm>
            <a:custGeom>
              <a:avLst/>
              <a:gdLst>
                <a:gd name="T0" fmla="*/ 2147483646 w 1428"/>
                <a:gd name="T1" fmla="*/ 2147483646 h 1218"/>
                <a:gd name="T2" fmla="*/ 2147483646 w 1428"/>
                <a:gd name="T3" fmla="*/ 2147483646 h 1218"/>
                <a:gd name="T4" fmla="*/ 2147483646 w 1428"/>
                <a:gd name="T5" fmla="*/ 2147483646 h 1218"/>
                <a:gd name="T6" fmla="*/ 2147483646 w 1428"/>
                <a:gd name="T7" fmla="*/ 2147483646 h 1218"/>
                <a:gd name="T8" fmla="*/ 2147483646 w 1428"/>
                <a:gd name="T9" fmla="*/ 2147483646 h 1218"/>
                <a:gd name="T10" fmla="*/ 2147483646 w 1428"/>
                <a:gd name="T11" fmla="*/ 2147483646 h 1218"/>
                <a:gd name="T12" fmla="*/ 2147483646 w 1428"/>
                <a:gd name="T13" fmla="*/ 2147483646 h 1218"/>
                <a:gd name="T14" fmla="*/ 2147483646 w 1428"/>
                <a:gd name="T15" fmla="*/ 2147483646 h 1218"/>
                <a:gd name="T16" fmla="*/ 2147483646 w 1428"/>
                <a:gd name="T17" fmla="*/ 2147483646 h 1218"/>
                <a:gd name="T18" fmla="*/ 2147483646 w 1428"/>
                <a:gd name="T19" fmla="*/ 2147483646 h 1218"/>
                <a:gd name="T20" fmla="*/ 2147483646 w 1428"/>
                <a:gd name="T21" fmla="*/ 2147483646 h 1218"/>
                <a:gd name="T22" fmla="*/ 2147483646 w 1428"/>
                <a:gd name="T23" fmla="*/ 2147483646 h 1218"/>
                <a:gd name="T24" fmla="*/ 2147483646 w 1428"/>
                <a:gd name="T25" fmla="*/ 2147483646 h 1218"/>
                <a:gd name="T26" fmla="*/ 2147483646 w 1428"/>
                <a:gd name="T27" fmla="*/ 2147483646 h 1218"/>
                <a:gd name="T28" fmla="*/ 2147483646 w 1428"/>
                <a:gd name="T29" fmla="*/ 2147483646 h 1218"/>
                <a:gd name="T30" fmla="*/ 2147483646 w 1428"/>
                <a:gd name="T31" fmla="*/ 2147483646 h 1218"/>
                <a:gd name="T32" fmla="*/ 2147483646 w 1428"/>
                <a:gd name="T33" fmla="*/ 2147483646 h 1218"/>
                <a:gd name="T34" fmla="*/ 2147483646 w 1428"/>
                <a:gd name="T35" fmla="*/ 2147483646 h 1218"/>
                <a:gd name="T36" fmla="*/ 2147483646 w 1428"/>
                <a:gd name="T37" fmla="*/ 2147483646 h 1218"/>
                <a:gd name="T38" fmla="*/ 2147483646 w 1428"/>
                <a:gd name="T39" fmla="*/ 2147483646 h 1218"/>
                <a:gd name="T40" fmla="*/ 2147483646 w 1428"/>
                <a:gd name="T41" fmla="*/ 2147483646 h 1218"/>
                <a:gd name="T42" fmla="*/ 2147483646 w 1428"/>
                <a:gd name="T43" fmla="*/ 2147483646 h 1218"/>
                <a:gd name="T44" fmla="*/ 0 w 1428"/>
                <a:gd name="T45" fmla="*/ 2147483646 h 1218"/>
                <a:gd name="T46" fmla="*/ 2147483646 w 1428"/>
                <a:gd name="T47" fmla="*/ 2147483646 h 1218"/>
                <a:gd name="T48" fmla="*/ 2147483646 w 1428"/>
                <a:gd name="T49" fmla="*/ 2147483646 h 1218"/>
                <a:gd name="T50" fmla="*/ 2147483646 w 1428"/>
                <a:gd name="T51" fmla="*/ 2147483646 h 1218"/>
                <a:gd name="T52" fmla="*/ 2147483646 w 1428"/>
                <a:gd name="T53" fmla="*/ 2147483646 h 1218"/>
                <a:gd name="T54" fmla="*/ 2147483646 w 1428"/>
                <a:gd name="T55" fmla="*/ 2147483646 h 1218"/>
                <a:gd name="T56" fmla="*/ 2147483646 w 1428"/>
                <a:gd name="T57" fmla="*/ 2147483646 h 1218"/>
                <a:gd name="T58" fmla="*/ 2147483646 w 1428"/>
                <a:gd name="T59" fmla="*/ 2147483646 h 1218"/>
                <a:gd name="T60" fmla="*/ 2147483646 w 1428"/>
                <a:gd name="T61" fmla="*/ 2147483646 h 1218"/>
                <a:gd name="T62" fmla="*/ 2147483646 w 1428"/>
                <a:gd name="T63" fmla="*/ 2147483646 h 1218"/>
                <a:gd name="T64" fmla="*/ 2147483646 w 1428"/>
                <a:gd name="T65" fmla="*/ 2147483646 h 1218"/>
                <a:gd name="T66" fmla="*/ 2147483646 w 1428"/>
                <a:gd name="T67" fmla="*/ 2147483646 h 1218"/>
                <a:gd name="T68" fmla="*/ 2147483646 w 1428"/>
                <a:gd name="T69" fmla="*/ 2147483646 h 1218"/>
                <a:gd name="T70" fmla="*/ 2147483646 w 1428"/>
                <a:gd name="T71" fmla="*/ 2147483646 h 1218"/>
                <a:gd name="T72" fmla="*/ 2147483646 w 1428"/>
                <a:gd name="T73" fmla="*/ 2147483646 h 1218"/>
                <a:gd name="T74" fmla="*/ 2147483646 w 1428"/>
                <a:gd name="T75" fmla="*/ 2147483646 h 1218"/>
                <a:gd name="T76" fmla="*/ 2147483646 w 1428"/>
                <a:gd name="T77" fmla="*/ 2147483646 h 1218"/>
                <a:gd name="T78" fmla="*/ 2147483646 w 1428"/>
                <a:gd name="T79" fmla="*/ 2147483646 h 1218"/>
                <a:gd name="T80" fmla="*/ 2147483646 w 1428"/>
                <a:gd name="T81" fmla="*/ 2147483646 h 1218"/>
                <a:gd name="T82" fmla="*/ 2147483646 w 1428"/>
                <a:gd name="T83" fmla="*/ 2147483646 h 1218"/>
                <a:gd name="T84" fmla="*/ 2147483646 w 1428"/>
                <a:gd name="T85" fmla="*/ 2147483646 h 1218"/>
                <a:gd name="T86" fmla="*/ 2147483646 w 1428"/>
                <a:gd name="T87" fmla="*/ 2147483646 h 1218"/>
                <a:gd name="T88" fmla="*/ 2147483646 w 1428"/>
                <a:gd name="T89" fmla="*/ 2147483646 h 1218"/>
                <a:gd name="T90" fmla="*/ 2147483646 w 1428"/>
                <a:gd name="T91" fmla="*/ 2147483646 h 1218"/>
                <a:gd name="T92" fmla="*/ 2147483646 w 1428"/>
                <a:gd name="T93" fmla="*/ 2147483646 h 1218"/>
                <a:gd name="T94" fmla="*/ 2147483646 w 1428"/>
                <a:gd name="T95" fmla="*/ 2147483646 h 1218"/>
                <a:gd name="T96" fmla="*/ 2147483646 w 1428"/>
                <a:gd name="T97" fmla="*/ 2147483646 h 1218"/>
                <a:gd name="T98" fmla="*/ 2147483646 w 1428"/>
                <a:gd name="T99" fmla="*/ 2147483646 h 1218"/>
                <a:gd name="T100" fmla="*/ 2147483646 w 1428"/>
                <a:gd name="T101" fmla="*/ 2147483646 h 1218"/>
                <a:gd name="T102" fmla="*/ 2147483646 w 1428"/>
                <a:gd name="T103" fmla="*/ 2147483646 h 1218"/>
                <a:gd name="T104" fmla="*/ 2147483646 w 1428"/>
                <a:gd name="T105" fmla="*/ 2147483646 h 1218"/>
                <a:gd name="T106" fmla="*/ 2147483646 w 1428"/>
                <a:gd name="T107" fmla="*/ 2147483646 h 1218"/>
                <a:gd name="T108" fmla="*/ 2147483646 w 1428"/>
                <a:gd name="T109" fmla="*/ 2147483646 h 1218"/>
                <a:gd name="T110" fmla="*/ 2147483646 w 1428"/>
                <a:gd name="T111" fmla="*/ 2147483646 h 1218"/>
                <a:gd name="T112" fmla="*/ 2147483646 w 1428"/>
                <a:gd name="T113" fmla="*/ 2147483646 h 1218"/>
                <a:gd name="T114" fmla="*/ 2147483646 w 1428"/>
                <a:gd name="T115" fmla="*/ 2147483646 h 1218"/>
                <a:gd name="T116" fmla="*/ 2147483646 w 1428"/>
                <a:gd name="T117" fmla="*/ 2147483646 h 121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428" h="1218">
                  <a:moveTo>
                    <a:pt x="1398" y="128"/>
                  </a:moveTo>
                  <a:lnTo>
                    <a:pt x="1394" y="112"/>
                  </a:lnTo>
                  <a:lnTo>
                    <a:pt x="1378" y="86"/>
                  </a:lnTo>
                  <a:lnTo>
                    <a:pt x="1366" y="80"/>
                  </a:lnTo>
                  <a:lnTo>
                    <a:pt x="1354" y="86"/>
                  </a:lnTo>
                  <a:lnTo>
                    <a:pt x="1348" y="100"/>
                  </a:lnTo>
                  <a:lnTo>
                    <a:pt x="1346" y="102"/>
                  </a:lnTo>
                  <a:lnTo>
                    <a:pt x="1344" y="102"/>
                  </a:lnTo>
                  <a:lnTo>
                    <a:pt x="1322" y="106"/>
                  </a:lnTo>
                  <a:lnTo>
                    <a:pt x="1318" y="108"/>
                  </a:lnTo>
                  <a:lnTo>
                    <a:pt x="1316" y="112"/>
                  </a:lnTo>
                  <a:lnTo>
                    <a:pt x="1310" y="116"/>
                  </a:lnTo>
                  <a:lnTo>
                    <a:pt x="1298" y="126"/>
                  </a:lnTo>
                  <a:lnTo>
                    <a:pt x="1296" y="128"/>
                  </a:lnTo>
                  <a:lnTo>
                    <a:pt x="1286" y="130"/>
                  </a:lnTo>
                  <a:lnTo>
                    <a:pt x="1276" y="126"/>
                  </a:lnTo>
                  <a:lnTo>
                    <a:pt x="1264" y="118"/>
                  </a:lnTo>
                  <a:lnTo>
                    <a:pt x="1262" y="116"/>
                  </a:lnTo>
                  <a:lnTo>
                    <a:pt x="1244" y="96"/>
                  </a:lnTo>
                  <a:lnTo>
                    <a:pt x="1240" y="90"/>
                  </a:lnTo>
                  <a:lnTo>
                    <a:pt x="1238" y="84"/>
                  </a:lnTo>
                  <a:lnTo>
                    <a:pt x="1238" y="62"/>
                  </a:lnTo>
                  <a:lnTo>
                    <a:pt x="1238" y="60"/>
                  </a:lnTo>
                  <a:lnTo>
                    <a:pt x="1242" y="56"/>
                  </a:lnTo>
                  <a:lnTo>
                    <a:pt x="1218" y="48"/>
                  </a:lnTo>
                  <a:lnTo>
                    <a:pt x="1218" y="56"/>
                  </a:lnTo>
                  <a:lnTo>
                    <a:pt x="1216" y="60"/>
                  </a:lnTo>
                  <a:lnTo>
                    <a:pt x="1210" y="64"/>
                  </a:lnTo>
                  <a:lnTo>
                    <a:pt x="1202" y="68"/>
                  </a:lnTo>
                  <a:lnTo>
                    <a:pt x="1200" y="68"/>
                  </a:lnTo>
                  <a:lnTo>
                    <a:pt x="1200" y="66"/>
                  </a:lnTo>
                  <a:lnTo>
                    <a:pt x="1188" y="64"/>
                  </a:lnTo>
                  <a:lnTo>
                    <a:pt x="1190" y="72"/>
                  </a:lnTo>
                  <a:lnTo>
                    <a:pt x="1170" y="60"/>
                  </a:lnTo>
                  <a:lnTo>
                    <a:pt x="1168" y="60"/>
                  </a:lnTo>
                  <a:lnTo>
                    <a:pt x="1168" y="58"/>
                  </a:lnTo>
                  <a:lnTo>
                    <a:pt x="1164" y="46"/>
                  </a:lnTo>
                  <a:lnTo>
                    <a:pt x="1162" y="32"/>
                  </a:lnTo>
                  <a:lnTo>
                    <a:pt x="1164" y="22"/>
                  </a:lnTo>
                  <a:lnTo>
                    <a:pt x="1166" y="16"/>
                  </a:lnTo>
                  <a:lnTo>
                    <a:pt x="1172" y="6"/>
                  </a:lnTo>
                  <a:lnTo>
                    <a:pt x="1170" y="0"/>
                  </a:lnTo>
                  <a:lnTo>
                    <a:pt x="1150" y="2"/>
                  </a:lnTo>
                  <a:lnTo>
                    <a:pt x="1142" y="4"/>
                  </a:lnTo>
                  <a:lnTo>
                    <a:pt x="1136" y="8"/>
                  </a:lnTo>
                  <a:lnTo>
                    <a:pt x="1132" y="14"/>
                  </a:lnTo>
                  <a:lnTo>
                    <a:pt x="1128" y="22"/>
                  </a:lnTo>
                  <a:lnTo>
                    <a:pt x="1116" y="40"/>
                  </a:lnTo>
                  <a:lnTo>
                    <a:pt x="1128" y="40"/>
                  </a:lnTo>
                  <a:lnTo>
                    <a:pt x="1130" y="40"/>
                  </a:lnTo>
                  <a:lnTo>
                    <a:pt x="1140" y="44"/>
                  </a:lnTo>
                  <a:lnTo>
                    <a:pt x="1142" y="44"/>
                  </a:lnTo>
                  <a:lnTo>
                    <a:pt x="1142" y="46"/>
                  </a:lnTo>
                  <a:lnTo>
                    <a:pt x="1142" y="48"/>
                  </a:lnTo>
                  <a:lnTo>
                    <a:pt x="1144" y="64"/>
                  </a:lnTo>
                  <a:lnTo>
                    <a:pt x="1150" y="80"/>
                  </a:lnTo>
                  <a:lnTo>
                    <a:pt x="1150" y="82"/>
                  </a:lnTo>
                  <a:lnTo>
                    <a:pt x="1150" y="84"/>
                  </a:lnTo>
                  <a:lnTo>
                    <a:pt x="1122" y="136"/>
                  </a:lnTo>
                  <a:lnTo>
                    <a:pt x="1120" y="142"/>
                  </a:lnTo>
                  <a:lnTo>
                    <a:pt x="1118" y="154"/>
                  </a:lnTo>
                  <a:lnTo>
                    <a:pt x="1114" y="190"/>
                  </a:lnTo>
                  <a:lnTo>
                    <a:pt x="1114" y="192"/>
                  </a:lnTo>
                  <a:lnTo>
                    <a:pt x="1104" y="212"/>
                  </a:lnTo>
                  <a:lnTo>
                    <a:pt x="1110" y="220"/>
                  </a:lnTo>
                  <a:lnTo>
                    <a:pt x="1110" y="222"/>
                  </a:lnTo>
                  <a:lnTo>
                    <a:pt x="1110" y="236"/>
                  </a:lnTo>
                  <a:lnTo>
                    <a:pt x="1110" y="242"/>
                  </a:lnTo>
                  <a:lnTo>
                    <a:pt x="1108" y="244"/>
                  </a:lnTo>
                  <a:lnTo>
                    <a:pt x="1106" y="244"/>
                  </a:lnTo>
                  <a:lnTo>
                    <a:pt x="1098" y="250"/>
                  </a:lnTo>
                  <a:lnTo>
                    <a:pt x="1088" y="262"/>
                  </a:lnTo>
                  <a:lnTo>
                    <a:pt x="1052" y="302"/>
                  </a:lnTo>
                  <a:lnTo>
                    <a:pt x="1050" y="304"/>
                  </a:lnTo>
                  <a:lnTo>
                    <a:pt x="1048" y="304"/>
                  </a:lnTo>
                  <a:lnTo>
                    <a:pt x="1046" y="302"/>
                  </a:lnTo>
                  <a:lnTo>
                    <a:pt x="1030" y="292"/>
                  </a:lnTo>
                  <a:lnTo>
                    <a:pt x="1020" y="282"/>
                  </a:lnTo>
                  <a:lnTo>
                    <a:pt x="1014" y="280"/>
                  </a:lnTo>
                  <a:lnTo>
                    <a:pt x="1008" y="278"/>
                  </a:lnTo>
                  <a:lnTo>
                    <a:pt x="982" y="276"/>
                  </a:lnTo>
                  <a:lnTo>
                    <a:pt x="982" y="314"/>
                  </a:lnTo>
                  <a:lnTo>
                    <a:pt x="966" y="384"/>
                  </a:lnTo>
                  <a:lnTo>
                    <a:pt x="964" y="392"/>
                  </a:lnTo>
                  <a:lnTo>
                    <a:pt x="964" y="402"/>
                  </a:lnTo>
                  <a:lnTo>
                    <a:pt x="962" y="432"/>
                  </a:lnTo>
                  <a:lnTo>
                    <a:pt x="968" y="440"/>
                  </a:lnTo>
                  <a:lnTo>
                    <a:pt x="974" y="430"/>
                  </a:lnTo>
                  <a:lnTo>
                    <a:pt x="974" y="428"/>
                  </a:lnTo>
                  <a:lnTo>
                    <a:pt x="994" y="420"/>
                  </a:lnTo>
                  <a:lnTo>
                    <a:pt x="1044" y="428"/>
                  </a:lnTo>
                  <a:lnTo>
                    <a:pt x="1050" y="420"/>
                  </a:lnTo>
                  <a:lnTo>
                    <a:pt x="1058" y="408"/>
                  </a:lnTo>
                  <a:lnTo>
                    <a:pt x="1060" y="406"/>
                  </a:lnTo>
                  <a:lnTo>
                    <a:pt x="1080" y="402"/>
                  </a:lnTo>
                  <a:lnTo>
                    <a:pt x="1106" y="400"/>
                  </a:lnTo>
                  <a:lnTo>
                    <a:pt x="1112" y="404"/>
                  </a:lnTo>
                  <a:lnTo>
                    <a:pt x="1120" y="410"/>
                  </a:lnTo>
                  <a:lnTo>
                    <a:pt x="1136" y="428"/>
                  </a:lnTo>
                  <a:lnTo>
                    <a:pt x="1158" y="440"/>
                  </a:lnTo>
                  <a:lnTo>
                    <a:pt x="1174" y="452"/>
                  </a:lnTo>
                  <a:lnTo>
                    <a:pt x="1184" y="462"/>
                  </a:lnTo>
                  <a:lnTo>
                    <a:pt x="1190" y="472"/>
                  </a:lnTo>
                  <a:lnTo>
                    <a:pt x="1192" y="480"/>
                  </a:lnTo>
                  <a:lnTo>
                    <a:pt x="1190" y="488"/>
                  </a:lnTo>
                  <a:lnTo>
                    <a:pt x="1186" y="492"/>
                  </a:lnTo>
                  <a:lnTo>
                    <a:pt x="1184" y="496"/>
                  </a:lnTo>
                  <a:lnTo>
                    <a:pt x="1174" y="498"/>
                  </a:lnTo>
                  <a:lnTo>
                    <a:pt x="1172" y="498"/>
                  </a:lnTo>
                  <a:lnTo>
                    <a:pt x="1126" y="498"/>
                  </a:lnTo>
                  <a:lnTo>
                    <a:pt x="1112" y="498"/>
                  </a:lnTo>
                  <a:lnTo>
                    <a:pt x="1102" y="500"/>
                  </a:lnTo>
                  <a:lnTo>
                    <a:pt x="1084" y="512"/>
                  </a:lnTo>
                  <a:lnTo>
                    <a:pt x="1054" y="532"/>
                  </a:lnTo>
                  <a:lnTo>
                    <a:pt x="1042" y="536"/>
                  </a:lnTo>
                  <a:lnTo>
                    <a:pt x="1034" y="538"/>
                  </a:lnTo>
                  <a:lnTo>
                    <a:pt x="1018" y="540"/>
                  </a:lnTo>
                  <a:lnTo>
                    <a:pt x="1010" y="580"/>
                  </a:lnTo>
                  <a:lnTo>
                    <a:pt x="1004" y="596"/>
                  </a:lnTo>
                  <a:lnTo>
                    <a:pt x="1000" y="602"/>
                  </a:lnTo>
                  <a:lnTo>
                    <a:pt x="996" y="606"/>
                  </a:lnTo>
                  <a:lnTo>
                    <a:pt x="990" y="610"/>
                  </a:lnTo>
                  <a:lnTo>
                    <a:pt x="984" y="614"/>
                  </a:lnTo>
                  <a:lnTo>
                    <a:pt x="966" y="620"/>
                  </a:lnTo>
                  <a:lnTo>
                    <a:pt x="956" y="622"/>
                  </a:lnTo>
                  <a:lnTo>
                    <a:pt x="946" y="626"/>
                  </a:lnTo>
                  <a:lnTo>
                    <a:pt x="926" y="634"/>
                  </a:lnTo>
                  <a:lnTo>
                    <a:pt x="914" y="664"/>
                  </a:lnTo>
                  <a:lnTo>
                    <a:pt x="912" y="664"/>
                  </a:lnTo>
                  <a:lnTo>
                    <a:pt x="910" y="664"/>
                  </a:lnTo>
                  <a:lnTo>
                    <a:pt x="874" y="680"/>
                  </a:lnTo>
                  <a:lnTo>
                    <a:pt x="872" y="680"/>
                  </a:lnTo>
                  <a:lnTo>
                    <a:pt x="854" y="676"/>
                  </a:lnTo>
                  <a:lnTo>
                    <a:pt x="834" y="670"/>
                  </a:lnTo>
                  <a:lnTo>
                    <a:pt x="820" y="664"/>
                  </a:lnTo>
                  <a:lnTo>
                    <a:pt x="814" y="662"/>
                  </a:lnTo>
                  <a:lnTo>
                    <a:pt x="806" y="660"/>
                  </a:lnTo>
                  <a:lnTo>
                    <a:pt x="798" y="660"/>
                  </a:lnTo>
                  <a:lnTo>
                    <a:pt x="790" y="662"/>
                  </a:lnTo>
                  <a:lnTo>
                    <a:pt x="784" y="672"/>
                  </a:lnTo>
                  <a:lnTo>
                    <a:pt x="778" y="684"/>
                  </a:lnTo>
                  <a:lnTo>
                    <a:pt x="776" y="698"/>
                  </a:lnTo>
                  <a:lnTo>
                    <a:pt x="776" y="710"/>
                  </a:lnTo>
                  <a:lnTo>
                    <a:pt x="778" y="722"/>
                  </a:lnTo>
                  <a:lnTo>
                    <a:pt x="782" y="728"/>
                  </a:lnTo>
                  <a:lnTo>
                    <a:pt x="786" y="728"/>
                  </a:lnTo>
                  <a:lnTo>
                    <a:pt x="794" y="724"/>
                  </a:lnTo>
                  <a:lnTo>
                    <a:pt x="794" y="748"/>
                  </a:lnTo>
                  <a:lnTo>
                    <a:pt x="794" y="756"/>
                  </a:lnTo>
                  <a:lnTo>
                    <a:pt x="792" y="760"/>
                  </a:lnTo>
                  <a:lnTo>
                    <a:pt x="790" y="764"/>
                  </a:lnTo>
                  <a:lnTo>
                    <a:pt x="786" y="768"/>
                  </a:lnTo>
                  <a:lnTo>
                    <a:pt x="776" y="774"/>
                  </a:lnTo>
                  <a:lnTo>
                    <a:pt x="764" y="778"/>
                  </a:lnTo>
                  <a:lnTo>
                    <a:pt x="758" y="780"/>
                  </a:lnTo>
                  <a:lnTo>
                    <a:pt x="750" y="786"/>
                  </a:lnTo>
                  <a:lnTo>
                    <a:pt x="738" y="798"/>
                  </a:lnTo>
                  <a:lnTo>
                    <a:pt x="724" y="818"/>
                  </a:lnTo>
                  <a:lnTo>
                    <a:pt x="708" y="844"/>
                  </a:lnTo>
                  <a:lnTo>
                    <a:pt x="706" y="844"/>
                  </a:lnTo>
                  <a:lnTo>
                    <a:pt x="682" y="860"/>
                  </a:lnTo>
                  <a:lnTo>
                    <a:pt x="688" y="860"/>
                  </a:lnTo>
                  <a:lnTo>
                    <a:pt x="688" y="862"/>
                  </a:lnTo>
                  <a:lnTo>
                    <a:pt x="688" y="864"/>
                  </a:lnTo>
                  <a:lnTo>
                    <a:pt x="686" y="868"/>
                  </a:lnTo>
                  <a:lnTo>
                    <a:pt x="678" y="868"/>
                  </a:lnTo>
                  <a:lnTo>
                    <a:pt x="610" y="868"/>
                  </a:lnTo>
                  <a:lnTo>
                    <a:pt x="584" y="868"/>
                  </a:lnTo>
                  <a:lnTo>
                    <a:pt x="558" y="870"/>
                  </a:lnTo>
                  <a:lnTo>
                    <a:pt x="532" y="874"/>
                  </a:lnTo>
                  <a:lnTo>
                    <a:pt x="510" y="882"/>
                  </a:lnTo>
                  <a:lnTo>
                    <a:pt x="488" y="890"/>
                  </a:lnTo>
                  <a:lnTo>
                    <a:pt x="468" y="900"/>
                  </a:lnTo>
                  <a:lnTo>
                    <a:pt x="450" y="914"/>
                  </a:lnTo>
                  <a:lnTo>
                    <a:pt x="434" y="928"/>
                  </a:lnTo>
                  <a:lnTo>
                    <a:pt x="432" y="930"/>
                  </a:lnTo>
                  <a:lnTo>
                    <a:pt x="430" y="930"/>
                  </a:lnTo>
                  <a:lnTo>
                    <a:pt x="402" y="934"/>
                  </a:lnTo>
                  <a:lnTo>
                    <a:pt x="400" y="934"/>
                  </a:lnTo>
                  <a:lnTo>
                    <a:pt x="398" y="934"/>
                  </a:lnTo>
                  <a:lnTo>
                    <a:pt x="390" y="916"/>
                  </a:lnTo>
                  <a:lnTo>
                    <a:pt x="362" y="922"/>
                  </a:lnTo>
                  <a:lnTo>
                    <a:pt x="350" y="922"/>
                  </a:lnTo>
                  <a:lnTo>
                    <a:pt x="336" y="920"/>
                  </a:lnTo>
                  <a:lnTo>
                    <a:pt x="320" y="916"/>
                  </a:lnTo>
                  <a:lnTo>
                    <a:pt x="304" y="908"/>
                  </a:lnTo>
                  <a:lnTo>
                    <a:pt x="290" y="900"/>
                  </a:lnTo>
                  <a:lnTo>
                    <a:pt x="274" y="892"/>
                  </a:lnTo>
                  <a:lnTo>
                    <a:pt x="246" y="872"/>
                  </a:lnTo>
                  <a:lnTo>
                    <a:pt x="238" y="866"/>
                  </a:lnTo>
                  <a:lnTo>
                    <a:pt x="226" y="860"/>
                  </a:lnTo>
                  <a:lnTo>
                    <a:pt x="214" y="856"/>
                  </a:lnTo>
                  <a:lnTo>
                    <a:pt x="202" y="854"/>
                  </a:lnTo>
                  <a:lnTo>
                    <a:pt x="176" y="852"/>
                  </a:lnTo>
                  <a:lnTo>
                    <a:pt x="148" y="856"/>
                  </a:lnTo>
                  <a:lnTo>
                    <a:pt x="116" y="858"/>
                  </a:lnTo>
                  <a:lnTo>
                    <a:pt x="86" y="856"/>
                  </a:lnTo>
                  <a:lnTo>
                    <a:pt x="68" y="854"/>
                  </a:lnTo>
                  <a:lnTo>
                    <a:pt x="48" y="852"/>
                  </a:lnTo>
                  <a:lnTo>
                    <a:pt x="2" y="838"/>
                  </a:lnTo>
                  <a:lnTo>
                    <a:pt x="0" y="844"/>
                  </a:lnTo>
                  <a:lnTo>
                    <a:pt x="2" y="844"/>
                  </a:lnTo>
                  <a:lnTo>
                    <a:pt x="2" y="852"/>
                  </a:lnTo>
                  <a:lnTo>
                    <a:pt x="10" y="868"/>
                  </a:lnTo>
                  <a:lnTo>
                    <a:pt x="26" y="888"/>
                  </a:lnTo>
                  <a:lnTo>
                    <a:pt x="28" y="892"/>
                  </a:lnTo>
                  <a:lnTo>
                    <a:pt x="24" y="906"/>
                  </a:lnTo>
                  <a:lnTo>
                    <a:pt x="24" y="908"/>
                  </a:lnTo>
                  <a:lnTo>
                    <a:pt x="14" y="920"/>
                  </a:lnTo>
                  <a:lnTo>
                    <a:pt x="24" y="930"/>
                  </a:lnTo>
                  <a:lnTo>
                    <a:pt x="30" y="936"/>
                  </a:lnTo>
                  <a:lnTo>
                    <a:pt x="30" y="940"/>
                  </a:lnTo>
                  <a:lnTo>
                    <a:pt x="34" y="956"/>
                  </a:lnTo>
                  <a:lnTo>
                    <a:pt x="46" y="968"/>
                  </a:lnTo>
                  <a:lnTo>
                    <a:pt x="46" y="970"/>
                  </a:lnTo>
                  <a:lnTo>
                    <a:pt x="46" y="980"/>
                  </a:lnTo>
                  <a:lnTo>
                    <a:pt x="46" y="988"/>
                  </a:lnTo>
                  <a:lnTo>
                    <a:pt x="54" y="994"/>
                  </a:lnTo>
                  <a:lnTo>
                    <a:pt x="58" y="992"/>
                  </a:lnTo>
                  <a:lnTo>
                    <a:pt x="60" y="990"/>
                  </a:lnTo>
                  <a:lnTo>
                    <a:pt x="64" y="982"/>
                  </a:lnTo>
                  <a:lnTo>
                    <a:pt x="72" y="980"/>
                  </a:lnTo>
                  <a:lnTo>
                    <a:pt x="78" y="976"/>
                  </a:lnTo>
                  <a:lnTo>
                    <a:pt x="120" y="972"/>
                  </a:lnTo>
                  <a:lnTo>
                    <a:pt x="138" y="966"/>
                  </a:lnTo>
                  <a:lnTo>
                    <a:pt x="142" y="964"/>
                  </a:lnTo>
                  <a:lnTo>
                    <a:pt x="150" y="984"/>
                  </a:lnTo>
                  <a:lnTo>
                    <a:pt x="150" y="990"/>
                  </a:lnTo>
                  <a:lnTo>
                    <a:pt x="148" y="996"/>
                  </a:lnTo>
                  <a:lnTo>
                    <a:pt x="126" y="1028"/>
                  </a:lnTo>
                  <a:lnTo>
                    <a:pt x="126" y="1034"/>
                  </a:lnTo>
                  <a:lnTo>
                    <a:pt x="138" y="1044"/>
                  </a:lnTo>
                  <a:lnTo>
                    <a:pt x="148" y="1052"/>
                  </a:lnTo>
                  <a:lnTo>
                    <a:pt x="156" y="1060"/>
                  </a:lnTo>
                  <a:lnTo>
                    <a:pt x="162" y="1064"/>
                  </a:lnTo>
                  <a:lnTo>
                    <a:pt x="170" y="1068"/>
                  </a:lnTo>
                  <a:lnTo>
                    <a:pt x="178" y="1076"/>
                  </a:lnTo>
                  <a:lnTo>
                    <a:pt x="178" y="1078"/>
                  </a:lnTo>
                  <a:lnTo>
                    <a:pt x="186" y="1082"/>
                  </a:lnTo>
                  <a:lnTo>
                    <a:pt x="190" y="1082"/>
                  </a:lnTo>
                  <a:lnTo>
                    <a:pt x="192" y="1092"/>
                  </a:lnTo>
                  <a:lnTo>
                    <a:pt x="194" y="1100"/>
                  </a:lnTo>
                  <a:lnTo>
                    <a:pt x="196" y="1112"/>
                  </a:lnTo>
                  <a:lnTo>
                    <a:pt x="216" y="1116"/>
                  </a:lnTo>
                  <a:lnTo>
                    <a:pt x="218" y="1116"/>
                  </a:lnTo>
                  <a:lnTo>
                    <a:pt x="218" y="1118"/>
                  </a:lnTo>
                  <a:lnTo>
                    <a:pt x="220" y="1120"/>
                  </a:lnTo>
                  <a:lnTo>
                    <a:pt x="226" y="1130"/>
                  </a:lnTo>
                  <a:lnTo>
                    <a:pt x="242" y="1136"/>
                  </a:lnTo>
                  <a:lnTo>
                    <a:pt x="252" y="1130"/>
                  </a:lnTo>
                  <a:lnTo>
                    <a:pt x="250" y="1124"/>
                  </a:lnTo>
                  <a:lnTo>
                    <a:pt x="240" y="1114"/>
                  </a:lnTo>
                  <a:lnTo>
                    <a:pt x="242" y="1112"/>
                  </a:lnTo>
                  <a:lnTo>
                    <a:pt x="250" y="1094"/>
                  </a:lnTo>
                  <a:lnTo>
                    <a:pt x="270" y="1094"/>
                  </a:lnTo>
                  <a:lnTo>
                    <a:pt x="270" y="1096"/>
                  </a:lnTo>
                  <a:lnTo>
                    <a:pt x="298" y="1104"/>
                  </a:lnTo>
                  <a:lnTo>
                    <a:pt x="314" y="1102"/>
                  </a:lnTo>
                  <a:lnTo>
                    <a:pt x="326" y="1092"/>
                  </a:lnTo>
                  <a:lnTo>
                    <a:pt x="334" y="1080"/>
                  </a:lnTo>
                  <a:lnTo>
                    <a:pt x="342" y="1074"/>
                  </a:lnTo>
                  <a:lnTo>
                    <a:pt x="348" y="1070"/>
                  </a:lnTo>
                  <a:lnTo>
                    <a:pt x="354" y="1072"/>
                  </a:lnTo>
                  <a:lnTo>
                    <a:pt x="360" y="1070"/>
                  </a:lnTo>
                  <a:lnTo>
                    <a:pt x="368" y="1072"/>
                  </a:lnTo>
                  <a:lnTo>
                    <a:pt x="374" y="1072"/>
                  </a:lnTo>
                  <a:lnTo>
                    <a:pt x="374" y="1076"/>
                  </a:lnTo>
                  <a:lnTo>
                    <a:pt x="378" y="1084"/>
                  </a:lnTo>
                  <a:lnTo>
                    <a:pt x="382" y="1096"/>
                  </a:lnTo>
                  <a:lnTo>
                    <a:pt x="386" y="1108"/>
                  </a:lnTo>
                  <a:lnTo>
                    <a:pt x="386" y="1110"/>
                  </a:lnTo>
                  <a:lnTo>
                    <a:pt x="382" y="1124"/>
                  </a:lnTo>
                  <a:lnTo>
                    <a:pt x="368" y="1140"/>
                  </a:lnTo>
                  <a:lnTo>
                    <a:pt x="366" y="1142"/>
                  </a:lnTo>
                  <a:lnTo>
                    <a:pt x="338" y="1154"/>
                  </a:lnTo>
                  <a:lnTo>
                    <a:pt x="334" y="1162"/>
                  </a:lnTo>
                  <a:lnTo>
                    <a:pt x="330" y="1186"/>
                  </a:lnTo>
                  <a:lnTo>
                    <a:pt x="332" y="1196"/>
                  </a:lnTo>
                  <a:lnTo>
                    <a:pt x="340" y="1208"/>
                  </a:lnTo>
                  <a:lnTo>
                    <a:pt x="342" y="1212"/>
                  </a:lnTo>
                  <a:lnTo>
                    <a:pt x="352" y="1218"/>
                  </a:lnTo>
                  <a:lnTo>
                    <a:pt x="386" y="1218"/>
                  </a:lnTo>
                  <a:lnTo>
                    <a:pt x="414" y="1214"/>
                  </a:lnTo>
                  <a:lnTo>
                    <a:pt x="418" y="1210"/>
                  </a:lnTo>
                  <a:lnTo>
                    <a:pt x="424" y="1204"/>
                  </a:lnTo>
                  <a:lnTo>
                    <a:pt x="428" y="1204"/>
                  </a:lnTo>
                  <a:lnTo>
                    <a:pt x="448" y="1206"/>
                  </a:lnTo>
                  <a:lnTo>
                    <a:pt x="450" y="1204"/>
                  </a:lnTo>
                  <a:lnTo>
                    <a:pt x="448" y="1196"/>
                  </a:lnTo>
                  <a:lnTo>
                    <a:pt x="450" y="1188"/>
                  </a:lnTo>
                  <a:lnTo>
                    <a:pt x="458" y="1174"/>
                  </a:lnTo>
                  <a:lnTo>
                    <a:pt x="458" y="1148"/>
                  </a:lnTo>
                  <a:lnTo>
                    <a:pt x="474" y="1106"/>
                  </a:lnTo>
                  <a:lnTo>
                    <a:pt x="474" y="1104"/>
                  </a:lnTo>
                  <a:lnTo>
                    <a:pt x="500" y="1084"/>
                  </a:lnTo>
                  <a:lnTo>
                    <a:pt x="502" y="1082"/>
                  </a:lnTo>
                  <a:lnTo>
                    <a:pt x="522" y="1092"/>
                  </a:lnTo>
                  <a:lnTo>
                    <a:pt x="536" y="1102"/>
                  </a:lnTo>
                  <a:lnTo>
                    <a:pt x="538" y="1108"/>
                  </a:lnTo>
                  <a:lnTo>
                    <a:pt x="540" y="1110"/>
                  </a:lnTo>
                  <a:lnTo>
                    <a:pt x="538" y="1128"/>
                  </a:lnTo>
                  <a:lnTo>
                    <a:pt x="530" y="1140"/>
                  </a:lnTo>
                  <a:lnTo>
                    <a:pt x="526" y="1156"/>
                  </a:lnTo>
                  <a:lnTo>
                    <a:pt x="526" y="1172"/>
                  </a:lnTo>
                  <a:lnTo>
                    <a:pt x="530" y="1180"/>
                  </a:lnTo>
                  <a:lnTo>
                    <a:pt x="538" y="1180"/>
                  </a:lnTo>
                  <a:lnTo>
                    <a:pt x="540" y="1180"/>
                  </a:lnTo>
                  <a:lnTo>
                    <a:pt x="552" y="1180"/>
                  </a:lnTo>
                  <a:lnTo>
                    <a:pt x="556" y="1182"/>
                  </a:lnTo>
                  <a:lnTo>
                    <a:pt x="560" y="1186"/>
                  </a:lnTo>
                  <a:lnTo>
                    <a:pt x="566" y="1196"/>
                  </a:lnTo>
                  <a:lnTo>
                    <a:pt x="572" y="1200"/>
                  </a:lnTo>
                  <a:lnTo>
                    <a:pt x="574" y="1200"/>
                  </a:lnTo>
                  <a:lnTo>
                    <a:pt x="602" y="1212"/>
                  </a:lnTo>
                  <a:lnTo>
                    <a:pt x="614" y="1216"/>
                  </a:lnTo>
                  <a:lnTo>
                    <a:pt x="630" y="1214"/>
                  </a:lnTo>
                  <a:lnTo>
                    <a:pt x="638" y="1204"/>
                  </a:lnTo>
                  <a:lnTo>
                    <a:pt x="646" y="1164"/>
                  </a:lnTo>
                  <a:lnTo>
                    <a:pt x="648" y="1144"/>
                  </a:lnTo>
                  <a:lnTo>
                    <a:pt x="648" y="1142"/>
                  </a:lnTo>
                  <a:lnTo>
                    <a:pt x="650" y="1140"/>
                  </a:lnTo>
                  <a:lnTo>
                    <a:pt x="666" y="1128"/>
                  </a:lnTo>
                  <a:lnTo>
                    <a:pt x="674" y="1116"/>
                  </a:lnTo>
                  <a:lnTo>
                    <a:pt x="690" y="1108"/>
                  </a:lnTo>
                  <a:lnTo>
                    <a:pt x="700" y="1102"/>
                  </a:lnTo>
                  <a:lnTo>
                    <a:pt x="712" y="1098"/>
                  </a:lnTo>
                  <a:lnTo>
                    <a:pt x="706" y="1074"/>
                  </a:lnTo>
                  <a:lnTo>
                    <a:pt x="734" y="1076"/>
                  </a:lnTo>
                  <a:lnTo>
                    <a:pt x="734" y="1078"/>
                  </a:lnTo>
                  <a:lnTo>
                    <a:pt x="748" y="1084"/>
                  </a:lnTo>
                  <a:lnTo>
                    <a:pt x="748" y="1082"/>
                  </a:lnTo>
                  <a:lnTo>
                    <a:pt x="752" y="1068"/>
                  </a:lnTo>
                  <a:lnTo>
                    <a:pt x="752" y="1064"/>
                  </a:lnTo>
                  <a:lnTo>
                    <a:pt x="754" y="1066"/>
                  </a:lnTo>
                  <a:lnTo>
                    <a:pt x="756" y="1066"/>
                  </a:lnTo>
                  <a:lnTo>
                    <a:pt x="768" y="1068"/>
                  </a:lnTo>
                  <a:lnTo>
                    <a:pt x="774" y="1068"/>
                  </a:lnTo>
                  <a:lnTo>
                    <a:pt x="786" y="1056"/>
                  </a:lnTo>
                  <a:lnTo>
                    <a:pt x="788" y="1056"/>
                  </a:lnTo>
                  <a:lnTo>
                    <a:pt x="788" y="1054"/>
                  </a:lnTo>
                  <a:lnTo>
                    <a:pt x="790" y="1054"/>
                  </a:lnTo>
                  <a:lnTo>
                    <a:pt x="806" y="1052"/>
                  </a:lnTo>
                  <a:lnTo>
                    <a:pt x="818" y="1038"/>
                  </a:lnTo>
                  <a:lnTo>
                    <a:pt x="826" y="1028"/>
                  </a:lnTo>
                  <a:lnTo>
                    <a:pt x="826" y="1016"/>
                  </a:lnTo>
                  <a:lnTo>
                    <a:pt x="828" y="1010"/>
                  </a:lnTo>
                  <a:lnTo>
                    <a:pt x="834" y="1004"/>
                  </a:lnTo>
                  <a:lnTo>
                    <a:pt x="836" y="1004"/>
                  </a:lnTo>
                  <a:lnTo>
                    <a:pt x="850" y="1006"/>
                  </a:lnTo>
                  <a:lnTo>
                    <a:pt x="858" y="1002"/>
                  </a:lnTo>
                  <a:lnTo>
                    <a:pt x="860" y="992"/>
                  </a:lnTo>
                  <a:lnTo>
                    <a:pt x="876" y="986"/>
                  </a:lnTo>
                  <a:lnTo>
                    <a:pt x="878" y="986"/>
                  </a:lnTo>
                  <a:lnTo>
                    <a:pt x="898" y="988"/>
                  </a:lnTo>
                  <a:lnTo>
                    <a:pt x="914" y="984"/>
                  </a:lnTo>
                  <a:lnTo>
                    <a:pt x="922" y="976"/>
                  </a:lnTo>
                  <a:lnTo>
                    <a:pt x="930" y="962"/>
                  </a:lnTo>
                  <a:lnTo>
                    <a:pt x="918" y="950"/>
                  </a:lnTo>
                  <a:lnTo>
                    <a:pt x="918" y="948"/>
                  </a:lnTo>
                  <a:lnTo>
                    <a:pt x="914" y="940"/>
                  </a:lnTo>
                  <a:lnTo>
                    <a:pt x="912" y="924"/>
                  </a:lnTo>
                  <a:lnTo>
                    <a:pt x="918" y="912"/>
                  </a:lnTo>
                  <a:lnTo>
                    <a:pt x="920" y="904"/>
                  </a:lnTo>
                  <a:lnTo>
                    <a:pt x="928" y="896"/>
                  </a:lnTo>
                  <a:lnTo>
                    <a:pt x="936" y="878"/>
                  </a:lnTo>
                  <a:lnTo>
                    <a:pt x="936" y="876"/>
                  </a:lnTo>
                  <a:lnTo>
                    <a:pt x="938" y="876"/>
                  </a:lnTo>
                  <a:lnTo>
                    <a:pt x="946" y="864"/>
                  </a:lnTo>
                  <a:lnTo>
                    <a:pt x="958" y="840"/>
                  </a:lnTo>
                  <a:lnTo>
                    <a:pt x="968" y="856"/>
                  </a:lnTo>
                  <a:lnTo>
                    <a:pt x="970" y="856"/>
                  </a:lnTo>
                  <a:lnTo>
                    <a:pt x="970" y="858"/>
                  </a:lnTo>
                  <a:lnTo>
                    <a:pt x="974" y="874"/>
                  </a:lnTo>
                  <a:lnTo>
                    <a:pt x="976" y="890"/>
                  </a:lnTo>
                  <a:lnTo>
                    <a:pt x="986" y="896"/>
                  </a:lnTo>
                  <a:lnTo>
                    <a:pt x="988" y="896"/>
                  </a:lnTo>
                  <a:lnTo>
                    <a:pt x="990" y="896"/>
                  </a:lnTo>
                  <a:lnTo>
                    <a:pt x="992" y="896"/>
                  </a:lnTo>
                  <a:lnTo>
                    <a:pt x="1002" y="880"/>
                  </a:lnTo>
                  <a:lnTo>
                    <a:pt x="1006" y="864"/>
                  </a:lnTo>
                  <a:lnTo>
                    <a:pt x="1010" y="864"/>
                  </a:lnTo>
                  <a:lnTo>
                    <a:pt x="1012" y="864"/>
                  </a:lnTo>
                  <a:lnTo>
                    <a:pt x="1034" y="872"/>
                  </a:lnTo>
                  <a:lnTo>
                    <a:pt x="1046" y="864"/>
                  </a:lnTo>
                  <a:lnTo>
                    <a:pt x="1048" y="864"/>
                  </a:lnTo>
                  <a:lnTo>
                    <a:pt x="1060" y="862"/>
                  </a:lnTo>
                  <a:lnTo>
                    <a:pt x="1068" y="848"/>
                  </a:lnTo>
                  <a:lnTo>
                    <a:pt x="1068" y="832"/>
                  </a:lnTo>
                  <a:lnTo>
                    <a:pt x="1074" y="806"/>
                  </a:lnTo>
                  <a:lnTo>
                    <a:pt x="1074" y="808"/>
                  </a:lnTo>
                  <a:lnTo>
                    <a:pt x="1078" y="808"/>
                  </a:lnTo>
                  <a:lnTo>
                    <a:pt x="1094" y="812"/>
                  </a:lnTo>
                  <a:lnTo>
                    <a:pt x="1102" y="796"/>
                  </a:lnTo>
                  <a:lnTo>
                    <a:pt x="1104" y="796"/>
                  </a:lnTo>
                  <a:lnTo>
                    <a:pt x="1106" y="796"/>
                  </a:lnTo>
                  <a:lnTo>
                    <a:pt x="1122" y="796"/>
                  </a:lnTo>
                  <a:lnTo>
                    <a:pt x="1124" y="796"/>
                  </a:lnTo>
                  <a:lnTo>
                    <a:pt x="1126" y="796"/>
                  </a:lnTo>
                  <a:lnTo>
                    <a:pt x="1134" y="808"/>
                  </a:lnTo>
                  <a:lnTo>
                    <a:pt x="1134" y="810"/>
                  </a:lnTo>
                  <a:lnTo>
                    <a:pt x="1134" y="812"/>
                  </a:lnTo>
                  <a:lnTo>
                    <a:pt x="1136" y="828"/>
                  </a:lnTo>
                  <a:lnTo>
                    <a:pt x="1144" y="834"/>
                  </a:lnTo>
                  <a:lnTo>
                    <a:pt x="1154" y="824"/>
                  </a:lnTo>
                  <a:lnTo>
                    <a:pt x="1158" y="828"/>
                  </a:lnTo>
                  <a:lnTo>
                    <a:pt x="1162" y="834"/>
                  </a:lnTo>
                  <a:lnTo>
                    <a:pt x="1162" y="840"/>
                  </a:lnTo>
                  <a:lnTo>
                    <a:pt x="1162" y="854"/>
                  </a:lnTo>
                  <a:lnTo>
                    <a:pt x="1158" y="868"/>
                  </a:lnTo>
                  <a:lnTo>
                    <a:pt x="1162" y="876"/>
                  </a:lnTo>
                  <a:lnTo>
                    <a:pt x="1170" y="884"/>
                  </a:lnTo>
                  <a:lnTo>
                    <a:pt x="1202" y="888"/>
                  </a:lnTo>
                  <a:lnTo>
                    <a:pt x="1204" y="890"/>
                  </a:lnTo>
                  <a:lnTo>
                    <a:pt x="1206" y="890"/>
                  </a:lnTo>
                  <a:lnTo>
                    <a:pt x="1208" y="892"/>
                  </a:lnTo>
                  <a:lnTo>
                    <a:pt x="1218" y="880"/>
                  </a:lnTo>
                  <a:lnTo>
                    <a:pt x="1226" y="872"/>
                  </a:lnTo>
                  <a:lnTo>
                    <a:pt x="1222" y="860"/>
                  </a:lnTo>
                  <a:lnTo>
                    <a:pt x="1214" y="808"/>
                  </a:lnTo>
                  <a:lnTo>
                    <a:pt x="1238" y="820"/>
                  </a:lnTo>
                  <a:lnTo>
                    <a:pt x="1250" y="832"/>
                  </a:lnTo>
                  <a:lnTo>
                    <a:pt x="1256" y="838"/>
                  </a:lnTo>
                  <a:lnTo>
                    <a:pt x="1266" y="832"/>
                  </a:lnTo>
                  <a:lnTo>
                    <a:pt x="1298" y="796"/>
                  </a:lnTo>
                  <a:lnTo>
                    <a:pt x="1300" y="796"/>
                  </a:lnTo>
                  <a:lnTo>
                    <a:pt x="1312" y="786"/>
                  </a:lnTo>
                  <a:lnTo>
                    <a:pt x="1326" y="768"/>
                  </a:lnTo>
                  <a:lnTo>
                    <a:pt x="1326" y="766"/>
                  </a:lnTo>
                  <a:lnTo>
                    <a:pt x="1344" y="770"/>
                  </a:lnTo>
                  <a:lnTo>
                    <a:pt x="1354" y="770"/>
                  </a:lnTo>
                  <a:lnTo>
                    <a:pt x="1354" y="762"/>
                  </a:lnTo>
                  <a:lnTo>
                    <a:pt x="1356" y="756"/>
                  </a:lnTo>
                  <a:lnTo>
                    <a:pt x="1370" y="740"/>
                  </a:lnTo>
                  <a:lnTo>
                    <a:pt x="1374" y="736"/>
                  </a:lnTo>
                  <a:lnTo>
                    <a:pt x="1390" y="742"/>
                  </a:lnTo>
                  <a:lnTo>
                    <a:pt x="1408" y="740"/>
                  </a:lnTo>
                  <a:lnTo>
                    <a:pt x="1422" y="726"/>
                  </a:lnTo>
                  <a:lnTo>
                    <a:pt x="1428" y="714"/>
                  </a:lnTo>
                  <a:lnTo>
                    <a:pt x="1424" y="708"/>
                  </a:lnTo>
                  <a:lnTo>
                    <a:pt x="1412" y="714"/>
                  </a:lnTo>
                  <a:lnTo>
                    <a:pt x="1412" y="712"/>
                  </a:lnTo>
                  <a:lnTo>
                    <a:pt x="1410" y="712"/>
                  </a:lnTo>
                  <a:lnTo>
                    <a:pt x="1396" y="700"/>
                  </a:lnTo>
                  <a:lnTo>
                    <a:pt x="1396" y="698"/>
                  </a:lnTo>
                  <a:lnTo>
                    <a:pt x="1402" y="676"/>
                  </a:lnTo>
                  <a:lnTo>
                    <a:pt x="1402" y="660"/>
                  </a:lnTo>
                  <a:lnTo>
                    <a:pt x="1398" y="648"/>
                  </a:lnTo>
                  <a:lnTo>
                    <a:pt x="1388" y="644"/>
                  </a:lnTo>
                  <a:lnTo>
                    <a:pt x="1388" y="642"/>
                  </a:lnTo>
                  <a:lnTo>
                    <a:pt x="1386" y="642"/>
                  </a:lnTo>
                  <a:lnTo>
                    <a:pt x="1386" y="640"/>
                  </a:lnTo>
                  <a:lnTo>
                    <a:pt x="1376" y="622"/>
                  </a:lnTo>
                  <a:lnTo>
                    <a:pt x="1374" y="620"/>
                  </a:lnTo>
                  <a:lnTo>
                    <a:pt x="1362" y="636"/>
                  </a:lnTo>
                  <a:lnTo>
                    <a:pt x="1348" y="644"/>
                  </a:lnTo>
                  <a:lnTo>
                    <a:pt x="1344" y="646"/>
                  </a:lnTo>
                  <a:lnTo>
                    <a:pt x="1344" y="644"/>
                  </a:lnTo>
                  <a:lnTo>
                    <a:pt x="1342" y="644"/>
                  </a:lnTo>
                  <a:lnTo>
                    <a:pt x="1328" y="630"/>
                  </a:lnTo>
                  <a:lnTo>
                    <a:pt x="1328" y="628"/>
                  </a:lnTo>
                  <a:lnTo>
                    <a:pt x="1318" y="606"/>
                  </a:lnTo>
                  <a:lnTo>
                    <a:pt x="1314" y="590"/>
                  </a:lnTo>
                  <a:lnTo>
                    <a:pt x="1314" y="588"/>
                  </a:lnTo>
                  <a:lnTo>
                    <a:pt x="1314" y="564"/>
                  </a:lnTo>
                  <a:lnTo>
                    <a:pt x="1312" y="550"/>
                  </a:lnTo>
                  <a:lnTo>
                    <a:pt x="1300" y="546"/>
                  </a:lnTo>
                  <a:lnTo>
                    <a:pt x="1274" y="526"/>
                  </a:lnTo>
                  <a:lnTo>
                    <a:pt x="1276" y="524"/>
                  </a:lnTo>
                  <a:lnTo>
                    <a:pt x="1288" y="510"/>
                  </a:lnTo>
                  <a:lnTo>
                    <a:pt x="1288" y="508"/>
                  </a:lnTo>
                  <a:lnTo>
                    <a:pt x="1290" y="508"/>
                  </a:lnTo>
                  <a:lnTo>
                    <a:pt x="1302" y="508"/>
                  </a:lnTo>
                  <a:lnTo>
                    <a:pt x="1304" y="508"/>
                  </a:lnTo>
                  <a:lnTo>
                    <a:pt x="1310" y="510"/>
                  </a:lnTo>
                  <a:lnTo>
                    <a:pt x="1314" y="514"/>
                  </a:lnTo>
                  <a:lnTo>
                    <a:pt x="1326" y="522"/>
                  </a:lnTo>
                  <a:lnTo>
                    <a:pt x="1338" y="512"/>
                  </a:lnTo>
                  <a:lnTo>
                    <a:pt x="1346" y="500"/>
                  </a:lnTo>
                  <a:lnTo>
                    <a:pt x="1346" y="490"/>
                  </a:lnTo>
                  <a:lnTo>
                    <a:pt x="1344" y="464"/>
                  </a:lnTo>
                  <a:lnTo>
                    <a:pt x="1342" y="454"/>
                  </a:lnTo>
                  <a:lnTo>
                    <a:pt x="1324" y="452"/>
                  </a:lnTo>
                  <a:lnTo>
                    <a:pt x="1324" y="440"/>
                  </a:lnTo>
                  <a:lnTo>
                    <a:pt x="1308" y="420"/>
                  </a:lnTo>
                  <a:lnTo>
                    <a:pt x="1306" y="420"/>
                  </a:lnTo>
                  <a:lnTo>
                    <a:pt x="1298" y="406"/>
                  </a:lnTo>
                  <a:lnTo>
                    <a:pt x="1298" y="404"/>
                  </a:lnTo>
                  <a:lnTo>
                    <a:pt x="1298" y="402"/>
                  </a:lnTo>
                  <a:lnTo>
                    <a:pt x="1314" y="380"/>
                  </a:lnTo>
                  <a:lnTo>
                    <a:pt x="1314" y="378"/>
                  </a:lnTo>
                  <a:lnTo>
                    <a:pt x="1316" y="378"/>
                  </a:lnTo>
                  <a:lnTo>
                    <a:pt x="1316" y="376"/>
                  </a:lnTo>
                  <a:lnTo>
                    <a:pt x="1318" y="376"/>
                  </a:lnTo>
                  <a:lnTo>
                    <a:pt x="1324" y="376"/>
                  </a:lnTo>
                  <a:lnTo>
                    <a:pt x="1334" y="368"/>
                  </a:lnTo>
                  <a:lnTo>
                    <a:pt x="1344" y="336"/>
                  </a:lnTo>
                  <a:lnTo>
                    <a:pt x="1358" y="322"/>
                  </a:lnTo>
                  <a:lnTo>
                    <a:pt x="1358" y="320"/>
                  </a:lnTo>
                  <a:lnTo>
                    <a:pt x="1374" y="316"/>
                  </a:lnTo>
                  <a:lnTo>
                    <a:pt x="1374" y="318"/>
                  </a:lnTo>
                  <a:lnTo>
                    <a:pt x="1382" y="326"/>
                  </a:lnTo>
                  <a:lnTo>
                    <a:pt x="1386" y="328"/>
                  </a:lnTo>
                  <a:lnTo>
                    <a:pt x="1392" y="302"/>
                  </a:lnTo>
                  <a:lnTo>
                    <a:pt x="1386" y="284"/>
                  </a:lnTo>
                  <a:lnTo>
                    <a:pt x="1386" y="282"/>
                  </a:lnTo>
                  <a:lnTo>
                    <a:pt x="1388" y="262"/>
                  </a:lnTo>
                  <a:lnTo>
                    <a:pt x="1388" y="260"/>
                  </a:lnTo>
                  <a:lnTo>
                    <a:pt x="1398" y="250"/>
                  </a:lnTo>
                  <a:lnTo>
                    <a:pt x="1404" y="240"/>
                  </a:lnTo>
                  <a:lnTo>
                    <a:pt x="1404" y="230"/>
                  </a:lnTo>
                  <a:lnTo>
                    <a:pt x="1402" y="220"/>
                  </a:lnTo>
                  <a:lnTo>
                    <a:pt x="1398" y="204"/>
                  </a:lnTo>
                  <a:lnTo>
                    <a:pt x="1398" y="186"/>
                  </a:lnTo>
                  <a:lnTo>
                    <a:pt x="1398" y="184"/>
                  </a:lnTo>
                  <a:lnTo>
                    <a:pt x="1402" y="168"/>
                  </a:lnTo>
                  <a:lnTo>
                    <a:pt x="1398" y="158"/>
                  </a:lnTo>
                  <a:lnTo>
                    <a:pt x="1396" y="152"/>
                  </a:lnTo>
                  <a:lnTo>
                    <a:pt x="1398" y="128"/>
                  </a:lnTo>
                  <a:close/>
                </a:path>
              </a:pathLst>
            </a:custGeom>
            <a:grpFill/>
            <a:ln w="3175">
              <a:solidFill>
                <a:schemeClr val="bg1"/>
              </a:solidFill>
              <a:round/>
            </a:ln>
          </p:spPr>
          <p:txBody>
            <a:bodyPr/>
            <a:lstStyle/>
            <a:p>
              <a:endParaRPr lang="zh-CN" altLang="en-US"/>
            </a:p>
          </p:txBody>
        </p:sp>
        <p:sp>
          <p:nvSpPr>
            <p:cNvPr id="4" name="甘肃"/>
            <p:cNvSpPr/>
            <p:nvPr/>
          </p:nvSpPr>
          <p:spPr bwMode="auto">
            <a:xfrm>
              <a:off x="3290178" y="2797637"/>
              <a:ext cx="1632711" cy="1382076"/>
            </a:xfrm>
            <a:custGeom>
              <a:avLst/>
              <a:gdLst>
                <a:gd name="T0" fmla="*/ 2147483646 w 912"/>
                <a:gd name="T1" fmla="*/ 2147483646 h 772"/>
                <a:gd name="T2" fmla="*/ 2147483646 w 912"/>
                <a:gd name="T3" fmla="*/ 2147483646 h 772"/>
                <a:gd name="T4" fmla="*/ 2147483646 w 912"/>
                <a:gd name="T5" fmla="*/ 2147483646 h 772"/>
                <a:gd name="T6" fmla="*/ 2147483646 w 912"/>
                <a:gd name="T7" fmla="*/ 2147483646 h 772"/>
                <a:gd name="T8" fmla="*/ 2147483646 w 912"/>
                <a:gd name="T9" fmla="*/ 2147483646 h 772"/>
                <a:gd name="T10" fmla="*/ 2147483646 w 912"/>
                <a:gd name="T11" fmla="*/ 2147483646 h 772"/>
                <a:gd name="T12" fmla="*/ 2147483646 w 912"/>
                <a:gd name="T13" fmla="*/ 2147483646 h 772"/>
                <a:gd name="T14" fmla="*/ 2147483646 w 912"/>
                <a:gd name="T15" fmla="*/ 2147483646 h 772"/>
                <a:gd name="T16" fmla="*/ 2147483646 w 912"/>
                <a:gd name="T17" fmla="*/ 2147483646 h 772"/>
                <a:gd name="T18" fmla="*/ 2147483646 w 912"/>
                <a:gd name="T19" fmla="*/ 2147483646 h 772"/>
                <a:gd name="T20" fmla="*/ 2147483646 w 912"/>
                <a:gd name="T21" fmla="*/ 2147483646 h 772"/>
                <a:gd name="T22" fmla="*/ 2147483646 w 912"/>
                <a:gd name="T23" fmla="*/ 2147483646 h 772"/>
                <a:gd name="T24" fmla="*/ 2147483646 w 912"/>
                <a:gd name="T25" fmla="*/ 2147483646 h 772"/>
                <a:gd name="T26" fmla="*/ 2147483646 w 912"/>
                <a:gd name="T27" fmla="*/ 2147483646 h 772"/>
                <a:gd name="T28" fmla="*/ 2147483646 w 912"/>
                <a:gd name="T29" fmla="*/ 2147483646 h 772"/>
                <a:gd name="T30" fmla="*/ 2147483646 w 912"/>
                <a:gd name="T31" fmla="*/ 2147483646 h 772"/>
                <a:gd name="T32" fmla="*/ 2147483646 w 912"/>
                <a:gd name="T33" fmla="*/ 2147483646 h 772"/>
                <a:gd name="T34" fmla="*/ 2147483646 w 912"/>
                <a:gd name="T35" fmla="*/ 2147483646 h 772"/>
                <a:gd name="T36" fmla="*/ 2147483646 w 912"/>
                <a:gd name="T37" fmla="*/ 2147483646 h 772"/>
                <a:gd name="T38" fmla="*/ 2147483646 w 912"/>
                <a:gd name="T39" fmla="*/ 2147483646 h 772"/>
                <a:gd name="T40" fmla="*/ 2147483646 w 912"/>
                <a:gd name="T41" fmla="*/ 2147483646 h 772"/>
                <a:gd name="T42" fmla="*/ 2147483646 w 912"/>
                <a:gd name="T43" fmla="*/ 2147483646 h 772"/>
                <a:gd name="T44" fmla="*/ 2147483646 w 912"/>
                <a:gd name="T45" fmla="*/ 2147483646 h 772"/>
                <a:gd name="T46" fmla="*/ 2147483646 w 912"/>
                <a:gd name="T47" fmla="*/ 2147483646 h 772"/>
                <a:gd name="T48" fmla="*/ 2147483646 w 912"/>
                <a:gd name="T49" fmla="*/ 2147483646 h 772"/>
                <a:gd name="T50" fmla="*/ 2147483646 w 912"/>
                <a:gd name="T51" fmla="*/ 2147483646 h 772"/>
                <a:gd name="T52" fmla="*/ 2147483646 w 912"/>
                <a:gd name="T53" fmla="*/ 2147483646 h 772"/>
                <a:gd name="T54" fmla="*/ 2147483646 w 912"/>
                <a:gd name="T55" fmla="*/ 2147483646 h 772"/>
                <a:gd name="T56" fmla="*/ 2147483646 w 912"/>
                <a:gd name="T57" fmla="*/ 2147483646 h 772"/>
                <a:gd name="T58" fmla="*/ 2147483646 w 912"/>
                <a:gd name="T59" fmla="*/ 2147483646 h 772"/>
                <a:gd name="T60" fmla="*/ 2147483646 w 912"/>
                <a:gd name="T61" fmla="*/ 2147483646 h 772"/>
                <a:gd name="T62" fmla="*/ 2147483646 w 912"/>
                <a:gd name="T63" fmla="*/ 2147483646 h 772"/>
                <a:gd name="T64" fmla="*/ 2147483646 w 912"/>
                <a:gd name="T65" fmla="*/ 2147483646 h 772"/>
                <a:gd name="T66" fmla="*/ 2147483646 w 912"/>
                <a:gd name="T67" fmla="*/ 2147483646 h 772"/>
                <a:gd name="T68" fmla="*/ 2147483646 w 912"/>
                <a:gd name="T69" fmla="*/ 2147483646 h 772"/>
                <a:gd name="T70" fmla="*/ 2147483646 w 912"/>
                <a:gd name="T71" fmla="*/ 2147483646 h 772"/>
                <a:gd name="T72" fmla="*/ 2147483646 w 912"/>
                <a:gd name="T73" fmla="*/ 2147483646 h 772"/>
                <a:gd name="T74" fmla="*/ 2147483646 w 912"/>
                <a:gd name="T75" fmla="*/ 2147483646 h 772"/>
                <a:gd name="T76" fmla="*/ 2147483646 w 912"/>
                <a:gd name="T77" fmla="*/ 2147483646 h 772"/>
                <a:gd name="T78" fmla="*/ 2147483646 w 912"/>
                <a:gd name="T79" fmla="*/ 2147483646 h 772"/>
                <a:gd name="T80" fmla="*/ 2147483646 w 912"/>
                <a:gd name="T81" fmla="*/ 2147483646 h 772"/>
                <a:gd name="T82" fmla="*/ 2147483646 w 912"/>
                <a:gd name="T83" fmla="*/ 2147483646 h 772"/>
                <a:gd name="T84" fmla="*/ 2147483646 w 912"/>
                <a:gd name="T85" fmla="*/ 2147483646 h 772"/>
                <a:gd name="T86" fmla="*/ 2147483646 w 912"/>
                <a:gd name="T87" fmla="*/ 2147483646 h 772"/>
                <a:gd name="T88" fmla="*/ 2147483646 w 912"/>
                <a:gd name="T89" fmla="*/ 2147483646 h 772"/>
                <a:gd name="T90" fmla="*/ 2147483646 w 912"/>
                <a:gd name="T91" fmla="*/ 2147483646 h 772"/>
                <a:gd name="T92" fmla="*/ 2147483646 w 912"/>
                <a:gd name="T93" fmla="*/ 2147483646 h 772"/>
                <a:gd name="T94" fmla="*/ 2147483646 w 912"/>
                <a:gd name="T95" fmla="*/ 2147483646 h 772"/>
                <a:gd name="T96" fmla="*/ 2147483646 w 912"/>
                <a:gd name="T97" fmla="*/ 2147483646 h 772"/>
                <a:gd name="T98" fmla="*/ 2147483646 w 912"/>
                <a:gd name="T99" fmla="*/ 2147483646 h 772"/>
                <a:gd name="T100" fmla="*/ 2147483646 w 912"/>
                <a:gd name="T101" fmla="*/ 2147483646 h 772"/>
                <a:gd name="T102" fmla="*/ 2147483646 w 912"/>
                <a:gd name="T103" fmla="*/ 2147483646 h 772"/>
                <a:gd name="T104" fmla="*/ 2147483646 w 912"/>
                <a:gd name="T105" fmla="*/ 2147483646 h 772"/>
                <a:gd name="T106" fmla="*/ 2147483646 w 912"/>
                <a:gd name="T107" fmla="*/ 2147483646 h 772"/>
                <a:gd name="T108" fmla="*/ 2147483646 w 912"/>
                <a:gd name="T109" fmla="*/ 2147483646 h 772"/>
                <a:gd name="T110" fmla="*/ 2147483646 w 912"/>
                <a:gd name="T111" fmla="*/ 2147483646 h 7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12" h="772">
                  <a:moveTo>
                    <a:pt x="542" y="280"/>
                  </a:moveTo>
                  <a:lnTo>
                    <a:pt x="530" y="280"/>
                  </a:lnTo>
                  <a:lnTo>
                    <a:pt x="526" y="288"/>
                  </a:lnTo>
                  <a:lnTo>
                    <a:pt x="532" y="296"/>
                  </a:lnTo>
                  <a:lnTo>
                    <a:pt x="536" y="308"/>
                  </a:lnTo>
                  <a:lnTo>
                    <a:pt x="536" y="310"/>
                  </a:lnTo>
                  <a:lnTo>
                    <a:pt x="536" y="312"/>
                  </a:lnTo>
                  <a:lnTo>
                    <a:pt x="518" y="320"/>
                  </a:lnTo>
                  <a:lnTo>
                    <a:pt x="516" y="320"/>
                  </a:lnTo>
                  <a:lnTo>
                    <a:pt x="506" y="320"/>
                  </a:lnTo>
                  <a:lnTo>
                    <a:pt x="500" y="316"/>
                  </a:lnTo>
                  <a:lnTo>
                    <a:pt x="494" y="314"/>
                  </a:lnTo>
                  <a:lnTo>
                    <a:pt x="492" y="310"/>
                  </a:lnTo>
                  <a:lnTo>
                    <a:pt x="488" y="300"/>
                  </a:lnTo>
                  <a:lnTo>
                    <a:pt x="464" y="296"/>
                  </a:lnTo>
                  <a:lnTo>
                    <a:pt x="456" y="264"/>
                  </a:lnTo>
                  <a:lnTo>
                    <a:pt x="450" y="262"/>
                  </a:lnTo>
                  <a:lnTo>
                    <a:pt x="446" y="258"/>
                  </a:lnTo>
                  <a:lnTo>
                    <a:pt x="444" y="256"/>
                  </a:lnTo>
                  <a:lnTo>
                    <a:pt x="440" y="250"/>
                  </a:lnTo>
                  <a:lnTo>
                    <a:pt x="432" y="248"/>
                  </a:lnTo>
                  <a:lnTo>
                    <a:pt x="424" y="242"/>
                  </a:lnTo>
                  <a:lnTo>
                    <a:pt x="416" y="232"/>
                  </a:lnTo>
                  <a:lnTo>
                    <a:pt x="406" y="228"/>
                  </a:lnTo>
                  <a:lnTo>
                    <a:pt x="392" y="214"/>
                  </a:lnTo>
                  <a:lnTo>
                    <a:pt x="390" y="204"/>
                  </a:lnTo>
                  <a:lnTo>
                    <a:pt x="390" y="202"/>
                  </a:lnTo>
                  <a:lnTo>
                    <a:pt x="416" y="168"/>
                  </a:lnTo>
                  <a:lnTo>
                    <a:pt x="416" y="164"/>
                  </a:lnTo>
                  <a:lnTo>
                    <a:pt x="416" y="162"/>
                  </a:lnTo>
                  <a:lnTo>
                    <a:pt x="412" y="152"/>
                  </a:lnTo>
                  <a:lnTo>
                    <a:pt x="398" y="156"/>
                  </a:lnTo>
                  <a:lnTo>
                    <a:pt x="396" y="156"/>
                  </a:lnTo>
                  <a:lnTo>
                    <a:pt x="396" y="158"/>
                  </a:lnTo>
                  <a:lnTo>
                    <a:pt x="360" y="160"/>
                  </a:lnTo>
                  <a:lnTo>
                    <a:pt x="348" y="164"/>
                  </a:lnTo>
                  <a:lnTo>
                    <a:pt x="342" y="168"/>
                  </a:lnTo>
                  <a:lnTo>
                    <a:pt x="340" y="172"/>
                  </a:lnTo>
                  <a:lnTo>
                    <a:pt x="334" y="178"/>
                  </a:lnTo>
                  <a:lnTo>
                    <a:pt x="330" y="178"/>
                  </a:lnTo>
                  <a:lnTo>
                    <a:pt x="324" y="178"/>
                  </a:lnTo>
                  <a:lnTo>
                    <a:pt x="324" y="176"/>
                  </a:lnTo>
                  <a:lnTo>
                    <a:pt x="312" y="168"/>
                  </a:lnTo>
                  <a:lnTo>
                    <a:pt x="312" y="148"/>
                  </a:lnTo>
                  <a:lnTo>
                    <a:pt x="304" y="142"/>
                  </a:lnTo>
                  <a:lnTo>
                    <a:pt x="300" y="134"/>
                  </a:lnTo>
                  <a:lnTo>
                    <a:pt x="296" y="116"/>
                  </a:lnTo>
                  <a:lnTo>
                    <a:pt x="288" y="108"/>
                  </a:lnTo>
                  <a:lnTo>
                    <a:pt x="280" y="100"/>
                  </a:lnTo>
                  <a:lnTo>
                    <a:pt x="276" y="98"/>
                  </a:lnTo>
                  <a:lnTo>
                    <a:pt x="290" y="80"/>
                  </a:lnTo>
                  <a:lnTo>
                    <a:pt x="292" y="68"/>
                  </a:lnTo>
                  <a:lnTo>
                    <a:pt x="276" y="48"/>
                  </a:lnTo>
                  <a:lnTo>
                    <a:pt x="268" y="32"/>
                  </a:lnTo>
                  <a:lnTo>
                    <a:pt x="268" y="24"/>
                  </a:lnTo>
                  <a:lnTo>
                    <a:pt x="256" y="16"/>
                  </a:lnTo>
                  <a:lnTo>
                    <a:pt x="256" y="14"/>
                  </a:lnTo>
                  <a:lnTo>
                    <a:pt x="246" y="2"/>
                  </a:lnTo>
                  <a:lnTo>
                    <a:pt x="232" y="0"/>
                  </a:lnTo>
                  <a:lnTo>
                    <a:pt x="216" y="4"/>
                  </a:lnTo>
                  <a:lnTo>
                    <a:pt x="212" y="8"/>
                  </a:lnTo>
                  <a:lnTo>
                    <a:pt x="210" y="30"/>
                  </a:lnTo>
                  <a:lnTo>
                    <a:pt x="210" y="56"/>
                  </a:lnTo>
                  <a:lnTo>
                    <a:pt x="208" y="56"/>
                  </a:lnTo>
                  <a:lnTo>
                    <a:pt x="192" y="62"/>
                  </a:lnTo>
                  <a:lnTo>
                    <a:pt x="178" y="64"/>
                  </a:lnTo>
                  <a:lnTo>
                    <a:pt x="168" y="70"/>
                  </a:lnTo>
                  <a:lnTo>
                    <a:pt x="154" y="74"/>
                  </a:lnTo>
                  <a:lnTo>
                    <a:pt x="152" y="76"/>
                  </a:lnTo>
                  <a:lnTo>
                    <a:pt x="124" y="68"/>
                  </a:lnTo>
                  <a:lnTo>
                    <a:pt x="114" y="80"/>
                  </a:lnTo>
                  <a:lnTo>
                    <a:pt x="108" y="86"/>
                  </a:lnTo>
                  <a:lnTo>
                    <a:pt x="98" y="88"/>
                  </a:lnTo>
                  <a:lnTo>
                    <a:pt x="82" y="102"/>
                  </a:lnTo>
                  <a:lnTo>
                    <a:pt x="72" y="116"/>
                  </a:lnTo>
                  <a:lnTo>
                    <a:pt x="72" y="118"/>
                  </a:lnTo>
                  <a:lnTo>
                    <a:pt x="66" y="128"/>
                  </a:lnTo>
                  <a:lnTo>
                    <a:pt x="60" y="132"/>
                  </a:lnTo>
                  <a:lnTo>
                    <a:pt x="50" y="144"/>
                  </a:lnTo>
                  <a:lnTo>
                    <a:pt x="50" y="146"/>
                  </a:lnTo>
                  <a:lnTo>
                    <a:pt x="44" y="150"/>
                  </a:lnTo>
                  <a:lnTo>
                    <a:pt x="32" y="152"/>
                  </a:lnTo>
                  <a:lnTo>
                    <a:pt x="12" y="152"/>
                  </a:lnTo>
                  <a:lnTo>
                    <a:pt x="8" y="158"/>
                  </a:lnTo>
                  <a:lnTo>
                    <a:pt x="0" y="172"/>
                  </a:lnTo>
                  <a:lnTo>
                    <a:pt x="4" y="184"/>
                  </a:lnTo>
                  <a:lnTo>
                    <a:pt x="2" y="216"/>
                  </a:lnTo>
                  <a:lnTo>
                    <a:pt x="8" y="224"/>
                  </a:lnTo>
                  <a:lnTo>
                    <a:pt x="8" y="226"/>
                  </a:lnTo>
                  <a:lnTo>
                    <a:pt x="10" y="232"/>
                  </a:lnTo>
                  <a:lnTo>
                    <a:pt x="22" y="232"/>
                  </a:lnTo>
                  <a:lnTo>
                    <a:pt x="40" y="236"/>
                  </a:lnTo>
                  <a:lnTo>
                    <a:pt x="66" y="238"/>
                  </a:lnTo>
                  <a:lnTo>
                    <a:pt x="76" y="236"/>
                  </a:lnTo>
                  <a:lnTo>
                    <a:pt x="78" y="236"/>
                  </a:lnTo>
                  <a:lnTo>
                    <a:pt x="80" y="236"/>
                  </a:lnTo>
                  <a:lnTo>
                    <a:pt x="100" y="244"/>
                  </a:lnTo>
                  <a:lnTo>
                    <a:pt x="102" y="244"/>
                  </a:lnTo>
                  <a:lnTo>
                    <a:pt x="112" y="254"/>
                  </a:lnTo>
                  <a:lnTo>
                    <a:pt x="136" y="262"/>
                  </a:lnTo>
                  <a:lnTo>
                    <a:pt x="138" y="262"/>
                  </a:lnTo>
                  <a:lnTo>
                    <a:pt x="154" y="272"/>
                  </a:lnTo>
                  <a:lnTo>
                    <a:pt x="192" y="308"/>
                  </a:lnTo>
                  <a:lnTo>
                    <a:pt x="210" y="316"/>
                  </a:lnTo>
                  <a:lnTo>
                    <a:pt x="218" y="312"/>
                  </a:lnTo>
                  <a:lnTo>
                    <a:pt x="224" y="300"/>
                  </a:lnTo>
                  <a:lnTo>
                    <a:pt x="220" y="278"/>
                  </a:lnTo>
                  <a:lnTo>
                    <a:pt x="222" y="274"/>
                  </a:lnTo>
                  <a:lnTo>
                    <a:pt x="224" y="270"/>
                  </a:lnTo>
                  <a:lnTo>
                    <a:pt x="236" y="264"/>
                  </a:lnTo>
                  <a:lnTo>
                    <a:pt x="236" y="262"/>
                  </a:lnTo>
                  <a:lnTo>
                    <a:pt x="286" y="292"/>
                  </a:lnTo>
                  <a:lnTo>
                    <a:pt x="292" y="290"/>
                  </a:lnTo>
                  <a:lnTo>
                    <a:pt x="302" y="284"/>
                  </a:lnTo>
                  <a:lnTo>
                    <a:pt x="304" y="284"/>
                  </a:lnTo>
                  <a:lnTo>
                    <a:pt x="310" y="284"/>
                  </a:lnTo>
                  <a:lnTo>
                    <a:pt x="320" y="276"/>
                  </a:lnTo>
                  <a:lnTo>
                    <a:pt x="322" y="276"/>
                  </a:lnTo>
                  <a:lnTo>
                    <a:pt x="324" y="276"/>
                  </a:lnTo>
                  <a:lnTo>
                    <a:pt x="352" y="296"/>
                  </a:lnTo>
                  <a:lnTo>
                    <a:pt x="354" y="298"/>
                  </a:lnTo>
                  <a:lnTo>
                    <a:pt x="372" y="312"/>
                  </a:lnTo>
                  <a:lnTo>
                    <a:pt x="380" y="320"/>
                  </a:lnTo>
                  <a:lnTo>
                    <a:pt x="388" y="330"/>
                  </a:lnTo>
                  <a:lnTo>
                    <a:pt x="398" y="340"/>
                  </a:lnTo>
                  <a:lnTo>
                    <a:pt x="404" y="338"/>
                  </a:lnTo>
                  <a:lnTo>
                    <a:pt x="412" y="324"/>
                  </a:lnTo>
                  <a:lnTo>
                    <a:pt x="430" y="336"/>
                  </a:lnTo>
                  <a:lnTo>
                    <a:pt x="432" y="336"/>
                  </a:lnTo>
                  <a:lnTo>
                    <a:pt x="444" y="352"/>
                  </a:lnTo>
                  <a:lnTo>
                    <a:pt x="480" y="380"/>
                  </a:lnTo>
                  <a:lnTo>
                    <a:pt x="492" y="392"/>
                  </a:lnTo>
                  <a:lnTo>
                    <a:pt x="522" y="382"/>
                  </a:lnTo>
                  <a:lnTo>
                    <a:pt x="524" y="406"/>
                  </a:lnTo>
                  <a:lnTo>
                    <a:pt x="538" y="420"/>
                  </a:lnTo>
                  <a:lnTo>
                    <a:pt x="548" y="436"/>
                  </a:lnTo>
                  <a:lnTo>
                    <a:pt x="548" y="438"/>
                  </a:lnTo>
                  <a:lnTo>
                    <a:pt x="548" y="440"/>
                  </a:lnTo>
                  <a:lnTo>
                    <a:pt x="560" y="494"/>
                  </a:lnTo>
                  <a:lnTo>
                    <a:pt x="572" y="516"/>
                  </a:lnTo>
                  <a:lnTo>
                    <a:pt x="556" y="558"/>
                  </a:lnTo>
                  <a:lnTo>
                    <a:pt x="556" y="560"/>
                  </a:lnTo>
                  <a:lnTo>
                    <a:pt x="544" y="564"/>
                  </a:lnTo>
                  <a:lnTo>
                    <a:pt x="544" y="576"/>
                  </a:lnTo>
                  <a:lnTo>
                    <a:pt x="542" y="576"/>
                  </a:lnTo>
                  <a:lnTo>
                    <a:pt x="528" y="598"/>
                  </a:lnTo>
                  <a:lnTo>
                    <a:pt x="508" y="600"/>
                  </a:lnTo>
                  <a:lnTo>
                    <a:pt x="488" y="616"/>
                  </a:lnTo>
                  <a:lnTo>
                    <a:pt x="494" y="620"/>
                  </a:lnTo>
                  <a:lnTo>
                    <a:pt x="500" y="622"/>
                  </a:lnTo>
                  <a:lnTo>
                    <a:pt x="504" y="626"/>
                  </a:lnTo>
                  <a:lnTo>
                    <a:pt x="508" y="630"/>
                  </a:lnTo>
                  <a:lnTo>
                    <a:pt x="508" y="634"/>
                  </a:lnTo>
                  <a:lnTo>
                    <a:pt x="504" y="642"/>
                  </a:lnTo>
                  <a:lnTo>
                    <a:pt x="504" y="644"/>
                  </a:lnTo>
                  <a:lnTo>
                    <a:pt x="492" y="656"/>
                  </a:lnTo>
                  <a:lnTo>
                    <a:pt x="490" y="656"/>
                  </a:lnTo>
                  <a:lnTo>
                    <a:pt x="490" y="658"/>
                  </a:lnTo>
                  <a:lnTo>
                    <a:pt x="488" y="658"/>
                  </a:lnTo>
                  <a:lnTo>
                    <a:pt x="450" y="652"/>
                  </a:lnTo>
                  <a:lnTo>
                    <a:pt x="448" y="666"/>
                  </a:lnTo>
                  <a:lnTo>
                    <a:pt x="452" y="696"/>
                  </a:lnTo>
                  <a:lnTo>
                    <a:pt x="484" y="708"/>
                  </a:lnTo>
                  <a:lnTo>
                    <a:pt x="484" y="710"/>
                  </a:lnTo>
                  <a:lnTo>
                    <a:pt x="496" y="706"/>
                  </a:lnTo>
                  <a:lnTo>
                    <a:pt x="498" y="706"/>
                  </a:lnTo>
                  <a:lnTo>
                    <a:pt x="500" y="704"/>
                  </a:lnTo>
                  <a:lnTo>
                    <a:pt x="500" y="706"/>
                  </a:lnTo>
                  <a:lnTo>
                    <a:pt x="510" y="712"/>
                  </a:lnTo>
                  <a:lnTo>
                    <a:pt x="524" y="712"/>
                  </a:lnTo>
                  <a:lnTo>
                    <a:pt x="528" y="710"/>
                  </a:lnTo>
                  <a:lnTo>
                    <a:pt x="524" y="696"/>
                  </a:lnTo>
                  <a:lnTo>
                    <a:pt x="520" y="680"/>
                  </a:lnTo>
                  <a:lnTo>
                    <a:pt x="520" y="678"/>
                  </a:lnTo>
                  <a:lnTo>
                    <a:pt x="520" y="676"/>
                  </a:lnTo>
                  <a:lnTo>
                    <a:pt x="526" y="670"/>
                  </a:lnTo>
                  <a:lnTo>
                    <a:pt x="528" y="668"/>
                  </a:lnTo>
                  <a:lnTo>
                    <a:pt x="536" y="656"/>
                  </a:lnTo>
                  <a:lnTo>
                    <a:pt x="538" y="654"/>
                  </a:lnTo>
                  <a:lnTo>
                    <a:pt x="552" y="644"/>
                  </a:lnTo>
                  <a:lnTo>
                    <a:pt x="552" y="642"/>
                  </a:lnTo>
                  <a:lnTo>
                    <a:pt x="554" y="642"/>
                  </a:lnTo>
                  <a:lnTo>
                    <a:pt x="572" y="640"/>
                  </a:lnTo>
                  <a:lnTo>
                    <a:pt x="572" y="644"/>
                  </a:lnTo>
                  <a:lnTo>
                    <a:pt x="572" y="656"/>
                  </a:lnTo>
                  <a:lnTo>
                    <a:pt x="576" y="664"/>
                  </a:lnTo>
                  <a:lnTo>
                    <a:pt x="580" y="674"/>
                  </a:lnTo>
                  <a:lnTo>
                    <a:pt x="596" y="684"/>
                  </a:lnTo>
                  <a:lnTo>
                    <a:pt x="640" y="688"/>
                  </a:lnTo>
                  <a:lnTo>
                    <a:pt x="642" y="688"/>
                  </a:lnTo>
                  <a:lnTo>
                    <a:pt x="644" y="688"/>
                  </a:lnTo>
                  <a:lnTo>
                    <a:pt x="644" y="690"/>
                  </a:lnTo>
                  <a:lnTo>
                    <a:pt x="644" y="692"/>
                  </a:lnTo>
                  <a:lnTo>
                    <a:pt x="644" y="706"/>
                  </a:lnTo>
                  <a:lnTo>
                    <a:pt x="656" y="720"/>
                  </a:lnTo>
                  <a:lnTo>
                    <a:pt x="666" y="724"/>
                  </a:lnTo>
                  <a:lnTo>
                    <a:pt x="668" y="724"/>
                  </a:lnTo>
                  <a:lnTo>
                    <a:pt x="668" y="726"/>
                  </a:lnTo>
                  <a:lnTo>
                    <a:pt x="668" y="732"/>
                  </a:lnTo>
                  <a:lnTo>
                    <a:pt x="668" y="740"/>
                  </a:lnTo>
                  <a:lnTo>
                    <a:pt x="664" y="756"/>
                  </a:lnTo>
                  <a:lnTo>
                    <a:pt x="670" y="760"/>
                  </a:lnTo>
                  <a:lnTo>
                    <a:pt x="678" y="760"/>
                  </a:lnTo>
                  <a:lnTo>
                    <a:pt x="684" y="762"/>
                  </a:lnTo>
                  <a:lnTo>
                    <a:pt x="688" y="764"/>
                  </a:lnTo>
                  <a:lnTo>
                    <a:pt x="706" y="772"/>
                  </a:lnTo>
                  <a:lnTo>
                    <a:pt x="716" y="764"/>
                  </a:lnTo>
                  <a:lnTo>
                    <a:pt x="728" y="750"/>
                  </a:lnTo>
                  <a:lnTo>
                    <a:pt x="730" y="744"/>
                  </a:lnTo>
                  <a:lnTo>
                    <a:pt x="732" y="742"/>
                  </a:lnTo>
                  <a:lnTo>
                    <a:pt x="734" y="740"/>
                  </a:lnTo>
                  <a:lnTo>
                    <a:pt x="730" y="722"/>
                  </a:lnTo>
                  <a:lnTo>
                    <a:pt x="728" y="714"/>
                  </a:lnTo>
                  <a:lnTo>
                    <a:pt x="728" y="712"/>
                  </a:lnTo>
                  <a:lnTo>
                    <a:pt x="728" y="710"/>
                  </a:lnTo>
                  <a:lnTo>
                    <a:pt x="736" y="700"/>
                  </a:lnTo>
                  <a:lnTo>
                    <a:pt x="748" y="690"/>
                  </a:lnTo>
                  <a:lnTo>
                    <a:pt x="750" y="690"/>
                  </a:lnTo>
                  <a:lnTo>
                    <a:pt x="776" y="690"/>
                  </a:lnTo>
                  <a:lnTo>
                    <a:pt x="780" y="688"/>
                  </a:lnTo>
                  <a:lnTo>
                    <a:pt x="780" y="676"/>
                  </a:lnTo>
                  <a:lnTo>
                    <a:pt x="776" y="664"/>
                  </a:lnTo>
                  <a:lnTo>
                    <a:pt x="766" y="648"/>
                  </a:lnTo>
                  <a:lnTo>
                    <a:pt x="766" y="628"/>
                  </a:lnTo>
                  <a:lnTo>
                    <a:pt x="766" y="626"/>
                  </a:lnTo>
                  <a:lnTo>
                    <a:pt x="770" y="614"/>
                  </a:lnTo>
                  <a:lnTo>
                    <a:pt x="772" y="614"/>
                  </a:lnTo>
                  <a:lnTo>
                    <a:pt x="792" y="582"/>
                  </a:lnTo>
                  <a:lnTo>
                    <a:pt x="794" y="582"/>
                  </a:lnTo>
                  <a:lnTo>
                    <a:pt x="796" y="580"/>
                  </a:lnTo>
                  <a:lnTo>
                    <a:pt x="800" y="580"/>
                  </a:lnTo>
                  <a:lnTo>
                    <a:pt x="808" y="582"/>
                  </a:lnTo>
                  <a:lnTo>
                    <a:pt x="828" y="592"/>
                  </a:lnTo>
                  <a:lnTo>
                    <a:pt x="840" y="596"/>
                  </a:lnTo>
                  <a:lnTo>
                    <a:pt x="840" y="590"/>
                  </a:lnTo>
                  <a:lnTo>
                    <a:pt x="838" y="588"/>
                  </a:lnTo>
                  <a:lnTo>
                    <a:pt x="838" y="586"/>
                  </a:lnTo>
                  <a:lnTo>
                    <a:pt x="840" y="580"/>
                  </a:lnTo>
                  <a:lnTo>
                    <a:pt x="846" y="572"/>
                  </a:lnTo>
                  <a:lnTo>
                    <a:pt x="860" y="562"/>
                  </a:lnTo>
                  <a:lnTo>
                    <a:pt x="860" y="560"/>
                  </a:lnTo>
                  <a:lnTo>
                    <a:pt x="876" y="556"/>
                  </a:lnTo>
                  <a:lnTo>
                    <a:pt x="890" y="556"/>
                  </a:lnTo>
                  <a:lnTo>
                    <a:pt x="892" y="556"/>
                  </a:lnTo>
                  <a:lnTo>
                    <a:pt x="900" y="556"/>
                  </a:lnTo>
                  <a:lnTo>
                    <a:pt x="904" y="536"/>
                  </a:lnTo>
                  <a:lnTo>
                    <a:pt x="904" y="524"/>
                  </a:lnTo>
                  <a:lnTo>
                    <a:pt x="906" y="512"/>
                  </a:lnTo>
                  <a:lnTo>
                    <a:pt x="906" y="510"/>
                  </a:lnTo>
                  <a:lnTo>
                    <a:pt x="908" y="508"/>
                  </a:lnTo>
                  <a:lnTo>
                    <a:pt x="912" y="496"/>
                  </a:lnTo>
                  <a:lnTo>
                    <a:pt x="906" y="488"/>
                  </a:lnTo>
                  <a:lnTo>
                    <a:pt x="896" y="480"/>
                  </a:lnTo>
                  <a:lnTo>
                    <a:pt x="876" y="476"/>
                  </a:lnTo>
                  <a:lnTo>
                    <a:pt x="868" y="472"/>
                  </a:lnTo>
                  <a:lnTo>
                    <a:pt x="852" y="460"/>
                  </a:lnTo>
                  <a:lnTo>
                    <a:pt x="840" y="456"/>
                  </a:lnTo>
                  <a:lnTo>
                    <a:pt x="840" y="454"/>
                  </a:lnTo>
                  <a:lnTo>
                    <a:pt x="824" y="436"/>
                  </a:lnTo>
                  <a:lnTo>
                    <a:pt x="812" y="436"/>
                  </a:lnTo>
                  <a:lnTo>
                    <a:pt x="810" y="436"/>
                  </a:lnTo>
                  <a:lnTo>
                    <a:pt x="798" y="430"/>
                  </a:lnTo>
                  <a:lnTo>
                    <a:pt x="790" y="440"/>
                  </a:lnTo>
                  <a:lnTo>
                    <a:pt x="788" y="476"/>
                  </a:lnTo>
                  <a:lnTo>
                    <a:pt x="792" y="492"/>
                  </a:lnTo>
                  <a:lnTo>
                    <a:pt x="796" y="492"/>
                  </a:lnTo>
                  <a:lnTo>
                    <a:pt x="798" y="492"/>
                  </a:lnTo>
                  <a:lnTo>
                    <a:pt x="808" y="496"/>
                  </a:lnTo>
                  <a:lnTo>
                    <a:pt x="814" y="510"/>
                  </a:lnTo>
                  <a:lnTo>
                    <a:pt x="816" y="510"/>
                  </a:lnTo>
                  <a:lnTo>
                    <a:pt x="816" y="512"/>
                  </a:lnTo>
                  <a:lnTo>
                    <a:pt x="812" y="536"/>
                  </a:lnTo>
                  <a:lnTo>
                    <a:pt x="812" y="538"/>
                  </a:lnTo>
                  <a:lnTo>
                    <a:pt x="812" y="540"/>
                  </a:lnTo>
                  <a:lnTo>
                    <a:pt x="800" y="546"/>
                  </a:lnTo>
                  <a:lnTo>
                    <a:pt x="798" y="548"/>
                  </a:lnTo>
                  <a:lnTo>
                    <a:pt x="798" y="546"/>
                  </a:lnTo>
                  <a:lnTo>
                    <a:pt x="796" y="546"/>
                  </a:lnTo>
                  <a:lnTo>
                    <a:pt x="792" y="544"/>
                  </a:lnTo>
                  <a:lnTo>
                    <a:pt x="778" y="550"/>
                  </a:lnTo>
                  <a:lnTo>
                    <a:pt x="778" y="552"/>
                  </a:lnTo>
                  <a:lnTo>
                    <a:pt x="780" y="552"/>
                  </a:lnTo>
                  <a:lnTo>
                    <a:pt x="782" y="574"/>
                  </a:lnTo>
                  <a:lnTo>
                    <a:pt x="780" y="578"/>
                  </a:lnTo>
                  <a:lnTo>
                    <a:pt x="776" y="580"/>
                  </a:lnTo>
                  <a:lnTo>
                    <a:pt x="768" y="580"/>
                  </a:lnTo>
                  <a:lnTo>
                    <a:pt x="762" y="578"/>
                  </a:lnTo>
                  <a:lnTo>
                    <a:pt x="758" y="576"/>
                  </a:lnTo>
                  <a:lnTo>
                    <a:pt x="748" y="568"/>
                  </a:lnTo>
                  <a:lnTo>
                    <a:pt x="746" y="568"/>
                  </a:lnTo>
                  <a:lnTo>
                    <a:pt x="746" y="566"/>
                  </a:lnTo>
                  <a:lnTo>
                    <a:pt x="740" y="552"/>
                  </a:lnTo>
                  <a:lnTo>
                    <a:pt x="736" y="550"/>
                  </a:lnTo>
                  <a:lnTo>
                    <a:pt x="728" y="546"/>
                  </a:lnTo>
                  <a:lnTo>
                    <a:pt x="726" y="546"/>
                  </a:lnTo>
                  <a:lnTo>
                    <a:pt x="714" y="538"/>
                  </a:lnTo>
                  <a:lnTo>
                    <a:pt x="712" y="538"/>
                  </a:lnTo>
                  <a:lnTo>
                    <a:pt x="712" y="536"/>
                  </a:lnTo>
                  <a:lnTo>
                    <a:pt x="710" y="524"/>
                  </a:lnTo>
                  <a:lnTo>
                    <a:pt x="712" y="512"/>
                  </a:lnTo>
                  <a:lnTo>
                    <a:pt x="716" y="506"/>
                  </a:lnTo>
                  <a:lnTo>
                    <a:pt x="716" y="502"/>
                  </a:lnTo>
                  <a:lnTo>
                    <a:pt x="712" y="488"/>
                  </a:lnTo>
                  <a:lnTo>
                    <a:pt x="700" y="478"/>
                  </a:lnTo>
                  <a:lnTo>
                    <a:pt x="700" y="476"/>
                  </a:lnTo>
                  <a:lnTo>
                    <a:pt x="698" y="444"/>
                  </a:lnTo>
                  <a:lnTo>
                    <a:pt x="690" y="436"/>
                  </a:lnTo>
                  <a:lnTo>
                    <a:pt x="688" y="436"/>
                  </a:lnTo>
                  <a:lnTo>
                    <a:pt x="688" y="434"/>
                  </a:lnTo>
                  <a:lnTo>
                    <a:pt x="682" y="420"/>
                  </a:lnTo>
                  <a:lnTo>
                    <a:pt x="652" y="416"/>
                  </a:lnTo>
                  <a:lnTo>
                    <a:pt x="644" y="410"/>
                  </a:lnTo>
                  <a:lnTo>
                    <a:pt x="638" y="402"/>
                  </a:lnTo>
                  <a:lnTo>
                    <a:pt x="624" y="402"/>
                  </a:lnTo>
                  <a:lnTo>
                    <a:pt x="618" y="398"/>
                  </a:lnTo>
                  <a:lnTo>
                    <a:pt x="610" y="392"/>
                  </a:lnTo>
                  <a:lnTo>
                    <a:pt x="608" y="390"/>
                  </a:lnTo>
                  <a:lnTo>
                    <a:pt x="604" y="384"/>
                  </a:lnTo>
                  <a:lnTo>
                    <a:pt x="598" y="376"/>
                  </a:lnTo>
                  <a:lnTo>
                    <a:pt x="596" y="362"/>
                  </a:lnTo>
                  <a:lnTo>
                    <a:pt x="596" y="360"/>
                  </a:lnTo>
                  <a:lnTo>
                    <a:pt x="600" y="336"/>
                  </a:lnTo>
                  <a:lnTo>
                    <a:pt x="604" y="324"/>
                  </a:lnTo>
                  <a:lnTo>
                    <a:pt x="606" y="324"/>
                  </a:lnTo>
                  <a:lnTo>
                    <a:pt x="636" y="310"/>
                  </a:lnTo>
                  <a:lnTo>
                    <a:pt x="648" y="296"/>
                  </a:lnTo>
                  <a:lnTo>
                    <a:pt x="650" y="284"/>
                  </a:lnTo>
                  <a:lnTo>
                    <a:pt x="648" y="276"/>
                  </a:lnTo>
                  <a:lnTo>
                    <a:pt x="644" y="262"/>
                  </a:lnTo>
                  <a:lnTo>
                    <a:pt x="640" y="254"/>
                  </a:lnTo>
                  <a:lnTo>
                    <a:pt x="634" y="256"/>
                  </a:lnTo>
                  <a:lnTo>
                    <a:pt x="624" y="254"/>
                  </a:lnTo>
                  <a:lnTo>
                    <a:pt x="616" y="260"/>
                  </a:lnTo>
                  <a:lnTo>
                    <a:pt x="606" y="272"/>
                  </a:lnTo>
                  <a:lnTo>
                    <a:pt x="592" y="286"/>
                  </a:lnTo>
                  <a:lnTo>
                    <a:pt x="590" y="286"/>
                  </a:lnTo>
                  <a:lnTo>
                    <a:pt x="578" y="290"/>
                  </a:lnTo>
                  <a:lnTo>
                    <a:pt x="568" y="288"/>
                  </a:lnTo>
                  <a:lnTo>
                    <a:pt x="542" y="280"/>
                  </a:lnTo>
                  <a:close/>
                </a:path>
              </a:pathLst>
            </a:custGeom>
            <a:grpFill/>
            <a:ln w="3175">
              <a:solidFill>
                <a:schemeClr val="bg1"/>
              </a:solidFill>
              <a:round/>
            </a:ln>
          </p:spPr>
          <p:txBody>
            <a:bodyPr/>
            <a:lstStyle/>
            <a:p>
              <a:endParaRPr lang="zh-CN" altLang="en-US"/>
            </a:p>
          </p:txBody>
        </p:sp>
        <p:sp>
          <p:nvSpPr>
            <p:cNvPr id="5" name="宁夏"/>
            <p:cNvSpPr/>
            <p:nvPr/>
          </p:nvSpPr>
          <p:spPr bwMode="auto">
            <a:xfrm>
              <a:off x="4450262" y="3277425"/>
              <a:ext cx="329407" cy="544237"/>
            </a:xfrm>
            <a:custGeom>
              <a:avLst/>
              <a:gdLst>
                <a:gd name="T0" fmla="*/ 2147483646 w 184"/>
                <a:gd name="T1" fmla="*/ 2147483646 h 304"/>
                <a:gd name="T2" fmla="*/ 2147483646 w 184"/>
                <a:gd name="T3" fmla="*/ 2147483646 h 304"/>
                <a:gd name="T4" fmla="*/ 2147483646 w 184"/>
                <a:gd name="T5" fmla="*/ 2147483646 h 304"/>
                <a:gd name="T6" fmla="*/ 2147483646 w 184"/>
                <a:gd name="T7" fmla="*/ 2147483646 h 304"/>
                <a:gd name="T8" fmla="*/ 2147483646 w 184"/>
                <a:gd name="T9" fmla="*/ 2147483646 h 304"/>
                <a:gd name="T10" fmla="*/ 2147483646 w 184"/>
                <a:gd name="T11" fmla="*/ 2147483646 h 304"/>
                <a:gd name="T12" fmla="*/ 2147483646 w 184"/>
                <a:gd name="T13" fmla="*/ 2147483646 h 304"/>
                <a:gd name="T14" fmla="*/ 2147483646 w 184"/>
                <a:gd name="T15" fmla="*/ 2147483646 h 304"/>
                <a:gd name="T16" fmla="*/ 2147483646 w 184"/>
                <a:gd name="T17" fmla="*/ 2147483646 h 304"/>
                <a:gd name="T18" fmla="*/ 2147483646 w 184"/>
                <a:gd name="T19" fmla="*/ 2147483646 h 304"/>
                <a:gd name="T20" fmla="*/ 2147483646 w 184"/>
                <a:gd name="T21" fmla="*/ 2147483646 h 304"/>
                <a:gd name="T22" fmla="*/ 2147483646 w 184"/>
                <a:gd name="T23" fmla="*/ 2147483646 h 304"/>
                <a:gd name="T24" fmla="*/ 2147483646 w 184"/>
                <a:gd name="T25" fmla="*/ 2147483646 h 304"/>
                <a:gd name="T26" fmla="*/ 2147483646 w 184"/>
                <a:gd name="T27" fmla="*/ 2147483646 h 304"/>
                <a:gd name="T28" fmla="*/ 2147483646 w 184"/>
                <a:gd name="T29" fmla="*/ 2147483646 h 304"/>
                <a:gd name="T30" fmla="*/ 2147483646 w 184"/>
                <a:gd name="T31" fmla="*/ 2147483646 h 304"/>
                <a:gd name="T32" fmla="*/ 2147483646 w 184"/>
                <a:gd name="T33" fmla="*/ 2147483646 h 304"/>
                <a:gd name="T34" fmla="*/ 2147483646 w 184"/>
                <a:gd name="T35" fmla="*/ 2147483646 h 304"/>
                <a:gd name="T36" fmla="*/ 2147483646 w 184"/>
                <a:gd name="T37" fmla="*/ 2147483646 h 304"/>
                <a:gd name="T38" fmla="*/ 2147483646 w 184"/>
                <a:gd name="T39" fmla="*/ 2147483646 h 304"/>
                <a:gd name="T40" fmla="*/ 2147483646 w 184"/>
                <a:gd name="T41" fmla="*/ 2147483646 h 304"/>
                <a:gd name="T42" fmla="*/ 2147483646 w 184"/>
                <a:gd name="T43" fmla="*/ 2147483646 h 304"/>
                <a:gd name="T44" fmla="*/ 2147483646 w 184"/>
                <a:gd name="T45" fmla="*/ 2147483646 h 304"/>
                <a:gd name="T46" fmla="*/ 2147483646 w 184"/>
                <a:gd name="T47" fmla="*/ 2147483646 h 304"/>
                <a:gd name="T48" fmla="*/ 2147483646 w 184"/>
                <a:gd name="T49" fmla="*/ 2147483646 h 304"/>
                <a:gd name="T50" fmla="*/ 2147483646 w 184"/>
                <a:gd name="T51" fmla="*/ 2147483646 h 304"/>
                <a:gd name="T52" fmla="*/ 2147483646 w 184"/>
                <a:gd name="T53" fmla="*/ 2147483646 h 304"/>
                <a:gd name="T54" fmla="*/ 2147483646 w 184"/>
                <a:gd name="T55" fmla="*/ 2147483646 h 304"/>
                <a:gd name="T56" fmla="*/ 2147483646 w 184"/>
                <a:gd name="T57" fmla="*/ 2147483646 h 304"/>
                <a:gd name="T58" fmla="*/ 2147483646 w 184"/>
                <a:gd name="T59" fmla="*/ 2147483646 h 304"/>
                <a:gd name="T60" fmla="*/ 2147483646 w 184"/>
                <a:gd name="T61" fmla="*/ 2147483646 h 304"/>
                <a:gd name="T62" fmla="*/ 2147483646 w 184"/>
                <a:gd name="T63" fmla="*/ 2147483646 h 304"/>
                <a:gd name="T64" fmla="*/ 2147483646 w 184"/>
                <a:gd name="T65" fmla="*/ 2147483646 h 304"/>
                <a:gd name="T66" fmla="*/ 2147483646 w 184"/>
                <a:gd name="T67" fmla="*/ 2147483646 h 304"/>
                <a:gd name="T68" fmla="*/ 2147483646 w 184"/>
                <a:gd name="T69" fmla="*/ 2147483646 h 304"/>
                <a:gd name="T70" fmla="*/ 2147483646 w 184"/>
                <a:gd name="T71" fmla="*/ 2147483646 h 304"/>
                <a:gd name="T72" fmla="*/ 2147483646 w 184"/>
                <a:gd name="T73" fmla="*/ 2147483646 h 304"/>
                <a:gd name="T74" fmla="*/ 2147483646 w 184"/>
                <a:gd name="T75" fmla="*/ 2147483646 h 304"/>
                <a:gd name="T76" fmla="*/ 2147483646 w 184"/>
                <a:gd name="T77" fmla="*/ 2147483646 h 304"/>
                <a:gd name="T78" fmla="*/ 2147483646 w 184"/>
                <a:gd name="T79" fmla="*/ 2147483646 h 304"/>
                <a:gd name="T80" fmla="*/ 2147483646 w 184"/>
                <a:gd name="T81" fmla="*/ 2147483646 h 304"/>
                <a:gd name="T82" fmla="*/ 2147483646 w 184"/>
                <a:gd name="T83" fmla="*/ 2147483646 h 304"/>
                <a:gd name="T84" fmla="*/ 2147483646 w 184"/>
                <a:gd name="T85" fmla="*/ 2147483646 h 304"/>
                <a:gd name="T86" fmla="*/ 2147483646 w 184"/>
                <a:gd name="T87" fmla="*/ 2147483646 h 304"/>
                <a:gd name="T88" fmla="*/ 2147483646 w 184"/>
                <a:gd name="T89" fmla="*/ 2147483646 h 304"/>
                <a:gd name="T90" fmla="*/ 2147483646 w 184"/>
                <a:gd name="T91" fmla="*/ 2147483646 h 304"/>
                <a:gd name="T92" fmla="*/ 2147483646 w 184"/>
                <a:gd name="T93" fmla="*/ 2147483646 h 304"/>
                <a:gd name="T94" fmla="*/ 2147483646 w 184"/>
                <a:gd name="T95" fmla="*/ 2147483646 h 304"/>
                <a:gd name="T96" fmla="*/ 2147483646 w 184"/>
                <a:gd name="T97" fmla="*/ 2147483646 h 304"/>
                <a:gd name="T98" fmla="*/ 2147483646 w 184"/>
                <a:gd name="T99" fmla="*/ 0 h 30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84" h="304">
                  <a:moveTo>
                    <a:pt x="108" y="18"/>
                  </a:moveTo>
                  <a:lnTo>
                    <a:pt x="92" y="58"/>
                  </a:lnTo>
                  <a:lnTo>
                    <a:pt x="92" y="84"/>
                  </a:lnTo>
                  <a:lnTo>
                    <a:pt x="92" y="86"/>
                  </a:lnTo>
                  <a:lnTo>
                    <a:pt x="84" y="100"/>
                  </a:lnTo>
                  <a:lnTo>
                    <a:pt x="84" y="108"/>
                  </a:lnTo>
                  <a:lnTo>
                    <a:pt x="84" y="112"/>
                  </a:lnTo>
                  <a:lnTo>
                    <a:pt x="82" y="116"/>
                  </a:lnTo>
                  <a:lnTo>
                    <a:pt x="80" y="120"/>
                  </a:lnTo>
                  <a:lnTo>
                    <a:pt x="76" y="122"/>
                  </a:lnTo>
                  <a:lnTo>
                    <a:pt x="76" y="124"/>
                  </a:lnTo>
                  <a:lnTo>
                    <a:pt x="74" y="124"/>
                  </a:lnTo>
                  <a:lnTo>
                    <a:pt x="74" y="122"/>
                  </a:lnTo>
                  <a:lnTo>
                    <a:pt x="54" y="120"/>
                  </a:lnTo>
                  <a:lnTo>
                    <a:pt x="44" y="130"/>
                  </a:lnTo>
                  <a:lnTo>
                    <a:pt x="12" y="134"/>
                  </a:lnTo>
                  <a:lnTo>
                    <a:pt x="0" y="134"/>
                  </a:lnTo>
                  <a:lnTo>
                    <a:pt x="8" y="140"/>
                  </a:lnTo>
                  <a:lnTo>
                    <a:pt x="36" y="144"/>
                  </a:lnTo>
                  <a:lnTo>
                    <a:pt x="38" y="144"/>
                  </a:lnTo>
                  <a:lnTo>
                    <a:pt x="40" y="144"/>
                  </a:lnTo>
                  <a:lnTo>
                    <a:pt x="48" y="162"/>
                  </a:lnTo>
                  <a:lnTo>
                    <a:pt x="56" y="168"/>
                  </a:lnTo>
                  <a:lnTo>
                    <a:pt x="60" y="174"/>
                  </a:lnTo>
                  <a:lnTo>
                    <a:pt x="60" y="184"/>
                  </a:lnTo>
                  <a:lnTo>
                    <a:pt x="60" y="206"/>
                  </a:lnTo>
                  <a:lnTo>
                    <a:pt x="70" y="216"/>
                  </a:lnTo>
                  <a:lnTo>
                    <a:pt x="72" y="216"/>
                  </a:lnTo>
                  <a:lnTo>
                    <a:pt x="76" y="232"/>
                  </a:lnTo>
                  <a:lnTo>
                    <a:pt x="76" y="240"/>
                  </a:lnTo>
                  <a:lnTo>
                    <a:pt x="72" y="248"/>
                  </a:lnTo>
                  <a:lnTo>
                    <a:pt x="70" y="256"/>
                  </a:lnTo>
                  <a:lnTo>
                    <a:pt x="72" y="264"/>
                  </a:lnTo>
                  <a:lnTo>
                    <a:pt x="82" y="270"/>
                  </a:lnTo>
                  <a:lnTo>
                    <a:pt x="94" y="276"/>
                  </a:lnTo>
                  <a:lnTo>
                    <a:pt x="100" y="280"/>
                  </a:lnTo>
                  <a:lnTo>
                    <a:pt x="106" y="292"/>
                  </a:lnTo>
                  <a:lnTo>
                    <a:pt x="114" y="298"/>
                  </a:lnTo>
                  <a:lnTo>
                    <a:pt x="116" y="302"/>
                  </a:lnTo>
                  <a:lnTo>
                    <a:pt x="124" y="304"/>
                  </a:lnTo>
                  <a:lnTo>
                    <a:pt x="122" y="288"/>
                  </a:lnTo>
                  <a:lnTo>
                    <a:pt x="122" y="282"/>
                  </a:lnTo>
                  <a:lnTo>
                    <a:pt x="122" y="278"/>
                  </a:lnTo>
                  <a:lnTo>
                    <a:pt x="126" y="274"/>
                  </a:lnTo>
                  <a:lnTo>
                    <a:pt x="128" y="272"/>
                  </a:lnTo>
                  <a:lnTo>
                    <a:pt x="140" y="268"/>
                  </a:lnTo>
                  <a:lnTo>
                    <a:pt x="142" y="268"/>
                  </a:lnTo>
                  <a:lnTo>
                    <a:pt x="144" y="268"/>
                  </a:lnTo>
                  <a:lnTo>
                    <a:pt x="148" y="270"/>
                  </a:lnTo>
                  <a:lnTo>
                    <a:pt x="156" y="266"/>
                  </a:lnTo>
                  <a:lnTo>
                    <a:pt x="156" y="264"/>
                  </a:lnTo>
                  <a:lnTo>
                    <a:pt x="158" y="244"/>
                  </a:lnTo>
                  <a:lnTo>
                    <a:pt x="154" y="236"/>
                  </a:lnTo>
                  <a:lnTo>
                    <a:pt x="148" y="232"/>
                  </a:lnTo>
                  <a:lnTo>
                    <a:pt x="140" y="232"/>
                  </a:lnTo>
                  <a:lnTo>
                    <a:pt x="138" y="232"/>
                  </a:lnTo>
                  <a:lnTo>
                    <a:pt x="136" y="230"/>
                  </a:lnTo>
                  <a:lnTo>
                    <a:pt x="132" y="210"/>
                  </a:lnTo>
                  <a:lnTo>
                    <a:pt x="134" y="168"/>
                  </a:lnTo>
                  <a:lnTo>
                    <a:pt x="136" y="168"/>
                  </a:lnTo>
                  <a:lnTo>
                    <a:pt x="148" y="150"/>
                  </a:lnTo>
                  <a:lnTo>
                    <a:pt x="164" y="160"/>
                  </a:lnTo>
                  <a:lnTo>
                    <a:pt x="176" y="160"/>
                  </a:lnTo>
                  <a:lnTo>
                    <a:pt x="184" y="108"/>
                  </a:lnTo>
                  <a:lnTo>
                    <a:pt x="180" y="100"/>
                  </a:lnTo>
                  <a:lnTo>
                    <a:pt x="174" y="96"/>
                  </a:lnTo>
                  <a:lnTo>
                    <a:pt x="168" y="96"/>
                  </a:lnTo>
                  <a:lnTo>
                    <a:pt x="166" y="96"/>
                  </a:lnTo>
                  <a:lnTo>
                    <a:pt x="154" y="98"/>
                  </a:lnTo>
                  <a:lnTo>
                    <a:pt x="152" y="96"/>
                  </a:lnTo>
                  <a:lnTo>
                    <a:pt x="144" y="84"/>
                  </a:lnTo>
                  <a:lnTo>
                    <a:pt x="142" y="84"/>
                  </a:lnTo>
                  <a:lnTo>
                    <a:pt x="142" y="64"/>
                  </a:lnTo>
                  <a:lnTo>
                    <a:pt x="146" y="52"/>
                  </a:lnTo>
                  <a:lnTo>
                    <a:pt x="148" y="48"/>
                  </a:lnTo>
                  <a:lnTo>
                    <a:pt x="150" y="42"/>
                  </a:lnTo>
                  <a:lnTo>
                    <a:pt x="152" y="36"/>
                  </a:lnTo>
                  <a:lnTo>
                    <a:pt x="156" y="32"/>
                  </a:lnTo>
                  <a:lnTo>
                    <a:pt x="156" y="20"/>
                  </a:lnTo>
                  <a:lnTo>
                    <a:pt x="144" y="8"/>
                  </a:lnTo>
                  <a:lnTo>
                    <a:pt x="128" y="0"/>
                  </a:lnTo>
                  <a:lnTo>
                    <a:pt x="108" y="18"/>
                  </a:lnTo>
                  <a:close/>
                </a:path>
              </a:pathLst>
            </a:custGeom>
            <a:grpFill/>
            <a:ln w="3175">
              <a:solidFill>
                <a:schemeClr val="bg1"/>
              </a:solidFill>
              <a:round/>
            </a:ln>
          </p:spPr>
          <p:txBody>
            <a:bodyPr/>
            <a:lstStyle/>
            <a:p>
              <a:endParaRPr lang="zh-CN" altLang="en-US"/>
            </a:p>
          </p:txBody>
        </p:sp>
        <p:sp>
          <p:nvSpPr>
            <p:cNvPr id="6" name="新疆"/>
            <p:cNvSpPr/>
            <p:nvPr/>
          </p:nvSpPr>
          <p:spPr bwMode="auto">
            <a:xfrm>
              <a:off x="1331640" y="1845222"/>
              <a:ext cx="2334491" cy="1765190"/>
            </a:xfrm>
            <a:custGeom>
              <a:avLst/>
              <a:gdLst>
                <a:gd name="T0" fmla="*/ 2147483646 w 1304"/>
                <a:gd name="T1" fmla="*/ 2147483646 h 986"/>
                <a:gd name="T2" fmla="*/ 2147483646 w 1304"/>
                <a:gd name="T3" fmla="*/ 2147483646 h 986"/>
                <a:gd name="T4" fmla="*/ 2147483646 w 1304"/>
                <a:gd name="T5" fmla="*/ 2147483646 h 986"/>
                <a:gd name="T6" fmla="*/ 2147483646 w 1304"/>
                <a:gd name="T7" fmla="*/ 2147483646 h 986"/>
                <a:gd name="T8" fmla="*/ 2147483646 w 1304"/>
                <a:gd name="T9" fmla="*/ 2147483646 h 986"/>
                <a:gd name="T10" fmla="*/ 2147483646 w 1304"/>
                <a:gd name="T11" fmla="*/ 2147483646 h 986"/>
                <a:gd name="T12" fmla="*/ 2147483646 w 1304"/>
                <a:gd name="T13" fmla="*/ 2147483646 h 986"/>
                <a:gd name="T14" fmla="*/ 2147483646 w 1304"/>
                <a:gd name="T15" fmla="*/ 2147483646 h 986"/>
                <a:gd name="T16" fmla="*/ 2147483646 w 1304"/>
                <a:gd name="T17" fmla="*/ 2147483646 h 986"/>
                <a:gd name="T18" fmla="*/ 2147483646 w 1304"/>
                <a:gd name="T19" fmla="*/ 2147483646 h 986"/>
                <a:gd name="T20" fmla="*/ 2147483646 w 1304"/>
                <a:gd name="T21" fmla="*/ 2147483646 h 986"/>
                <a:gd name="T22" fmla="*/ 2147483646 w 1304"/>
                <a:gd name="T23" fmla="*/ 2147483646 h 986"/>
                <a:gd name="T24" fmla="*/ 2147483646 w 1304"/>
                <a:gd name="T25" fmla="*/ 2147483646 h 986"/>
                <a:gd name="T26" fmla="*/ 2147483646 w 1304"/>
                <a:gd name="T27" fmla="*/ 2147483646 h 986"/>
                <a:gd name="T28" fmla="*/ 2147483646 w 1304"/>
                <a:gd name="T29" fmla="*/ 2147483646 h 986"/>
                <a:gd name="T30" fmla="*/ 2147483646 w 1304"/>
                <a:gd name="T31" fmla="*/ 2147483646 h 986"/>
                <a:gd name="T32" fmla="*/ 2147483646 w 1304"/>
                <a:gd name="T33" fmla="*/ 2147483646 h 986"/>
                <a:gd name="T34" fmla="*/ 2147483646 w 1304"/>
                <a:gd name="T35" fmla="*/ 2147483646 h 986"/>
                <a:gd name="T36" fmla="*/ 2147483646 w 1304"/>
                <a:gd name="T37" fmla="*/ 2147483646 h 986"/>
                <a:gd name="T38" fmla="*/ 2147483646 w 1304"/>
                <a:gd name="T39" fmla="*/ 2147483646 h 986"/>
                <a:gd name="T40" fmla="*/ 2147483646 w 1304"/>
                <a:gd name="T41" fmla="*/ 2147483646 h 986"/>
                <a:gd name="T42" fmla="*/ 2147483646 w 1304"/>
                <a:gd name="T43" fmla="*/ 2147483646 h 986"/>
                <a:gd name="T44" fmla="*/ 2147483646 w 1304"/>
                <a:gd name="T45" fmla="*/ 2147483646 h 986"/>
                <a:gd name="T46" fmla="*/ 2147483646 w 1304"/>
                <a:gd name="T47" fmla="*/ 2147483646 h 986"/>
                <a:gd name="T48" fmla="*/ 2147483646 w 1304"/>
                <a:gd name="T49" fmla="*/ 2147483646 h 986"/>
                <a:gd name="T50" fmla="*/ 2147483646 w 1304"/>
                <a:gd name="T51" fmla="*/ 2147483646 h 986"/>
                <a:gd name="T52" fmla="*/ 2147483646 w 1304"/>
                <a:gd name="T53" fmla="*/ 2147483646 h 986"/>
                <a:gd name="T54" fmla="*/ 2147483646 w 1304"/>
                <a:gd name="T55" fmla="*/ 2147483646 h 986"/>
                <a:gd name="T56" fmla="*/ 2147483646 w 1304"/>
                <a:gd name="T57" fmla="*/ 2147483646 h 986"/>
                <a:gd name="T58" fmla="*/ 2147483646 w 1304"/>
                <a:gd name="T59" fmla="*/ 2147483646 h 986"/>
                <a:gd name="T60" fmla="*/ 2147483646 w 1304"/>
                <a:gd name="T61" fmla="*/ 2147483646 h 986"/>
                <a:gd name="T62" fmla="*/ 2147483646 w 1304"/>
                <a:gd name="T63" fmla="*/ 2147483646 h 986"/>
                <a:gd name="T64" fmla="*/ 2147483646 w 1304"/>
                <a:gd name="T65" fmla="*/ 2147483646 h 986"/>
                <a:gd name="T66" fmla="*/ 2147483646 w 1304"/>
                <a:gd name="T67" fmla="*/ 2147483646 h 986"/>
                <a:gd name="T68" fmla="*/ 2147483646 w 1304"/>
                <a:gd name="T69" fmla="*/ 2147483646 h 986"/>
                <a:gd name="T70" fmla="*/ 2147483646 w 1304"/>
                <a:gd name="T71" fmla="*/ 2147483646 h 986"/>
                <a:gd name="T72" fmla="*/ 2147483646 w 1304"/>
                <a:gd name="T73" fmla="*/ 2147483646 h 986"/>
                <a:gd name="T74" fmla="*/ 2147483646 w 1304"/>
                <a:gd name="T75" fmla="*/ 2147483646 h 986"/>
                <a:gd name="T76" fmla="*/ 2147483646 w 1304"/>
                <a:gd name="T77" fmla="*/ 2147483646 h 986"/>
                <a:gd name="T78" fmla="*/ 2147483646 w 1304"/>
                <a:gd name="T79" fmla="*/ 2147483646 h 986"/>
                <a:gd name="T80" fmla="*/ 2147483646 w 1304"/>
                <a:gd name="T81" fmla="*/ 2147483646 h 986"/>
                <a:gd name="T82" fmla="*/ 2147483646 w 1304"/>
                <a:gd name="T83" fmla="*/ 2147483646 h 986"/>
                <a:gd name="T84" fmla="*/ 2147483646 w 1304"/>
                <a:gd name="T85" fmla="*/ 2147483646 h 986"/>
                <a:gd name="T86" fmla="*/ 2147483646 w 1304"/>
                <a:gd name="T87" fmla="*/ 2147483646 h 986"/>
                <a:gd name="T88" fmla="*/ 2147483646 w 1304"/>
                <a:gd name="T89" fmla="*/ 2147483646 h 986"/>
                <a:gd name="T90" fmla="*/ 2147483646 w 1304"/>
                <a:gd name="T91" fmla="*/ 2147483646 h 986"/>
                <a:gd name="T92" fmla="*/ 2147483646 w 1304"/>
                <a:gd name="T93" fmla="*/ 2147483646 h 986"/>
                <a:gd name="T94" fmla="*/ 2147483646 w 1304"/>
                <a:gd name="T95" fmla="*/ 2147483646 h 986"/>
                <a:gd name="T96" fmla="*/ 2147483646 w 1304"/>
                <a:gd name="T97" fmla="*/ 2147483646 h 986"/>
                <a:gd name="T98" fmla="*/ 2147483646 w 1304"/>
                <a:gd name="T99" fmla="*/ 2147483646 h 986"/>
                <a:gd name="T100" fmla="*/ 2147483646 w 1304"/>
                <a:gd name="T101" fmla="*/ 2147483646 h 986"/>
                <a:gd name="T102" fmla="*/ 2147483646 w 1304"/>
                <a:gd name="T103" fmla="*/ 2147483646 h 986"/>
                <a:gd name="T104" fmla="*/ 2147483646 w 1304"/>
                <a:gd name="T105" fmla="*/ 2147483646 h 986"/>
                <a:gd name="T106" fmla="*/ 2147483646 w 1304"/>
                <a:gd name="T107" fmla="*/ 2147483646 h 986"/>
                <a:gd name="T108" fmla="*/ 2147483646 w 1304"/>
                <a:gd name="T109" fmla="*/ 2147483646 h 986"/>
                <a:gd name="T110" fmla="*/ 2147483646 w 1304"/>
                <a:gd name="T111" fmla="*/ 2147483646 h 986"/>
                <a:gd name="T112" fmla="*/ 2147483646 w 1304"/>
                <a:gd name="T113" fmla="*/ 2147483646 h 986"/>
                <a:gd name="T114" fmla="*/ 2147483646 w 1304"/>
                <a:gd name="T115" fmla="*/ 2147483646 h 98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304" h="986">
                  <a:moveTo>
                    <a:pt x="1302" y="530"/>
                  </a:moveTo>
                  <a:lnTo>
                    <a:pt x="1304" y="530"/>
                  </a:lnTo>
                  <a:lnTo>
                    <a:pt x="1304" y="528"/>
                  </a:lnTo>
                  <a:lnTo>
                    <a:pt x="1278" y="456"/>
                  </a:lnTo>
                  <a:lnTo>
                    <a:pt x="1262" y="444"/>
                  </a:lnTo>
                  <a:lnTo>
                    <a:pt x="1262" y="442"/>
                  </a:lnTo>
                  <a:lnTo>
                    <a:pt x="1258" y="412"/>
                  </a:lnTo>
                  <a:lnTo>
                    <a:pt x="1226" y="408"/>
                  </a:lnTo>
                  <a:lnTo>
                    <a:pt x="1224" y="408"/>
                  </a:lnTo>
                  <a:lnTo>
                    <a:pt x="1222" y="408"/>
                  </a:lnTo>
                  <a:lnTo>
                    <a:pt x="1222" y="406"/>
                  </a:lnTo>
                  <a:lnTo>
                    <a:pt x="1222" y="404"/>
                  </a:lnTo>
                  <a:lnTo>
                    <a:pt x="1218" y="396"/>
                  </a:lnTo>
                  <a:lnTo>
                    <a:pt x="1212" y="386"/>
                  </a:lnTo>
                  <a:lnTo>
                    <a:pt x="1202" y="378"/>
                  </a:lnTo>
                  <a:lnTo>
                    <a:pt x="1192" y="368"/>
                  </a:lnTo>
                  <a:lnTo>
                    <a:pt x="1178" y="360"/>
                  </a:lnTo>
                  <a:lnTo>
                    <a:pt x="1166" y="354"/>
                  </a:lnTo>
                  <a:lnTo>
                    <a:pt x="1152" y="346"/>
                  </a:lnTo>
                  <a:lnTo>
                    <a:pt x="1140" y="340"/>
                  </a:lnTo>
                  <a:lnTo>
                    <a:pt x="1116" y="336"/>
                  </a:lnTo>
                  <a:lnTo>
                    <a:pt x="1084" y="334"/>
                  </a:lnTo>
                  <a:lnTo>
                    <a:pt x="1042" y="332"/>
                  </a:lnTo>
                  <a:lnTo>
                    <a:pt x="1040" y="332"/>
                  </a:lnTo>
                  <a:lnTo>
                    <a:pt x="1032" y="320"/>
                  </a:lnTo>
                  <a:lnTo>
                    <a:pt x="1028" y="310"/>
                  </a:lnTo>
                  <a:lnTo>
                    <a:pt x="1026" y="300"/>
                  </a:lnTo>
                  <a:lnTo>
                    <a:pt x="1028" y="288"/>
                  </a:lnTo>
                  <a:lnTo>
                    <a:pt x="1034" y="272"/>
                  </a:lnTo>
                  <a:lnTo>
                    <a:pt x="1044" y="246"/>
                  </a:lnTo>
                  <a:lnTo>
                    <a:pt x="1058" y="214"/>
                  </a:lnTo>
                  <a:lnTo>
                    <a:pt x="1048" y="180"/>
                  </a:lnTo>
                  <a:lnTo>
                    <a:pt x="1036" y="124"/>
                  </a:lnTo>
                  <a:lnTo>
                    <a:pt x="1032" y="118"/>
                  </a:lnTo>
                  <a:lnTo>
                    <a:pt x="1024" y="112"/>
                  </a:lnTo>
                  <a:lnTo>
                    <a:pt x="1012" y="106"/>
                  </a:lnTo>
                  <a:lnTo>
                    <a:pt x="996" y="100"/>
                  </a:lnTo>
                  <a:lnTo>
                    <a:pt x="990" y="98"/>
                  </a:lnTo>
                  <a:lnTo>
                    <a:pt x="982" y="94"/>
                  </a:lnTo>
                  <a:lnTo>
                    <a:pt x="976" y="90"/>
                  </a:lnTo>
                  <a:lnTo>
                    <a:pt x="970" y="86"/>
                  </a:lnTo>
                  <a:lnTo>
                    <a:pt x="966" y="80"/>
                  </a:lnTo>
                  <a:lnTo>
                    <a:pt x="964" y="74"/>
                  </a:lnTo>
                  <a:lnTo>
                    <a:pt x="960" y="68"/>
                  </a:lnTo>
                  <a:lnTo>
                    <a:pt x="954" y="60"/>
                  </a:lnTo>
                  <a:lnTo>
                    <a:pt x="948" y="54"/>
                  </a:lnTo>
                  <a:lnTo>
                    <a:pt x="940" y="50"/>
                  </a:lnTo>
                  <a:lnTo>
                    <a:pt x="938" y="50"/>
                  </a:lnTo>
                  <a:lnTo>
                    <a:pt x="938" y="48"/>
                  </a:lnTo>
                  <a:lnTo>
                    <a:pt x="928" y="0"/>
                  </a:lnTo>
                  <a:lnTo>
                    <a:pt x="890" y="4"/>
                  </a:lnTo>
                  <a:lnTo>
                    <a:pt x="886" y="14"/>
                  </a:lnTo>
                  <a:lnTo>
                    <a:pt x="882" y="24"/>
                  </a:lnTo>
                  <a:lnTo>
                    <a:pt x="878" y="32"/>
                  </a:lnTo>
                  <a:lnTo>
                    <a:pt x="876" y="36"/>
                  </a:lnTo>
                  <a:lnTo>
                    <a:pt x="870" y="38"/>
                  </a:lnTo>
                  <a:lnTo>
                    <a:pt x="846" y="46"/>
                  </a:lnTo>
                  <a:lnTo>
                    <a:pt x="828" y="56"/>
                  </a:lnTo>
                  <a:lnTo>
                    <a:pt x="822" y="60"/>
                  </a:lnTo>
                  <a:lnTo>
                    <a:pt x="816" y="66"/>
                  </a:lnTo>
                  <a:lnTo>
                    <a:pt x="814" y="74"/>
                  </a:lnTo>
                  <a:lnTo>
                    <a:pt x="810" y="92"/>
                  </a:lnTo>
                  <a:lnTo>
                    <a:pt x="806" y="110"/>
                  </a:lnTo>
                  <a:lnTo>
                    <a:pt x="802" y="122"/>
                  </a:lnTo>
                  <a:lnTo>
                    <a:pt x="798" y="130"/>
                  </a:lnTo>
                  <a:lnTo>
                    <a:pt x="792" y="136"/>
                  </a:lnTo>
                  <a:lnTo>
                    <a:pt x="786" y="142"/>
                  </a:lnTo>
                  <a:lnTo>
                    <a:pt x="778" y="144"/>
                  </a:lnTo>
                  <a:lnTo>
                    <a:pt x="770" y="146"/>
                  </a:lnTo>
                  <a:lnTo>
                    <a:pt x="760" y="146"/>
                  </a:lnTo>
                  <a:lnTo>
                    <a:pt x="750" y="144"/>
                  </a:lnTo>
                  <a:lnTo>
                    <a:pt x="738" y="140"/>
                  </a:lnTo>
                  <a:lnTo>
                    <a:pt x="724" y="134"/>
                  </a:lnTo>
                  <a:lnTo>
                    <a:pt x="708" y="126"/>
                  </a:lnTo>
                  <a:lnTo>
                    <a:pt x="674" y="104"/>
                  </a:lnTo>
                  <a:lnTo>
                    <a:pt x="608" y="188"/>
                  </a:lnTo>
                  <a:lnTo>
                    <a:pt x="616" y="224"/>
                  </a:lnTo>
                  <a:lnTo>
                    <a:pt x="618" y="224"/>
                  </a:lnTo>
                  <a:lnTo>
                    <a:pt x="616" y="226"/>
                  </a:lnTo>
                  <a:lnTo>
                    <a:pt x="610" y="232"/>
                  </a:lnTo>
                  <a:lnTo>
                    <a:pt x="602" y="236"/>
                  </a:lnTo>
                  <a:lnTo>
                    <a:pt x="598" y="236"/>
                  </a:lnTo>
                  <a:lnTo>
                    <a:pt x="594" y="234"/>
                  </a:lnTo>
                  <a:lnTo>
                    <a:pt x="582" y="230"/>
                  </a:lnTo>
                  <a:lnTo>
                    <a:pt x="576" y="226"/>
                  </a:lnTo>
                  <a:lnTo>
                    <a:pt x="564" y="224"/>
                  </a:lnTo>
                  <a:lnTo>
                    <a:pt x="548" y="220"/>
                  </a:lnTo>
                  <a:lnTo>
                    <a:pt x="528" y="220"/>
                  </a:lnTo>
                  <a:lnTo>
                    <a:pt x="514" y="218"/>
                  </a:lnTo>
                  <a:lnTo>
                    <a:pt x="494" y="216"/>
                  </a:lnTo>
                  <a:lnTo>
                    <a:pt x="474" y="220"/>
                  </a:lnTo>
                  <a:lnTo>
                    <a:pt x="482" y="234"/>
                  </a:lnTo>
                  <a:lnTo>
                    <a:pt x="492" y="248"/>
                  </a:lnTo>
                  <a:lnTo>
                    <a:pt x="494" y="252"/>
                  </a:lnTo>
                  <a:lnTo>
                    <a:pt x="494" y="256"/>
                  </a:lnTo>
                  <a:lnTo>
                    <a:pt x="484" y="308"/>
                  </a:lnTo>
                  <a:lnTo>
                    <a:pt x="488" y="336"/>
                  </a:lnTo>
                  <a:lnTo>
                    <a:pt x="490" y="336"/>
                  </a:lnTo>
                  <a:lnTo>
                    <a:pt x="488" y="336"/>
                  </a:lnTo>
                  <a:lnTo>
                    <a:pt x="472" y="388"/>
                  </a:lnTo>
                  <a:lnTo>
                    <a:pt x="470" y="394"/>
                  </a:lnTo>
                  <a:lnTo>
                    <a:pt x="468" y="396"/>
                  </a:lnTo>
                  <a:lnTo>
                    <a:pt x="466" y="396"/>
                  </a:lnTo>
                  <a:lnTo>
                    <a:pt x="466" y="394"/>
                  </a:lnTo>
                  <a:lnTo>
                    <a:pt x="464" y="390"/>
                  </a:lnTo>
                  <a:lnTo>
                    <a:pt x="460" y="384"/>
                  </a:lnTo>
                  <a:lnTo>
                    <a:pt x="460" y="382"/>
                  </a:lnTo>
                  <a:lnTo>
                    <a:pt x="458" y="382"/>
                  </a:lnTo>
                  <a:lnTo>
                    <a:pt x="454" y="384"/>
                  </a:lnTo>
                  <a:lnTo>
                    <a:pt x="452" y="392"/>
                  </a:lnTo>
                  <a:lnTo>
                    <a:pt x="450" y="404"/>
                  </a:lnTo>
                  <a:lnTo>
                    <a:pt x="444" y="414"/>
                  </a:lnTo>
                  <a:lnTo>
                    <a:pt x="436" y="422"/>
                  </a:lnTo>
                  <a:lnTo>
                    <a:pt x="426" y="432"/>
                  </a:lnTo>
                  <a:lnTo>
                    <a:pt x="412" y="444"/>
                  </a:lnTo>
                  <a:lnTo>
                    <a:pt x="406" y="448"/>
                  </a:lnTo>
                  <a:lnTo>
                    <a:pt x="404" y="448"/>
                  </a:lnTo>
                  <a:lnTo>
                    <a:pt x="352" y="448"/>
                  </a:lnTo>
                  <a:lnTo>
                    <a:pt x="332" y="468"/>
                  </a:lnTo>
                  <a:lnTo>
                    <a:pt x="330" y="468"/>
                  </a:lnTo>
                  <a:lnTo>
                    <a:pt x="274" y="460"/>
                  </a:lnTo>
                  <a:lnTo>
                    <a:pt x="268" y="466"/>
                  </a:lnTo>
                  <a:lnTo>
                    <a:pt x="260" y="470"/>
                  </a:lnTo>
                  <a:lnTo>
                    <a:pt x="254" y="470"/>
                  </a:lnTo>
                  <a:lnTo>
                    <a:pt x="248" y="470"/>
                  </a:lnTo>
                  <a:lnTo>
                    <a:pt x="240" y="470"/>
                  </a:lnTo>
                  <a:lnTo>
                    <a:pt x="232" y="470"/>
                  </a:lnTo>
                  <a:lnTo>
                    <a:pt x="206" y="478"/>
                  </a:lnTo>
                  <a:lnTo>
                    <a:pt x="184" y="504"/>
                  </a:lnTo>
                  <a:lnTo>
                    <a:pt x="184" y="506"/>
                  </a:lnTo>
                  <a:lnTo>
                    <a:pt x="148" y="508"/>
                  </a:lnTo>
                  <a:lnTo>
                    <a:pt x="148" y="478"/>
                  </a:lnTo>
                  <a:lnTo>
                    <a:pt x="126" y="478"/>
                  </a:lnTo>
                  <a:lnTo>
                    <a:pt x="122" y="490"/>
                  </a:lnTo>
                  <a:lnTo>
                    <a:pt x="106" y="494"/>
                  </a:lnTo>
                  <a:lnTo>
                    <a:pt x="104" y="494"/>
                  </a:lnTo>
                  <a:lnTo>
                    <a:pt x="102" y="494"/>
                  </a:lnTo>
                  <a:lnTo>
                    <a:pt x="86" y="486"/>
                  </a:lnTo>
                  <a:lnTo>
                    <a:pt x="66" y="480"/>
                  </a:lnTo>
                  <a:lnTo>
                    <a:pt x="60" y="482"/>
                  </a:lnTo>
                  <a:lnTo>
                    <a:pt x="54" y="484"/>
                  </a:lnTo>
                  <a:lnTo>
                    <a:pt x="38" y="496"/>
                  </a:lnTo>
                  <a:lnTo>
                    <a:pt x="20" y="512"/>
                  </a:lnTo>
                  <a:lnTo>
                    <a:pt x="14" y="520"/>
                  </a:lnTo>
                  <a:lnTo>
                    <a:pt x="10" y="528"/>
                  </a:lnTo>
                  <a:lnTo>
                    <a:pt x="12" y="530"/>
                  </a:lnTo>
                  <a:lnTo>
                    <a:pt x="14" y="536"/>
                  </a:lnTo>
                  <a:lnTo>
                    <a:pt x="16" y="546"/>
                  </a:lnTo>
                  <a:lnTo>
                    <a:pt x="16" y="554"/>
                  </a:lnTo>
                  <a:lnTo>
                    <a:pt x="14" y="562"/>
                  </a:lnTo>
                  <a:lnTo>
                    <a:pt x="10" y="568"/>
                  </a:lnTo>
                  <a:lnTo>
                    <a:pt x="6" y="570"/>
                  </a:lnTo>
                  <a:lnTo>
                    <a:pt x="4" y="574"/>
                  </a:lnTo>
                  <a:lnTo>
                    <a:pt x="0" y="590"/>
                  </a:lnTo>
                  <a:lnTo>
                    <a:pt x="14" y="598"/>
                  </a:lnTo>
                  <a:lnTo>
                    <a:pt x="30" y="580"/>
                  </a:lnTo>
                  <a:lnTo>
                    <a:pt x="54" y="604"/>
                  </a:lnTo>
                  <a:lnTo>
                    <a:pt x="54" y="606"/>
                  </a:lnTo>
                  <a:lnTo>
                    <a:pt x="58" y="650"/>
                  </a:lnTo>
                  <a:lnTo>
                    <a:pt x="58" y="652"/>
                  </a:lnTo>
                  <a:lnTo>
                    <a:pt x="44" y="712"/>
                  </a:lnTo>
                  <a:lnTo>
                    <a:pt x="42" y="712"/>
                  </a:lnTo>
                  <a:lnTo>
                    <a:pt x="18" y="712"/>
                  </a:lnTo>
                  <a:lnTo>
                    <a:pt x="12" y="714"/>
                  </a:lnTo>
                  <a:lnTo>
                    <a:pt x="6" y="716"/>
                  </a:lnTo>
                  <a:lnTo>
                    <a:pt x="8" y="720"/>
                  </a:lnTo>
                  <a:lnTo>
                    <a:pt x="12" y="724"/>
                  </a:lnTo>
                  <a:lnTo>
                    <a:pt x="28" y="736"/>
                  </a:lnTo>
                  <a:lnTo>
                    <a:pt x="40" y="734"/>
                  </a:lnTo>
                  <a:lnTo>
                    <a:pt x="42" y="734"/>
                  </a:lnTo>
                  <a:lnTo>
                    <a:pt x="70" y="760"/>
                  </a:lnTo>
                  <a:lnTo>
                    <a:pt x="72" y="764"/>
                  </a:lnTo>
                  <a:lnTo>
                    <a:pt x="76" y="768"/>
                  </a:lnTo>
                  <a:lnTo>
                    <a:pt x="76" y="778"/>
                  </a:lnTo>
                  <a:lnTo>
                    <a:pt x="74" y="792"/>
                  </a:lnTo>
                  <a:lnTo>
                    <a:pt x="66" y="806"/>
                  </a:lnTo>
                  <a:lnTo>
                    <a:pt x="70" y="832"/>
                  </a:lnTo>
                  <a:lnTo>
                    <a:pt x="80" y="834"/>
                  </a:lnTo>
                  <a:lnTo>
                    <a:pt x="120" y="834"/>
                  </a:lnTo>
                  <a:lnTo>
                    <a:pt x="100" y="852"/>
                  </a:lnTo>
                  <a:lnTo>
                    <a:pt x="112" y="860"/>
                  </a:lnTo>
                  <a:lnTo>
                    <a:pt x="128" y="868"/>
                  </a:lnTo>
                  <a:lnTo>
                    <a:pt x="170" y="886"/>
                  </a:lnTo>
                  <a:lnTo>
                    <a:pt x="172" y="888"/>
                  </a:lnTo>
                  <a:lnTo>
                    <a:pt x="174" y="888"/>
                  </a:lnTo>
                  <a:lnTo>
                    <a:pt x="178" y="952"/>
                  </a:lnTo>
                  <a:lnTo>
                    <a:pt x="180" y="962"/>
                  </a:lnTo>
                  <a:lnTo>
                    <a:pt x="186" y="970"/>
                  </a:lnTo>
                  <a:lnTo>
                    <a:pt x="194" y="976"/>
                  </a:lnTo>
                  <a:lnTo>
                    <a:pt x="206" y="982"/>
                  </a:lnTo>
                  <a:lnTo>
                    <a:pt x="210" y="980"/>
                  </a:lnTo>
                  <a:lnTo>
                    <a:pt x="212" y="980"/>
                  </a:lnTo>
                  <a:lnTo>
                    <a:pt x="256" y="986"/>
                  </a:lnTo>
                  <a:lnTo>
                    <a:pt x="260" y="986"/>
                  </a:lnTo>
                  <a:lnTo>
                    <a:pt x="260" y="984"/>
                  </a:lnTo>
                  <a:lnTo>
                    <a:pt x="268" y="968"/>
                  </a:lnTo>
                  <a:lnTo>
                    <a:pt x="268" y="966"/>
                  </a:lnTo>
                  <a:lnTo>
                    <a:pt x="268" y="960"/>
                  </a:lnTo>
                  <a:lnTo>
                    <a:pt x="270" y="956"/>
                  </a:lnTo>
                  <a:lnTo>
                    <a:pt x="274" y="952"/>
                  </a:lnTo>
                  <a:lnTo>
                    <a:pt x="278" y="948"/>
                  </a:lnTo>
                  <a:lnTo>
                    <a:pt x="286" y="940"/>
                  </a:lnTo>
                  <a:lnTo>
                    <a:pt x="290" y="932"/>
                  </a:lnTo>
                  <a:lnTo>
                    <a:pt x="294" y="928"/>
                  </a:lnTo>
                  <a:lnTo>
                    <a:pt x="298" y="926"/>
                  </a:lnTo>
                  <a:lnTo>
                    <a:pt x="306" y="926"/>
                  </a:lnTo>
                  <a:lnTo>
                    <a:pt x="314" y="928"/>
                  </a:lnTo>
                  <a:lnTo>
                    <a:pt x="316" y="928"/>
                  </a:lnTo>
                  <a:lnTo>
                    <a:pt x="330" y="936"/>
                  </a:lnTo>
                  <a:lnTo>
                    <a:pt x="382" y="946"/>
                  </a:lnTo>
                  <a:lnTo>
                    <a:pt x="412" y="944"/>
                  </a:lnTo>
                  <a:lnTo>
                    <a:pt x="434" y="934"/>
                  </a:lnTo>
                  <a:lnTo>
                    <a:pt x="440" y="928"/>
                  </a:lnTo>
                  <a:lnTo>
                    <a:pt x="444" y="924"/>
                  </a:lnTo>
                  <a:lnTo>
                    <a:pt x="452" y="924"/>
                  </a:lnTo>
                  <a:lnTo>
                    <a:pt x="460" y="930"/>
                  </a:lnTo>
                  <a:lnTo>
                    <a:pt x="464" y="932"/>
                  </a:lnTo>
                  <a:lnTo>
                    <a:pt x="468" y="938"/>
                  </a:lnTo>
                  <a:lnTo>
                    <a:pt x="472" y="948"/>
                  </a:lnTo>
                  <a:lnTo>
                    <a:pt x="488" y="960"/>
                  </a:lnTo>
                  <a:lnTo>
                    <a:pt x="500" y="960"/>
                  </a:lnTo>
                  <a:lnTo>
                    <a:pt x="502" y="960"/>
                  </a:lnTo>
                  <a:lnTo>
                    <a:pt x="504" y="960"/>
                  </a:lnTo>
                  <a:lnTo>
                    <a:pt x="520" y="968"/>
                  </a:lnTo>
                  <a:lnTo>
                    <a:pt x="552" y="964"/>
                  </a:lnTo>
                  <a:lnTo>
                    <a:pt x="570" y="960"/>
                  </a:lnTo>
                  <a:lnTo>
                    <a:pt x="614" y="964"/>
                  </a:lnTo>
                  <a:lnTo>
                    <a:pt x="634" y="958"/>
                  </a:lnTo>
                  <a:lnTo>
                    <a:pt x="658" y="948"/>
                  </a:lnTo>
                  <a:lnTo>
                    <a:pt x="666" y="944"/>
                  </a:lnTo>
                  <a:lnTo>
                    <a:pt x="676" y="940"/>
                  </a:lnTo>
                  <a:lnTo>
                    <a:pt x="720" y="940"/>
                  </a:lnTo>
                  <a:lnTo>
                    <a:pt x="736" y="934"/>
                  </a:lnTo>
                  <a:lnTo>
                    <a:pt x="746" y="930"/>
                  </a:lnTo>
                  <a:lnTo>
                    <a:pt x="754" y="928"/>
                  </a:lnTo>
                  <a:lnTo>
                    <a:pt x="778" y="928"/>
                  </a:lnTo>
                  <a:lnTo>
                    <a:pt x="790" y="936"/>
                  </a:lnTo>
                  <a:lnTo>
                    <a:pt x="826" y="944"/>
                  </a:lnTo>
                  <a:lnTo>
                    <a:pt x="830" y="944"/>
                  </a:lnTo>
                  <a:lnTo>
                    <a:pt x="832" y="948"/>
                  </a:lnTo>
                  <a:lnTo>
                    <a:pt x="842" y="956"/>
                  </a:lnTo>
                  <a:lnTo>
                    <a:pt x="858" y="964"/>
                  </a:lnTo>
                  <a:lnTo>
                    <a:pt x="858" y="966"/>
                  </a:lnTo>
                  <a:lnTo>
                    <a:pt x="892" y="968"/>
                  </a:lnTo>
                  <a:lnTo>
                    <a:pt x="908" y="976"/>
                  </a:lnTo>
                  <a:lnTo>
                    <a:pt x="928" y="980"/>
                  </a:lnTo>
                  <a:lnTo>
                    <a:pt x="946" y="982"/>
                  </a:lnTo>
                  <a:lnTo>
                    <a:pt x="950" y="972"/>
                  </a:lnTo>
                  <a:lnTo>
                    <a:pt x="942" y="956"/>
                  </a:lnTo>
                  <a:lnTo>
                    <a:pt x="940" y="940"/>
                  </a:lnTo>
                  <a:lnTo>
                    <a:pt x="938" y="940"/>
                  </a:lnTo>
                  <a:lnTo>
                    <a:pt x="942" y="936"/>
                  </a:lnTo>
                  <a:lnTo>
                    <a:pt x="952" y="922"/>
                  </a:lnTo>
                  <a:lnTo>
                    <a:pt x="952" y="920"/>
                  </a:lnTo>
                  <a:lnTo>
                    <a:pt x="954" y="920"/>
                  </a:lnTo>
                  <a:lnTo>
                    <a:pt x="964" y="912"/>
                  </a:lnTo>
                  <a:lnTo>
                    <a:pt x="962" y="908"/>
                  </a:lnTo>
                  <a:lnTo>
                    <a:pt x="958" y="892"/>
                  </a:lnTo>
                  <a:lnTo>
                    <a:pt x="956" y="888"/>
                  </a:lnTo>
                  <a:lnTo>
                    <a:pt x="950" y="884"/>
                  </a:lnTo>
                  <a:lnTo>
                    <a:pt x="938" y="872"/>
                  </a:lnTo>
                  <a:lnTo>
                    <a:pt x="922" y="858"/>
                  </a:lnTo>
                  <a:lnTo>
                    <a:pt x="922" y="856"/>
                  </a:lnTo>
                  <a:lnTo>
                    <a:pt x="920" y="856"/>
                  </a:lnTo>
                  <a:lnTo>
                    <a:pt x="922" y="856"/>
                  </a:lnTo>
                  <a:lnTo>
                    <a:pt x="922" y="854"/>
                  </a:lnTo>
                  <a:lnTo>
                    <a:pt x="924" y="838"/>
                  </a:lnTo>
                  <a:lnTo>
                    <a:pt x="924" y="828"/>
                  </a:lnTo>
                  <a:lnTo>
                    <a:pt x="916" y="808"/>
                  </a:lnTo>
                  <a:lnTo>
                    <a:pt x="934" y="804"/>
                  </a:lnTo>
                  <a:lnTo>
                    <a:pt x="944" y="796"/>
                  </a:lnTo>
                  <a:lnTo>
                    <a:pt x="966" y="796"/>
                  </a:lnTo>
                  <a:lnTo>
                    <a:pt x="988" y="792"/>
                  </a:lnTo>
                  <a:lnTo>
                    <a:pt x="990" y="792"/>
                  </a:lnTo>
                  <a:lnTo>
                    <a:pt x="1004" y="794"/>
                  </a:lnTo>
                  <a:lnTo>
                    <a:pt x="1022" y="788"/>
                  </a:lnTo>
                  <a:lnTo>
                    <a:pt x="1042" y="784"/>
                  </a:lnTo>
                  <a:lnTo>
                    <a:pt x="1054" y="780"/>
                  </a:lnTo>
                  <a:lnTo>
                    <a:pt x="1056" y="780"/>
                  </a:lnTo>
                  <a:lnTo>
                    <a:pt x="1090" y="772"/>
                  </a:lnTo>
                  <a:lnTo>
                    <a:pt x="1096" y="768"/>
                  </a:lnTo>
                  <a:lnTo>
                    <a:pt x="1094" y="760"/>
                  </a:lnTo>
                  <a:lnTo>
                    <a:pt x="1088" y="750"/>
                  </a:lnTo>
                  <a:lnTo>
                    <a:pt x="1088" y="748"/>
                  </a:lnTo>
                  <a:lnTo>
                    <a:pt x="1086" y="748"/>
                  </a:lnTo>
                  <a:lnTo>
                    <a:pt x="1088" y="736"/>
                  </a:lnTo>
                  <a:lnTo>
                    <a:pt x="1090" y="734"/>
                  </a:lnTo>
                  <a:lnTo>
                    <a:pt x="1090" y="718"/>
                  </a:lnTo>
                  <a:lnTo>
                    <a:pt x="1086" y="704"/>
                  </a:lnTo>
                  <a:lnTo>
                    <a:pt x="1086" y="702"/>
                  </a:lnTo>
                  <a:lnTo>
                    <a:pt x="1094" y="686"/>
                  </a:lnTo>
                  <a:lnTo>
                    <a:pt x="1100" y="678"/>
                  </a:lnTo>
                  <a:lnTo>
                    <a:pt x="1102" y="676"/>
                  </a:lnTo>
                  <a:lnTo>
                    <a:pt x="1106" y="676"/>
                  </a:lnTo>
                  <a:lnTo>
                    <a:pt x="1126" y="676"/>
                  </a:lnTo>
                  <a:lnTo>
                    <a:pt x="1132" y="676"/>
                  </a:lnTo>
                  <a:lnTo>
                    <a:pt x="1138" y="672"/>
                  </a:lnTo>
                  <a:lnTo>
                    <a:pt x="1170" y="630"/>
                  </a:lnTo>
                  <a:lnTo>
                    <a:pt x="1170" y="628"/>
                  </a:lnTo>
                  <a:lnTo>
                    <a:pt x="1186" y="614"/>
                  </a:lnTo>
                  <a:lnTo>
                    <a:pt x="1188" y="612"/>
                  </a:lnTo>
                  <a:lnTo>
                    <a:pt x="1196" y="610"/>
                  </a:lnTo>
                  <a:lnTo>
                    <a:pt x="1202" y="608"/>
                  </a:lnTo>
                  <a:lnTo>
                    <a:pt x="1206" y="604"/>
                  </a:lnTo>
                  <a:lnTo>
                    <a:pt x="1214" y="596"/>
                  </a:lnTo>
                  <a:lnTo>
                    <a:pt x="1218" y="592"/>
                  </a:lnTo>
                  <a:lnTo>
                    <a:pt x="1246" y="598"/>
                  </a:lnTo>
                  <a:lnTo>
                    <a:pt x="1270" y="588"/>
                  </a:lnTo>
                  <a:lnTo>
                    <a:pt x="1284" y="586"/>
                  </a:lnTo>
                  <a:lnTo>
                    <a:pt x="1296" y="580"/>
                  </a:lnTo>
                  <a:lnTo>
                    <a:pt x="1296" y="562"/>
                  </a:lnTo>
                  <a:lnTo>
                    <a:pt x="1298" y="540"/>
                  </a:lnTo>
                  <a:lnTo>
                    <a:pt x="1298" y="538"/>
                  </a:lnTo>
                  <a:lnTo>
                    <a:pt x="1302" y="532"/>
                  </a:lnTo>
                  <a:lnTo>
                    <a:pt x="1302" y="530"/>
                  </a:lnTo>
                  <a:close/>
                </a:path>
              </a:pathLst>
            </a:custGeom>
            <a:solidFill>
              <a:srgbClr val="FFEEE2"/>
            </a:solidFill>
            <a:ln w="3175">
              <a:solidFill>
                <a:schemeClr val="bg1"/>
              </a:solidFill>
              <a:round/>
            </a:ln>
          </p:spPr>
          <p:txBody>
            <a:bodyPr/>
            <a:lstStyle/>
            <a:p>
              <a:endParaRPr lang="zh-CN" altLang="en-US"/>
            </a:p>
          </p:txBody>
        </p:sp>
        <p:sp>
          <p:nvSpPr>
            <p:cNvPr id="7" name="青海"/>
            <p:cNvSpPr/>
            <p:nvPr/>
          </p:nvSpPr>
          <p:spPr bwMode="auto">
            <a:xfrm>
              <a:off x="2846195" y="3230878"/>
              <a:ext cx="1453686" cy="1041928"/>
            </a:xfrm>
            <a:custGeom>
              <a:avLst/>
              <a:gdLst>
                <a:gd name="T0" fmla="*/ 2147483646 w 812"/>
                <a:gd name="T1" fmla="*/ 2147483646 h 582"/>
                <a:gd name="T2" fmla="*/ 2147483646 w 812"/>
                <a:gd name="T3" fmla="*/ 2147483646 h 582"/>
                <a:gd name="T4" fmla="*/ 2147483646 w 812"/>
                <a:gd name="T5" fmla="*/ 2147483646 h 582"/>
                <a:gd name="T6" fmla="*/ 2147483646 w 812"/>
                <a:gd name="T7" fmla="*/ 2147483646 h 582"/>
                <a:gd name="T8" fmla="*/ 2147483646 w 812"/>
                <a:gd name="T9" fmla="*/ 2147483646 h 582"/>
                <a:gd name="T10" fmla="*/ 2147483646 w 812"/>
                <a:gd name="T11" fmla="*/ 2147483646 h 582"/>
                <a:gd name="T12" fmla="*/ 2147483646 w 812"/>
                <a:gd name="T13" fmla="*/ 2147483646 h 582"/>
                <a:gd name="T14" fmla="*/ 2147483646 w 812"/>
                <a:gd name="T15" fmla="*/ 2147483646 h 582"/>
                <a:gd name="T16" fmla="*/ 2147483646 w 812"/>
                <a:gd name="T17" fmla="*/ 2147483646 h 582"/>
                <a:gd name="T18" fmla="*/ 2147483646 w 812"/>
                <a:gd name="T19" fmla="*/ 2147483646 h 582"/>
                <a:gd name="T20" fmla="*/ 2147483646 w 812"/>
                <a:gd name="T21" fmla="*/ 2147483646 h 582"/>
                <a:gd name="T22" fmla="*/ 2147483646 w 812"/>
                <a:gd name="T23" fmla="*/ 2147483646 h 582"/>
                <a:gd name="T24" fmla="*/ 2147483646 w 812"/>
                <a:gd name="T25" fmla="*/ 2147483646 h 582"/>
                <a:gd name="T26" fmla="*/ 2147483646 w 812"/>
                <a:gd name="T27" fmla="*/ 2147483646 h 582"/>
                <a:gd name="T28" fmla="*/ 2147483646 w 812"/>
                <a:gd name="T29" fmla="*/ 2147483646 h 582"/>
                <a:gd name="T30" fmla="*/ 2147483646 w 812"/>
                <a:gd name="T31" fmla="*/ 2147483646 h 582"/>
                <a:gd name="T32" fmla="*/ 2147483646 w 812"/>
                <a:gd name="T33" fmla="*/ 2147483646 h 582"/>
                <a:gd name="T34" fmla="*/ 0 w 812"/>
                <a:gd name="T35" fmla="*/ 2147483646 h 582"/>
                <a:gd name="T36" fmla="*/ 2147483646 w 812"/>
                <a:gd name="T37" fmla="*/ 2147483646 h 582"/>
                <a:gd name="T38" fmla="*/ 2147483646 w 812"/>
                <a:gd name="T39" fmla="*/ 2147483646 h 582"/>
                <a:gd name="T40" fmla="*/ 2147483646 w 812"/>
                <a:gd name="T41" fmla="*/ 2147483646 h 582"/>
                <a:gd name="T42" fmla="*/ 2147483646 w 812"/>
                <a:gd name="T43" fmla="*/ 2147483646 h 582"/>
                <a:gd name="T44" fmla="*/ 2147483646 w 812"/>
                <a:gd name="T45" fmla="*/ 2147483646 h 582"/>
                <a:gd name="T46" fmla="*/ 2147483646 w 812"/>
                <a:gd name="T47" fmla="*/ 2147483646 h 582"/>
                <a:gd name="T48" fmla="*/ 2147483646 w 812"/>
                <a:gd name="T49" fmla="*/ 2147483646 h 582"/>
                <a:gd name="T50" fmla="*/ 2147483646 w 812"/>
                <a:gd name="T51" fmla="*/ 2147483646 h 582"/>
                <a:gd name="T52" fmla="*/ 2147483646 w 812"/>
                <a:gd name="T53" fmla="*/ 2147483646 h 582"/>
                <a:gd name="T54" fmla="*/ 2147483646 w 812"/>
                <a:gd name="T55" fmla="*/ 2147483646 h 582"/>
                <a:gd name="T56" fmla="*/ 2147483646 w 812"/>
                <a:gd name="T57" fmla="*/ 2147483646 h 582"/>
                <a:gd name="T58" fmla="*/ 2147483646 w 812"/>
                <a:gd name="T59" fmla="*/ 2147483646 h 582"/>
                <a:gd name="T60" fmla="*/ 2147483646 w 812"/>
                <a:gd name="T61" fmla="*/ 2147483646 h 582"/>
                <a:gd name="T62" fmla="*/ 2147483646 w 812"/>
                <a:gd name="T63" fmla="*/ 2147483646 h 582"/>
                <a:gd name="T64" fmla="*/ 2147483646 w 812"/>
                <a:gd name="T65" fmla="*/ 2147483646 h 582"/>
                <a:gd name="T66" fmla="*/ 2147483646 w 812"/>
                <a:gd name="T67" fmla="*/ 2147483646 h 582"/>
                <a:gd name="T68" fmla="*/ 2147483646 w 812"/>
                <a:gd name="T69" fmla="*/ 2147483646 h 582"/>
                <a:gd name="T70" fmla="*/ 2147483646 w 812"/>
                <a:gd name="T71" fmla="*/ 2147483646 h 582"/>
                <a:gd name="T72" fmla="*/ 2147483646 w 812"/>
                <a:gd name="T73" fmla="*/ 2147483646 h 582"/>
                <a:gd name="T74" fmla="*/ 2147483646 w 812"/>
                <a:gd name="T75" fmla="*/ 2147483646 h 582"/>
                <a:gd name="T76" fmla="*/ 2147483646 w 812"/>
                <a:gd name="T77" fmla="*/ 2147483646 h 582"/>
                <a:gd name="T78" fmla="*/ 2147483646 w 812"/>
                <a:gd name="T79" fmla="*/ 2147483646 h 582"/>
                <a:gd name="T80" fmla="*/ 2147483646 w 812"/>
                <a:gd name="T81" fmla="*/ 2147483646 h 582"/>
                <a:gd name="T82" fmla="*/ 2147483646 w 812"/>
                <a:gd name="T83" fmla="*/ 2147483646 h 582"/>
                <a:gd name="T84" fmla="*/ 2147483646 w 812"/>
                <a:gd name="T85" fmla="*/ 2147483646 h 582"/>
                <a:gd name="T86" fmla="*/ 2147483646 w 812"/>
                <a:gd name="T87" fmla="*/ 2147483646 h 582"/>
                <a:gd name="T88" fmla="*/ 2147483646 w 812"/>
                <a:gd name="T89" fmla="*/ 2147483646 h 582"/>
                <a:gd name="T90" fmla="*/ 2147483646 w 812"/>
                <a:gd name="T91" fmla="*/ 2147483646 h 582"/>
                <a:gd name="T92" fmla="*/ 2147483646 w 812"/>
                <a:gd name="T93" fmla="*/ 2147483646 h 582"/>
                <a:gd name="T94" fmla="*/ 2147483646 w 812"/>
                <a:gd name="T95" fmla="*/ 2147483646 h 582"/>
                <a:gd name="T96" fmla="*/ 2147483646 w 812"/>
                <a:gd name="T97" fmla="*/ 2147483646 h 582"/>
                <a:gd name="T98" fmla="*/ 2147483646 w 812"/>
                <a:gd name="T99" fmla="*/ 2147483646 h 582"/>
                <a:gd name="T100" fmla="*/ 2147483646 w 812"/>
                <a:gd name="T101" fmla="*/ 2147483646 h 582"/>
                <a:gd name="T102" fmla="*/ 2147483646 w 812"/>
                <a:gd name="T103" fmla="*/ 2147483646 h 582"/>
                <a:gd name="T104" fmla="*/ 2147483646 w 812"/>
                <a:gd name="T105" fmla="*/ 2147483646 h 582"/>
                <a:gd name="T106" fmla="*/ 2147483646 w 812"/>
                <a:gd name="T107" fmla="*/ 2147483646 h 5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12" h="582">
                  <a:moveTo>
                    <a:pt x="484" y="30"/>
                  </a:moveTo>
                  <a:lnTo>
                    <a:pt x="476" y="36"/>
                  </a:lnTo>
                  <a:lnTo>
                    <a:pt x="480" y="56"/>
                  </a:lnTo>
                  <a:lnTo>
                    <a:pt x="480" y="58"/>
                  </a:lnTo>
                  <a:lnTo>
                    <a:pt x="482" y="58"/>
                  </a:lnTo>
                  <a:lnTo>
                    <a:pt x="480" y="58"/>
                  </a:lnTo>
                  <a:lnTo>
                    <a:pt x="472" y="78"/>
                  </a:lnTo>
                  <a:lnTo>
                    <a:pt x="460" y="82"/>
                  </a:lnTo>
                  <a:lnTo>
                    <a:pt x="458" y="84"/>
                  </a:lnTo>
                  <a:lnTo>
                    <a:pt x="456" y="84"/>
                  </a:lnTo>
                  <a:lnTo>
                    <a:pt x="436" y="74"/>
                  </a:lnTo>
                  <a:lnTo>
                    <a:pt x="396" y="38"/>
                  </a:lnTo>
                  <a:lnTo>
                    <a:pt x="380" y="28"/>
                  </a:lnTo>
                  <a:lnTo>
                    <a:pt x="356" y="20"/>
                  </a:lnTo>
                  <a:lnTo>
                    <a:pt x="356" y="18"/>
                  </a:lnTo>
                  <a:lnTo>
                    <a:pt x="344" y="10"/>
                  </a:lnTo>
                  <a:lnTo>
                    <a:pt x="324" y="4"/>
                  </a:lnTo>
                  <a:lnTo>
                    <a:pt x="314" y="6"/>
                  </a:lnTo>
                  <a:lnTo>
                    <a:pt x="312" y="6"/>
                  </a:lnTo>
                  <a:lnTo>
                    <a:pt x="288" y="4"/>
                  </a:lnTo>
                  <a:lnTo>
                    <a:pt x="286" y="4"/>
                  </a:lnTo>
                  <a:lnTo>
                    <a:pt x="268" y="0"/>
                  </a:lnTo>
                  <a:lnTo>
                    <a:pt x="256" y="0"/>
                  </a:lnTo>
                  <a:lnTo>
                    <a:pt x="248" y="6"/>
                  </a:lnTo>
                  <a:lnTo>
                    <a:pt x="240" y="8"/>
                  </a:lnTo>
                  <a:lnTo>
                    <a:pt x="228" y="10"/>
                  </a:lnTo>
                  <a:lnTo>
                    <a:pt x="212" y="14"/>
                  </a:lnTo>
                  <a:lnTo>
                    <a:pt x="198" y="18"/>
                  </a:lnTo>
                  <a:lnTo>
                    <a:pt x="196" y="20"/>
                  </a:lnTo>
                  <a:lnTo>
                    <a:pt x="180" y="22"/>
                  </a:lnTo>
                  <a:lnTo>
                    <a:pt x="160" y="28"/>
                  </a:lnTo>
                  <a:lnTo>
                    <a:pt x="158" y="28"/>
                  </a:lnTo>
                  <a:lnTo>
                    <a:pt x="144" y="26"/>
                  </a:lnTo>
                  <a:lnTo>
                    <a:pt x="120" y="30"/>
                  </a:lnTo>
                  <a:lnTo>
                    <a:pt x="100" y="30"/>
                  </a:lnTo>
                  <a:lnTo>
                    <a:pt x="92" y="38"/>
                  </a:lnTo>
                  <a:lnTo>
                    <a:pt x="82" y="40"/>
                  </a:lnTo>
                  <a:lnTo>
                    <a:pt x="86" y="50"/>
                  </a:lnTo>
                  <a:lnTo>
                    <a:pt x="86" y="66"/>
                  </a:lnTo>
                  <a:lnTo>
                    <a:pt x="84" y="78"/>
                  </a:lnTo>
                  <a:lnTo>
                    <a:pt x="98" y="90"/>
                  </a:lnTo>
                  <a:lnTo>
                    <a:pt x="110" y="102"/>
                  </a:lnTo>
                  <a:lnTo>
                    <a:pt x="118" y="110"/>
                  </a:lnTo>
                  <a:lnTo>
                    <a:pt x="120" y="114"/>
                  </a:lnTo>
                  <a:lnTo>
                    <a:pt x="120" y="118"/>
                  </a:lnTo>
                  <a:lnTo>
                    <a:pt x="124" y="130"/>
                  </a:lnTo>
                  <a:lnTo>
                    <a:pt x="130" y="142"/>
                  </a:lnTo>
                  <a:lnTo>
                    <a:pt x="128" y="142"/>
                  </a:lnTo>
                  <a:lnTo>
                    <a:pt x="112" y="154"/>
                  </a:lnTo>
                  <a:lnTo>
                    <a:pt x="102" y="166"/>
                  </a:lnTo>
                  <a:lnTo>
                    <a:pt x="104" y="178"/>
                  </a:lnTo>
                  <a:lnTo>
                    <a:pt x="112" y="196"/>
                  </a:lnTo>
                  <a:lnTo>
                    <a:pt x="112" y="198"/>
                  </a:lnTo>
                  <a:lnTo>
                    <a:pt x="112" y="204"/>
                  </a:lnTo>
                  <a:lnTo>
                    <a:pt x="108" y="210"/>
                  </a:lnTo>
                  <a:lnTo>
                    <a:pt x="106" y="214"/>
                  </a:lnTo>
                  <a:lnTo>
                    <a:pt x="102" y="216"/>
                  </a:lnTo>
                  <a:lnTo>
                    <a:pt x="96" y="216"/>
                  </a:lnTo>
                  <a:lnTo>
                    <a:pt x="80" y="214"/>
                  </a:lnTo>
                  <a:lnTo>
                    <a:pt x="60" y="210"/>
                  </a:lnTo>
                  <a:lnTo>
                    <a:pt x="58" y="210"/>
                  </a:lnTo>
                  <a:lnTo>
                    <a:pt x="44" y="202"/>
                  </a:lnTo>
                  <a:lnTo>
                    <a:pt x="20" y="202"/>
                  </a:lnTo>
                  <a:lnTo>
                    <a:pt x="22" y="202"/>
                  </a:lnTo>
                  <a:lnTo>
                    <a:pt x="20" y="242"/>
                  </a:lnTo>
                  <a:lnTo>
                    <a:pt x="18" y="246"/>
                  </a:lnTo>
                  <a:lnTo>
                    <a:pt x="16" y="248"/>
                  </a:lnTo>
                  <a:lnTo>
                    <a:pt x="8" y="250"/>
                  </a:lnTo>
                  <a:lnTo>
                    <a:pt x="6" y="254"/>
                  </a:lnTo>
                  <a:lnTo>
                    <a:pt x="6" y="262"/>
                  </a:lnTo>
                  <a:lnTo>
                    <a:pt x="4" y="262"/>
                  </a:lnTo>
                  <a:lnTo>
                    <a:pt x="4" y="272"/>
                  </a:lnTo>
                  <a:lnTo>
                    <a:pt x="10" y="280"/>
                  </a:lnTo>
                  <a:lnTo>
                    <a:pt x="14" y="284"/>
                  </a:lnTo>
                  <a:lnTo>
                    <a:pt x="18" y="304"/>
                  </a:lnTo>
                  <a:lnTo>
                    <a:pt x="18" y="310"/>
                  </a:lnTo>
                  <a:lnTo>
                    <a:pt x="16" y="322"/>
                  </a:lnTo>
                  <a:lnTo>
                    <a:pt x="10" y="338"/>
                  </a:lnTo>
                  <a:lnTo>
                    <a:pt x="0" y="358"/>
                  </a:lnTo>
                  <a:lnTo>
                    <a:pt x="0" y="362"/>
                  </a:lnTo>
                  <a:lnTo>
                    <a:pt x="0" y="370"/>
                  </a:lnTo>
                  <a:lnTo>
                    <a:pt x="12" y="384"/>
                  </a:lnTo>
                  <a:lnTo>
                    <a:pt x="16" y="394"/>
                  </a:lnTo>
                  <a:lnTo>
                    <a:pt x="26" y="406"/>
                  </a:lnTo>
                  <a:lnTo>
                    <a:pt x="40" y="422"/>
                  </a:lnTo>
                  <a:lnTo>
                    <a:pt x="48" y="430"/>
                  </a:lnTo>
                  <a:lnTo>
                    <a:pt x="52" y="430"/>
                  </a:lnTo>
                  <a:lnTo>
                    <a:pt x="68" y="422"/>
                  </a:lnTo>
                  <a:lnTo>
                    <a:pt x="72" y="418"/>
                  </a:lnTo>
                  <a:lnTo>
                    <a:pt x="76" y="418"/>
                  </a:lnTo>
                  <a:lnTo>
                    <a:pt x="84" y="420"/>
                  </a:lnTo>
                  <a:lnTo>
                    <a:pt x="92" y="424"/>
                  </a:lnTo>
                  <a:lnTo>
                    <a:pt x="92" y="426"/>
                  </a:lnTo>
                  <a:lnTo>
                    <a:pt x="100" y="434"/>
                  </a:lnTo>
                  <a:lnTo>
                    <a:pt x="104" y="444"/>
                  </a:lnTo>
                  <a:lnTo>
                    <a:pt x="108" y="448"/>
                  </a:lnTo>
                  <a:lnTo>
                    <a:pt x="110" y="450"/>
                  </a:lnTo>
                  <a:lnTo>
                    <a:pt x="120" y="458"/>
                  </a:lnTo>
                  <a:lnTo>
                    <a:pt x="126" y="458"/>
                  </a:lnTo>
                  <a:lnTo>
                    <a:pt x="132" y="460"/>
                  </a:lnTo>
                  <a:lnTo>
                    <a:pt x="136" y="464"/>
                  </a:lnTo>
                  <a:lnTo>
                    <a:pt x="144" y="468"/>
                  </a:lnTo>
                  <a:lnTo>
                    <a:pt x="160" y="474"/>
                  </a:lnTo>
                  <a:lnTo>
                    <a:pt x="162" y="474"/>
                  </a:lnTo>
                  <a:lnTo>
                    <a:pt x="186" y="482"/>
                  </a:lnTo>
                  <a:lnTo>
                    <a:pt x="188" y="482"/>
                  </a:lnTo>
                  <a:lnTo>
                    <a:pt x="204" y="490"/>
                  </a:lnTo>
                  <a:lnTo>
                    <a:pt x="232" y="498"/>
                  </a:lnTo>
                  <a:lnTo>
                    <a:pt x="234" y="498"/>
                  </a:lnTo>
                  <a:lnTo>
                    <a:pt x="272" y="500"/>
                  </a:lnTo>
                  <a:lnTo>
                    <a:pt x="288" y="494"/>
                  </a:lnTo>
                  <a:lnTo>
                    <a:pt x="304" y="494"/>
                  </a:lnTo>
                  <a:lnTo>
                    <a:pt x="304" y="496"/>
                  </a:lnTo>
                  <a:lnTo>
                    <a:pt x="316" y="512"/>
                  </a:lnTo>
                  <a:lnTo>
                    <a:pt x="324" y="526"/>
                  </a:lnTo>
                  <a:lnTo>
                    <a:pt x="332" y="532"/>
                  </a:lnTo>
                  <a:lnTo>
                    <a:pt x="340" y="536"/>
                  </a:lnTo>
                  <a:lnTo>
                    <a:pt x="340" y="538"/>
                  </a:lnTo>
                  <a:lnTo>
                    <a:pt x="342" y="538"/>
                  </a:lnTo>
                  <a:lnTo>
                    <a:pt x="348" y="554"/>
                  </a:lnTo>
                  <a:lnTo>
                    <a:pt x="350" y="554"/>
                  </a:lnTo>
                  <a:lnTo>
                    <a:pt x="350" y="556"/>
                  </a:lnTo>
                  <a:lnTo>
                    <a:pt x="354" y="574"/>
                  </a:lnTo>
                  <a:lnTo>
                    <a:pt x="364" y="578"/>
                  </a:lnTo>
                  <a:lnTo>
                    <a:pt x="366" y="578"/>
                  </a:lnTo>
                  <a:lnTo>
                    <a:pt x="376" y="582"/>
                  </a:lnTo>
                  <a:lnTo>
                    <a:pt x="388" y="580"/>
                  </a:lnTo>
                  <a:lnTo>
                    <a:pt x="390" y="568"/>
                  </a:lnTo>
                  <a:lnTo>
                    <a:pt x="392" y="566"/>
                  </a:lnTo>
                  <a:lnTo>
                    <a:pt x="404" y="554"/>
                  </a:lnTo>
                  <a:lnTo>
                    <a:pt x="420" y="558"/>
                  </a:lnTo>
                  <a:lnTo>
                    <a:pt x="428" y="574"/>
                  </a:lnTo>
                  <a:lnTo>
                    <a:pt x="442" y="570"/>
                  </a:lnTo>
                  <a:lnTo>
                    <a:pt x="444" y="554"/>
                  </a:lnTo>
                  <a:lnTo>
                    <a:pt x="444" y="552"/>
                  </a:lnTo>
                  <a:lnTo>
                    <a:pt x="456" y="546"/>
                  </a:lnTo>
                  <a:lnTo>
                    <a:pt x="452" y="524"/>
                  </a:lnTo>
                  <a:lnTo>
                    <a:pt x="452" y="522"/>
                  </a:lnTo>
                  <a:lnTo>
                    <a:pt x="464" y="496"/>
                  </a:lnTo>
                  <a:lnTo>
                    <a:pt x="476" y="492"/>
                  </a:lnTo>
                  <a:lnTo>
                    <a:pt x="472" y="470"/>
                  </a:lnTo>
                  <a:lnTo>
                    <a:pt x="484" y="470"/>
                  </a:lnTo>
                  <a:lnTo>
                    <a:pt x="484" y="458"/>
                  </a:lnTo>
                  <a:lnTo>
                    <a:pt x="476" y="438"/>
                  </a:lnTo>
                  <a:lnTo>
                    <a:pt x="476" y="436"/>
                  </a:lnTo>
                  <a:lnTo>
                    <a:pt x="478" y="420"/>
                  </a:lnTo>
                  <a:lnTo>
                    <a:pt x="478" y="418"/>
                  </a:lnTo>
                  <a:lnTo>
                    <a:pt x="480" y="418"/>
                  </a:lnTo>
                  <a:lnTo>
                    <a:pt x="488" y="406"/>
                  </a:lnTo>
                  <a:lnTo>
                    <a:pt x="490" y="406"/>
                  </a:lnTo>
                  <a:lnTo>
                    <a:pt x="492" y="406"/>
                  </a:lnTo>
                  <a:lnTo>
                    <a:pt x="514" y="410"/>
                  </a:lnTo>
                  <a:lnTo>
                    <a:pt x="532" y="414"/>
                  </a:lnTo>
                  <a:lnTo>
                    <a:pt x="548" y="410"/>
                  </a:lnTo>
                  <a:lnTo>
                    <a:pt x="556" y="426"/>
                  </a:lnTo>
                  <a:lnTo>
                    <a:pt x="556" y="428"/>
                  </a:lnTo>
                  <a:lnTo>
                    <a:pt x="556" y="440"/>
                  </a:lnTo>
                  <a:lnTo>
                    <a:pt x="560" y="452"/>
                  </a:lnTo>
                  <a:lnTo>
                    <a:pt x="562" y="458"/>
                  </a:lnTo>
                  <a:lnTo>
                    <a:pt x="568" y="462"/>
                  </a:lnTo>
                  <a:lnTo>
                    <a:pt x="578" y="464"/>
                  </a:lnTo>
                  <a:lnTo>
                    <a:pt x="580" y="468"/>
                  </a:lnTo>
                  <a:lnTo>
                    <a:pt x="580" y="470"/>
                  </a:lnTo>
                  <a:lnTo>
                    <a:pt x="584" y="478"/>
                  </a:lnTo>
                  <a:lnTo>
                    <a:pt x="590" y="486"/>
                  </a:lnTo>
                  <a:lnTo>
                    <a:pt x="598" y="498"/>
                  </a:lnTo>
                  <a:lnTo>
                    <a:pt x="602" y="506"/>
                  </a:lnTo>
                  <a:lnTo>
                    <a:pt x="610" y="506"/>
                  </a:lnTo>
                  <a:lnTo>
                    <a:pt x="624" y="494"/>
                  </a:lnTo>
                  <a:lnTo>
                    <a:pt x="632" y="512"/>
                  </a:lnTo>
                  <a:lnTo>
                    <a:pt x="650" y="518"/>
                  </a:lnTo>
                  <a:lnTo>
                    <a:pt x="652" y="518"/>
                  </a:lnTo>
                  <a:lnTo>
                    <a:pt x="660" y="534"/>
                  </a:lnTo>
                  <a:lnTo>
                    <a:pt x="664" y="538"/>
                  </a:lnTo>
                  <a:lnTo>
                    <a:pt x="664" y="522"/>
                  </a:lnTo>
                  <a:lnTo>
                    <a:pt x="664" y="518"/>
                  </a:lnTo>
                  <a:lnTo>
                    <a:pt x="700" y="518"/>
                  </a:lnTo>
                  <a:lnTo>
                    <a:pt x="700" y="514"/>
                  </a:lnTo>
                  <a:lnTo>
                    <a:pt x="702" y="512"/>
                  </a:lnTo>
                  <a:lnTo>
                    <a:pt x="700" y="508"/>
                  </a:lnTo>
                  <a:lnTo>
                    <a:pt x="698" y="500"/>
                  </a:lnTo>
                  <a:lnTo>
                    <a:pt x="696" y="494"/>
                  </a:lnTo>
                  <a:lnTo>
                    <a:pt x="696" y="486"/>
                  </a:lnTo>
                  <a:lnTo>
                    <a:pt x="698" y="480"/>
                  </a:lnTo>
                  <a:lnTo>
                    <a:pt x="702" y="478"/>
                  </a:lnTo>
                  <a:lnTo>
                    <a:pt x="706" y="478"/>
                  </a:lnTo>
                  <a:lnTo>
                    <a:pt x="720" y="482"/>
                  </a:lnTo>
                  <a:lnTo>
                    <a:pt x="722" y="472"/>
                  </a:lnTo>
                  <a:lnTo>
                    <a:pt x="696" y="460"/>
                  </a:lnTo>
                  <a:lnTo>
                    <a:pt x="694" y="460"/>
                  </a:lnTo>
                  <a:lnTo>
                    <a:pt x="692" y="458"/>
                  </a:lnTo>
                  <a:lnTo>
                    <a:pt x="688" y="426"/>
                  </a:lnTo>
                  <a:lnTo>
                    <a:pt x="690" y="406"/>
                  </a:lnTo>
                  <a:lnTo>
                    <a:pt x="690" y="402"/>
                  </a:lnTo>
                  <a:lnTo>
                    <a:pt x="734" y="406"/>
                  </a:lnTo>
                  <a:lnTo>
                    <a:pt x="744" y="396"/>
                  </a:lnTo>
                  <a:lnTo>
                    <a:pt x="746" y="392"/>
                  </a:lnTo>
                  <a:lnTo>
                    <a:pt x="744" y="388"/>
                  </a:lnTo>
                  <a:lnTo>
                    <a:pt x="732" y="382"/>
                  </a:lnTo>
                  <a:lnTo>
                    <a:pt x="730" y="378"/>
                  </a:lnTo>
                  <a:lnTo>
                    <a:pt x="728" y="374"/>
                  </a:lnTo>
                  <a:lnTo>
                    <a:pt x="730" y="372"/>
                  </a:lnTo>
                  <a:lnTo>
                    <a:pt x="732" y="368"/>
                  </a:lnTo>
                  <a:lnTo>
                    <a:pt x="752" y="350"/>
                  </a:lnTo>
                  <a:lnTo>
                    <a:pt x="772" y="348"/>
                  </a:lnTo>
                  <a:lnTo>
                    <a:pt x="782" y="330"/>
                  </a:lnTo>
                  <a:lnTo>
                    <a:pt x="782" y="314"/>
                  </a:lnTo>
                  <a:lnTo>
                    <a:pt x="796" y="310"/>
                  </a:lnTo>
                  <a:lnTo>
                    <a:pt x="804" y="290"/>
                  </a:lnTo>
                  <a:lnTo>
                    <a:pt x="812" y="276"/>
                  </a:lnTo>
                  <a:lnTo>
                    <a:pt x="800" y="256"/>
                  </a:lnTo>
                  <a:lnTo>
                    <a:pt x="800" y="254"/>
                  </a:lnTo>
                  <a:lnTo>
                    <a:pt x="792" y="228"/>
                  </a:lnTo>
                  <a:lnTo>
                    <a:pt x="792" y="226"/>
                  </a:lnTo>
                  <a:lnTo>
                    <a:pt x="788" y="198"/>
                  </a:lnTo>
                  <a:lnTo>
                    <a:pt x="778" y="182"/>
                  </a:lnTo>
                  <a:lnTo>
                    <a:pt x="764" y="168"/>
                  </a:lnTo>
                  <a:lnTo>
                    <a:pt x="764" y="166"/>
                  </a:lnTo>
                  <a:lnTo>
                    <a:pt x="762" y="150"/>
                  </a:lnTo>
                  <a:lnTo>
                    <a:pt x="736" y="158"/>
                  </a:lnTo>
                  <a:lnTo>
                    <a:pt x="724" y="144"/>
                  </a:lnTo>
                  <a:lnTo>
                    <a:pt x="688" y="118"/>
                  </a:lnTo>
                  <a:lnTo>
                    <a:pt x="686" y="118"/>
                  </a:lnTo>
                  <a:lnTo>
                    <a:pt x="672" y="100"/>
                  </a:lnTo>
                  <a:lnTo>
                    <a:pt x="664" y="94"/>
                  </a:lnTo>
                  <a:lnTo>
                    <a:pt x="658" y="102"/>
                  </a:lnTo>
                  <a:lnTo>
                    <a:pt x="658" y="104"/>
                  </a:lnTo>
                  <a:lnTo>
                    <a:pt x="658" y="106"/>
                  </a:lnTo>
                  <a:lnTo>
                    <a:pt x="656" y="106"/>
                  </a:lnTo>
                  <a:lnTo>
                    <a:pt x="644" y="106"/>
                  </a:lnTo>
                  <a:lnTo>
                    <a:pt x="642" y="106"/>
                  </a:lnTo>
                  <a:lnTo>
                    <a:pt x="616" y="78"/>
                  </a:lnTo>
                  <a:lnTo>
                    <a:pt x="606" y="72"/>
                  </a:lnTo>
                  <a:lnTo>
                    <a:pt x="596" y="62"/>
                  </a:lnTo>
                  <a:lnTo>
                    <a:pt x="584" y="54"/>
                  </a:lnTo>
                  <a:lnTo>
                    <a:pt x="584" y="52"/>
                  </a:lnTo>
                  <a:lnTo>
                    <a:pt x="570" y="44"/>
                  </a:lnTo>
                  <a:lnTo>
                    <a:pt x="562" y="50"/>
                  </a:lnTo>
                  <a:lnTo>
                    <a:pt x="560" y="52"/>
                  </a:lnTo>
                  <a:lnTo>
                    <a:pt x="552" y="50"/>
                  </a:lnTo>
                  <a:lnTo>
                    <a:pt x="544" y="54"/>
                  </a:lnTo>
                  <a:lnTo>
                    <a:pt x="542" y="56"/>
                  </a:lnTo>
                  <a:lnTo>
                    <a:pt x="530" y="58"/>
                  </a:lnTo>
                  <a:lnTo>
                    <a:pt x="484" y="30"/>
                  </a:lnTo>
                  <a:close/>
                </a:path>
              </a:pathLst>
            </a:custGeom>
            <a:grpFill/>
            <a:ln w="3175">
              <a:solidFill>
                <a:schemeClr val="bg1"/>
              </a:solidFill>
              <a:round/>
            </a:ln>
          </p:spPr>
          <p:txBody>
            <a:bodyPr/>
            <a:lstStyle/>
            <a:p>
              <a:endParaRPr lang="zh-CN" altLang="en-US"/>
            </a:p>
          </p:txBody>
        </p:sp>
        <p:sp>
          <p:nvSpPr>
            <p:cNvPr id="8" name="四川"/>
            <p:cNvSpPr/>
            <p:nvPr/>
          </p:nvSpPr>
          <p:spPr bwMode="auto">
            <a:xfrm>
              <a:off x="3680453" y="3961302"/>
              <a:ext cx="1256758" cy="1102796"/>
            </a:xfrm>
            <a:custGeom>
              <a:avLst/>
              <a:gdLst>
                <a:gd name="T0" fmla="*/ 2147483646 w 702"/>
                <a:gd name="T1" fmla="*/ 2147483646 h 616"/>
                <a:gd name="T2" fmla="*/ 2147483646 w 702"/>
                <a:gd name="T3" fmla="*/ 2147483646 h 616"/>
                <a:gd name="T4" fmla="*/ 2147483646 w 702"/>
                <a:gd name="T5" fmla="*/ 2147483646 h 616"/>
                <a:gd name="T6" fmla="*/ 2147483646 w 702"/>
                <a:gd name="T7" fmla="*/ 2147483646 h 616"/>
                <a:gd name="T8" fmla="*/ 2147483646 w 702"/>
                <a:gd name="T9" fmla="*/ 2147483646 h 616"/>
                <a:gd name="T10" fmla="*/ 2147483646 w 702"/>
                <a:gd name="T11" fmla="*/ 2147483646 h 616"/>
                <a:gd name="T12" fmla="*/ 2147483646 w 702"/>
                <a:gd name="T13" fmla="*/ 2147483646 h 616"/>
                <a:gd name="T14" fmla="*/ 2147483646 w 702"/>
                <a:gd name="T15" fmla="*/ 2147483646 h 616"/>
                <a:gd name="T16" fmla="*/ 2147483646 w 702"/>
                <a:gd name="T17" fmla="*/ 2147483646 h 616"/>
                <a:gd name="T18" fmla="*/ 2147483646 w 702"/>
                <a:gd name="T19" fmla="*/ 2147483646 h 616"/>
                <a:gd name="T20" fmla="*/ 2147483646 w 702"/>
                <a:gd name="T21" fmla="*/ 2147483646 h 616"/>
                <a:gd name="T22" fmla="*/ 2147483646 w 702"/>
                <a:gd name="T23" fmla="*/ 2147483646 h 616"/>
                <a:gd name="T24" fmla="*/ 2147483646 w 702"/>
                <a:gd name="T25" fmla="*/ 2147483646 h 616"/>
                <a:gd name="T26" fmla="*/ 2147483646 w 702"/>
                <a:gd name="T27" fmla="*/ 2147483646 h 616"/>
                <a:gd name="T28" fmla="*/ 2147483646 w 702"/>
                <a:gd name="T29" fmla="*/ 2147483646 h 616"/>
                <a:gd name="T30" fmla="*/ 2147483646 w 702"/>
                <a:gd name="T31" fmla="*/ 2147483646 h 616"/>
                <a:gd name="T32" fmla="*/ 2147483646 w 702"/>
                <a:gd name="T33" fmla="*/ 2147483646 h 616"/>
                <a:gd name="T34" fmla="*/ 2147483646 w 702"/>
                <a:gd name="T35" fmla="*/ 2147483646 h 616"/>
                <a:gd name="T36" fmla="*/ 2147483646 w 702"/>
                <a:gd name="T37" fmla="*/ 2147483646 h 616"/>
                <a:gd name="T38" fmla="*/ 2147483646 w 702"/>
                <a:gd name="T39" fmla="*/ 2147483646 h 616"/>
                <a:gd name="T40" fmla="*/ 2147483646 w 702"/>
                <a:gd name="T41" fmla="*/ 2147483646 h 616"/>
                <a:gd name="T42" fmla="*/ 2147483646 w 702"/>
                <a:gd name="T43" fmla="*/ 2147483646 h 616"/>
                <a:gd name="T44" fmla="*/ 2147483646 w 702"/>
                <a:gd name="T45" fmla="*/ 2147483646 h 616"/>
                <a:gd name="T46" fmla="*/ 2147483646 w 702"/>
                <a:gd name="T47" fmla="*/ 2147483646 h 616"/>
                <a:gd name="T48" fmla="*/ 2147483646 w 702"/>
                <a:gd name="T49" fmla="*/ 2147483646 h 616"/>
                <a:gd name="T50" fmla="*/ 2147483646 w 702"/>
                <a:gd name="T51" fmla="*/ 2147483646 h 616"/>
                <a:gd name="T52" fmla="*/ 2147483646 w 702"/>
                <a:gd name="T53" fmla="*/ 2147483646 h 616"/>
                <a:gd name="T54" fmla="*/ 2147483646 w 702"/>
                <a:gd name="T55" fmla="*/ 2147483646 h 616"/>
                <a:gd name="T56" fmla="*/ 2147483646 w 702"/>
                <a:gd name="T57" fmla="*/ 2147483646 h 616"/>
                <a:gd name="T58" fmla="*/ 2147483646 w 702"/>
                <a:gd name="T59" fmla="*/ 2147483646 h 616"/>
                <a:gd name="T60" fmla="*/ 2147483646 w 702"/>
                <a:gd name="T61" fmla="*/ 2147483646 h 616"/>
                <a:gd name="T62" fmla="*/ 2147483646 w 702"/>
                <a:gd name="T63" fmla="*/ 2147483646 h 616"/>
                <a:gd name="T64" fmla="*/ 2147483646 w 702"/>
                <a:gd name="T65" fmla="*/ 2147483646 h 616"/>
                <a:gd name="T66" fmla="*/ 2147483646 w 702"/>
                <a:gd name="T67" fmla="*/ 2147483646 h 616"/>
                <a:gd name="T68" fmla="*/ 2147483646 w 702"/>
                <a:gd name="T69" fmla="*/ 2147483646 h 616"/>
                <a:gd name="T70" fmla="*/ 2147483646 w 702"/>
                <a:gd name="T71" fmla="*/ 2147483646 h 616"/>
                <a:gd name="T72" fmla="*/ 2147483646 w 702"/>
                <a:gd name="T73" fmla="*/ 2147483646 h 616"/>
                <a:gd name="T74" fmla="*/ 2147483646 w 702"/>
                <a:gd name="T75" fmla="*/ 2147483646 h 616"/>
                <a:gd name="T76" fmla="*/ 2147483646 w 702"/>
                <a:gd name="T77" fmla="*/ 2147483646 h 616"/>
                <a:gd name="T78" fmla="*/ 2147483646 w 702"/>
                <a:gd name="T79" fmla="*/ 2147483646 h 616"/>
                <a:gd name="T80" fmla="*/ 2147483646 w 702"/>
                <a:gd name="T81" fmla="*/ 2147483646 h 616"/>
                <a:gd name="T82" fmla="*/ 2147483646 w 702"/>
                <a:gd name="T83" fmla="*/ 2147483646 h 616"/>
                <a:gd name="T84" fmla="*/ 2147483646 w 702"/>
                <a:gd name="T85" fmla="*/ 2147483646 h 616"/>
                <a:gd name="T86" fmla="*/ 2147483646 w 702"/>
                <a:gd name="T87" fmla="*/ 2147483646 h 616"/>
                <a:gd name="T88" fmla="*/ 2147483646 w 702"/>
                <a:gd name="T89" fmla="*/ 2147483646 h 616"/>
                <a:gd name="T90" fmla="*/ 2147483646 w 702"/>
                <a:gd name="T91" fmla="*/ 2147483646 h 616"/>
                <a:gd name="T92" fmla="*/ 2147483646 w 702"/>
                <a:gd name="T93" fmla="*/ 2147483646 h 616"/>
                <a:gd name="T94" fmla="*/ 2147483646 w 702"/>
                <a:gd name="T95" fmla="*/ 2147483646 h 616"/>
                <a:gd name="T96" fmla="*/ 2147483646 w 702"/>
                <a:gd name="T97" fmla="*/ 2147483646 h 616"/>
                <a:gd name="T98" fmla="*/ 2147483646 w 702"/>
                <a:gd name="T99" fmla="*/ 0 h 616"/>
                <a:gd name="T100" fmla="*/ 2147483646 w 702"/>
                <a:gd name="T101" fmla="*/ 2147483646 h 616"/>
                <a:gd name="T102" fmla="*/ 2147483646 w 702"/>
                <a:gd name="T103" fmla="*/ 2147483646 h 616"/>
                <a:gd name="T104" fmla="*/ 2147483646 w 702"/>
                <a:gd name="T105" fmla="*/ 2147483646 h 616"/>
                <a:gd name="T106" fmla="*/ 2147483646 w 702"/>
                <a:gd name="T107" fmla="*/ 2147483646 h 616"/>
                <a:gd name="T108" fmla="*/ 2147483646 w 702"/>
                <a:gd name="T109" fmla="*/ 2147483646 h 616"/>
                <a:gd name="T110" fmla="*/ 2147483646 w 702"/>
                <a:gd name="T111" fmla="*/ 2147483646 h 616"/>
                <a:gd name="T112" fmla="*/ 2147483646 w 702"/>
                <a:gd name="T113" fmla="*/ 2147483646 h 616"/>
                <a:gd name="T114" fmla="*/ 2147483646 w 702"/>
                <a:gd name="T115" fmla="*/ 2147483646 h 616"/>
                <a:gd name="T116" fmla="*/ 2147483646 w 702"/>
                <a:gd name="T117" fmla="*/ 2147483646 h 616"/>
                <a:gd name="T118" fmla="*/ 2147483646 w 702"/>
                <a:gd name="T119" fmla="*/ 2147483646 h 6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02" h="616">
                  <a:moveTo>
                    <a:pt x="66" y="14"/>
                  </a:moveTo>
                  <a:lnTo>
                    <a:pt x="46" y="10"/>
                  </a:lnTo>
                  <a:lnTo>
                    <a:pt x="28" y="6"/>
                  </a:lnTo>
                  <a:lnTo>
                    <a:pt x="22" y="14"/>
                  </a:lnTo>
                  <a:lnTo>
                    <a:pt x="20" y="28"/>
                  </a:lnTo>
                  <a:lnTo>
                    <a:pt x="26" y="50"/>
                  </a:lnTo>
                  <a:lnTo>
                    <a:pt x="26" y="66"/>
                  </a:lnTo>
                  <a:lnTo>
                    <a:pt x="26" y="70"/>
                  </a:lnTo>
                  <a:lnTo>
                    <a:pt x="18" y="70"/>
                  </a:lnTo>
                  <a:lnTo>
                    <a:pt x="22" y="90"/>
                  </a:lnTo>
                  <a:lnTo>
                    <a:pt x="6" y="94"/>
                  </a:lnTo>
                  <a:lnTo>
                    <a:pt x="0" y="106"/>
                  </a:lnTo>
                  <a:lnTo>
                    <a:pt x="8" y="114"/>
                  </a:lnTo>
                  <a:lnTo>
                    <a:pt x="10" y="114"/>
                  </a:lnTo>
                  <a:lnTo>
                    <a:pt x="38" y="136"/>
                  </a:lnTo>
                  <a:lnTo>
                    <a:pt x="38" y="138"/>
                  </a:lnTo>
                  <a:lnTo>
                    <a:pt x="42" y="158"/>
                  </a:lnTo>
                  <a:lnTo>
                    <a:pt x="56" y="178"/>
                  </a:lnTo>
                  <a:lnTo>
                    <a:pt x="62" y="184"/>
                  </a:lnTo>
                  <a:lnTo>
                    <a:pt x="70" y="194"/>
                  </a:lnTo>
                  <a:lnTo>
                    <a:pt x="72" y="194"/>
                  </a:lnTo>
                  <a:lnTo>
                    <a:pt x="70" y="196"/>
                  </a:lnTo>
                  <a:lnTo>
                    <a:pt x="70" y="214"/>
                  </a:lnTo>
                  <a:lnTo>
                    <a:pt x="74" y="226"/>
                  </a:lnTo>
                  <a:lnTo>
                    <a:pt x="74" y="244"/>
                  </a:lnTo>
                  <a:lnTo>
                    <a:pt x="82" y="258"/>
                  </a:lnTo>
                  <a:lnTo>
                    <a:pt x="84" y="266"/>
                  </a:lnTo>
                  <a:lnTo>
                    <a:pt x="86" y="274"/>
                  </a:lnTo>
                  <a:lnTo>
                    <a:pt x="90" y="286"/>
                  </a:lnTo>
                  <a:lnTo>
                    <a:pt x="92" y="302"/>
                  </a:lnTo>
                  <a:lnTo>
                    <a:pt x="90" y="314"/>
                  </a:lnTo>
                  <a:lnTo>
                    <a:pt x="88" y="320"/>
                  </a:lnTo>
                  <a:lnTo>
                    <a:pt x="90" y="326"/>
                  </a:lnTo>
                  <a:lnTo>
                    <a:pt x="94" y="336"/>
                  </a:lnTo>
                  <a:lnTo>
                    <a:pt x="98" y="346"/>
                  </a:lnTo>
                  <a:lnTo>
                    <a:pt x="100" y="346"/>
                  </a:lnTo>
                  <a:lnTo>
                    <a:pt x="100" y="348"/>
                  </a:lnTo>
                  <a:lnTo>
                    <a:pt x="100" y="350"/>
                  </a:lnTo>
                  <a:lnTo>
                    <a:pt x="86" y="378"/>
                  </a:lnTo>
                  <a:lnTo>
                    <a:pt x="90" y="386"/>
                  </a:lnTo>
                  <a:lnTo>
                    <a:pt x="90" y="392"/>
                  </a:lnTo>
                  <a:lnTo>
                    <a:pt x="86" y="418"/>
                  </a:lnTo>
                  <a:lnTo>
                    <a:pt x="86" y="428"/>
                  </a:lnTo>
                  <a:lnTo>
                    <a:pt x="88" y="432"/>
                  </a:lnTo>
                  <a:lnTo>
                    <a:pt x="90" y="434"/>
                  </a:lnTo>
                  <a:lnTo>
                    <a:pt x="94" y="436"/>
                  </a:lnTo>
                  <a:lnTo>
                    <a:pt x="102" y="442"/>
                  </a:lnTo>
                  <a:lnTo>
                    <a:pt x="104" y="448"/>
                  </a:lnTo>
                  <a:lnTo>
                    <a:pt x="102" y="462"/>
                  </a:lnTo>
                  <a:lnTo>
                    <a:pt x="106" y="462"/>
                  </a:lnTo>
                  <a:lnTo>
                    <a:pt x="108" y="464"/>
                  </a:lnTo>
                  <a:lnTo>
                    <a:pt x="110" y="462"/>
                  </a:lnTo>
                  <a:lnTo>
                    <a:pt x="114" y="458"/>
                  </a:lnTo>
                  <a:lnTo>
                    <a:pt x="116" y="452"/>
                  </a:lnTo>
                  <a:lnTo>
                    <a:pt x="118" y="450"/>
                  </a:lnTo>
                  <a:lnTo>
                    <a:pt x="118" y="448"/>
                  </a:lnTo>
                  <a:lnTo>
                    <a:pt x="122" y="444"/>
                  </a:lnTo>
                  <a:lnTo>
                    <a:pt x="126" y="440"/>
                  </a:lnTo>
                  <a:lnTo>
                    <a:pt x="126" y="434"/>
                  </a:lnTo>
                  <a:lnTo>
                    <a:pt x="124" y="426"/>
                  </a:lnTo>
                  <a:lnTo>
                    <a:pt x="122" y="422"/>
                  </a:lnTo>
                  <a:lnTo>
                    <a:pt x="126" y="420"/>
                  </a:lnTo>
                  <a:lnTo>
                    <a:pt x="136" y="418"/>
                  </a:lnTo>
                  <a:lnTo>
                    <a:pt x="142" y="418"/>
                  </a:lnTo>
                  <a:lnTo>
                    <a:pt x="146" y="420"/>
                  </a:lnTo>
                  <a:lnTo>
                    <a:pt x="150" y="424"/>
                  </a:lnTo>
                  <a:lnTo>
                    <a:pt x="156" y="440"/>
                  </a:lnTo>
                  <a:lnTo>
                    <a:pt x="156" y="442"/>
                  </a:lnTo>
                  <a:lnTo>
                    <a:pt x="158" y="468"/>
                  </a:lnTo>
                  <a:lnTo>
                    <a:pt x="170" y="474"/>
                  </a:lnTo>
                  <a:lnTo>
                    <a:pt x="178" y="478"/>
                  </a:lnTo>
                  <a:lnTo>
                    <a:pt x="184" y="472"/>
                  </a:lnTo>
                  <a:lnTo>
                    <a:pt x="190" y="466"/>
                  </a:lnTo>
                  <a:lnTo>
                    <a:pt x="194" y="466"/>
                  </a:lnTo>
                  <a:lnTo>
                    <a:pt x="200" y="470"/>
                  </a:lnTo>
                  <a:lnTo>
                    <a:pt x="204" y="478"/>
                  </a:lnTo>
                  <a:lnTo>
                    <a:pt x="206" y="498"/>
                  </a:lnTo>
                  <a:lnTo>
                    <a:pt x="208" y="502"/>
                  </a:lnTo>
                  <a:lnTo>
                    <a:pt x="230" y="548"/>
                  </a:lnTo>
                  <a:lnTo>
                    <a:pt x="238" y="556"/>
                  </a:lnTo>
                  <a:lnTo>
                    <a:pt x="238" y="558"/>
                  </a:lnTo>
                  <a:lnTo>
                    <a:pt x="242" y="578"/>
                  </a:lnTo>
                  <a:lnTo>
                    <a:pt x="244" y="596"/>
                  </a:lnTo>
                  <a:lnTo>
                    <a:pt x="246" y="598"/>
                  </a:lnTo>
                  <a:lnTo>
                    <a:pt x="254" y="588"/>
                  </a:lnTo>
                  <a:lnTo>
                    <a:pt x="256" y="586"/>
                  </a:lnTo>
                  <a:lnTo>
                    <a:pt x="258" y="586"/>
                  </a:lnTo>
                  <a:lnTo>
                    <a:pt x="262" y="588"/>
                  </a:lnTo>
                  <a:lnTo>
                    <a:pt x="262" y="592"/>
                  </a:lnTo>
                  <a:lnTo>
                    <a:pt x="262" y="598"/>
                  </a:lnTo>
                  <a:lnTo>
                    <a:pt x="262" y="612"/>
                  </a:lnTo>
                  <a:lnTo>
                    <a:pt x="262" y="616"/>
                  </a:lnTo>
                  <a:lnTo>
                    <a:pt x="268" y="616"/>
                  </a:lnTo>
                  <a:lnTo>
                    <a:pt x="270" y="614"/>
                  </a:lnTo>
                  <a:lnTo>
                    <a:pt x="278" y="602"/>
                  </a:lnTo>
                  <a:lnTo>
                    <a:pt x="288" y="594"/>
                  </a:lnTo>
                  <a:lnTo>
                    <a:pt x="296" y="588"/>
                  </a:lnTo>
                  <a:lnTo>
                    <a:pt x="306" y="586"/>
                  </a:lnTo>
                  <a:lnTo>
                    <a:pt x="322" y="590"/>
                  </a:lnTo>
                  <a:lnTo>
                    <a:pt x="328" y="588"/>
                  </a:lnTo>
                  <a:lnTo>
                    <a:pt x="336" y="576"/>
                  </a:lnTo>
                  <a:lnTo>
                    <a:pt x="334" y="558"/>
                  </a:lnTo>
                  <a:lnTo>
                    <a:pt x="330" y="546"/>
                  </a:lnTo>
                  <a:lnTo>
                    <a:pt x="328" y="540"/>
                  </a:lnTo>
                  <a:lnTo>
                    <a:pt x="328" y="536"/>
                  </a:lnTo>
                  <a:lnTo>
                    <a:pt x="330" y="522"/>
                  </a:lnTo>
                  <a:lnTo>
                    <a:pt x="330" y="520"/>
                  </a:lnTo>
                  <a:lnTo>
                    <a:pt x="332" y="518"/>
                  </a:lnTo>
                  <a:lnTo>
                    <a:pt x="346" y="510"/>
                  </a:lnTo>
                  <a:lnTo>
                    <a:pt x="348" y="510"/>
                  </a:lnTo>
                  <a:lnTo>
                    <a:pt x="358" y="502"/>
                  </a:lnTo>
                  <a:lnTo>
                    <a:pt x="372" y="484"/>
                  </a:lnTo>
                  <a:lnTo>
                    <a:pt x="374" y="470"/>
                  </a:lnTo>
                  <a:lnTo>
                    <a:pt x="358" y="436"/>
                  </a:lnTo>
                  <a:lnTo>
                    <a:pt x="390" y="450"/>
                  </a:lnTo>
                  <a:lnTo>
                    <a:pt x="390" y="438"/>
                  </a:lnTo>
                  <a:lnTo>
                    <a:pt x="390" y="436"/>
                  </a:lnTo>
                  <a:lnTo>
                    <a:pt x="402" y="426"/>
                  </a:lnTo>
                  <a:lnTo>
                    <a:pt x="426" y="420"/>
                  </a:lnTo>
                  <a:lnTo>
                    <a:pt x="428" y="420"/>
                  </a:lnTo>
                  <a:lnTo>
                    <a:pt x="442" y="450"/>
                  </a:lnTo>
                  <a:lnTo>
                    <a:pt x="440" y="462"/>
                  </a:lnTo>
                  <a:lnTo>
                    <a:pt x="442" y="472"/>
                  </a:lnTo>
                  <a:lnTo>
                    <a:pt x="444" y="478"/>
                  </a:lnTo>
                  <a:lnTo>
                    <a:pt x="448" y="480"/>
                  </a:lnTo>
                  <a:lnTo>
                    <a:pt x="454" y="478"/>
                  </a:lnTo>
                  <a:lnTo>
                    <a:pt x="458" y="474"/>
                  </a:lnTo>
                  <a:lnTo>
                    <a:pt x="458" y="472"/>
                  </a:lnTo>
                  <a:lnTo>
                    <a:pt x="460" y="472"/>
                  </a:lnTo>
                  <a:lnTo>
                    <a:pt x="478" y="466"/>
                  </a:lnTo>
                  <a:lnTo>
                    <a:pt x="480" y="466"/>
                  </a:lnTo>
                  <a:lnTo>
                    <a:pt x="492" y="468"/>
                  </a:lnTo>
                  <a:lnTo>
                    <a:pt x="496" y="470"/>
                  </a:lnTo>
                  <a:lnTo>
                    <a:pt x="498" y="472"/>
                  </a:lnTo>
                  <a:lnTo>
                    <a:pt x="498" y="494"/>
                  </a:lnTo>
                  <a:lnTo>
                    <a:pt x="502" y="496"/>
                  </a:lnTo>
                  <a:lnTo>
                    <a:pt x="510" y="498"/>
                  </a:lnTo>
                  <a:lnTo>
                    <a:pt x="522" y="498"/>
                  </a:lnTo>
                  <a:lnTo>
                    <a:pt x="542" y="492"/>
                  </a:lnTo>
                  <a:lnTo>
                    <a:pt x="554" y="482"/>
                  </a:lnTo>
                  <a:lnTo>
                    <a:pt x="556" y="472"/>
                  </a:lnTo>
                  <a:lnTo>
                    <a:pt x="550" y="466"/>
                  </a:lnTo>
                  <a:lnTo>
                    <a:pt x="530" y="458"/>
                  </a:lnTo>
                  <a:lnTo>
                    <a:pt x="528" y="458"/>
                  </a:lnTo>
                  <a:lnTo>
                    <a:pt x="504" y="434"/>
                  </a:lnTo>
                  <a:lnTo>
                    <a:pt x="506" y="432"/>
                  </a:lnTo>
                  <a:lnTo>
                    <a:pt x="518" y="422"/>
                  </a:lnTo>
                  <a:lnTo>
                    <a:pt x="518" y="420"/>
                  </a:lnTo>
                  <a:lnTo>
                    <a:pt x="530" y="416"/>
                  </a:lnTo>
                  <a:lnTo>
                    <a:pt x="534" y="416"/>
                  </a:lnTo>
                  <a:lnTo>
                    <a:pt x="550" y="418"/>
                  </a:lnTo>
                  <a:lnTo>
                    <a:pt x="550" y="420"/>
                  </a:lnTo>
                  <a:lnTo>
                    <a:pt x="550" y="414"/>
                  </a:lnTo>
                  <a:lnTo>
                    <a:pt x="544" y="402"/>
                  </a:lnTo>
                  <a:lnTo>
                    <a:pt x="532" y="396"/>
                  </a:lnTo>
                  <a:lnTo>
                    <a:pt x="518" y="374"/>
                  </a:lnTo>
                  <a:lnTo>
                    <a:pt x="516" y="372"/>
                  </a:lnTo>
                  <a:lnTo>
                    <a:pt x="510" y="346"/>
                  </a:lnTo>
                  <a:lnTo>
                    <a:pt x="510" y="326"/>
                  </a:lnTo>
                  <a:lnTo>
                    <a:pt x="522" y="314"/>
                  </a:lnTo>
                  <a:lnTo>
                    <a:pt x="542" y="314"/>
                  </a:lnTo>
                  <a:lnTo>
                    <a:pt x="586" y="318"/>
                  </a:lnTo>
                  <a:lnTo>
                    <a:pt x="606" y="288"/>
                  </a:lnTo>
                  <a:lnTo>
                    <a:pt x="606" y="286"/>
                  </a:lnTo>
                  <a:lnTo>
                    <a:pt x="608" y="286"/>
                  </a:lnTo>
                  <a:lnTo>
                    <a:pt x="626" y="278"/>
                  </a:lnTo>
                  <a:lnTo>
                    <a:pt x="634" y="260"/>
                  </a:lnTo>
                  <a:lnTo>
                    <a:pt x="634" y="258"/>
                  </a:lnTo>
                  <a:lnTo>
                    <a:pt x="654" y="242"/>
                  </a:lnTo>
                  <a:lnTo>
                    <a:pt x="664" y="224"/>
                  </a:lnTo>
                  <a:lnTo>
                    <a:pt x="666" y="224"/>
                  </a:lnTo>
                  <a:lnTo>
                    <a:pt x="666" y="222"/>
                  </a:lnTo>
                  <a:lnTo>
                    <a:pt x="674" y="214"/>
                  </a:lnTo>
                  <a:lnTo>
                    <a:pt x="682" y="198"/>
                  </a:lnTo>
                  <a:lnTo>
                    <a:pt x="686" y="174"/>
                  </a:lnTo>
                  <a:lnTo>
                    <a:pt x="686" y="172"/>
                  </a:lnTo>
                  <a:lnTo>
                    <a:pt x="686" y="170"/>
                  </a:lnTo>
                  <a:lnTo>
                    <a:pt x="700" y="162"/>
                  </a:lnTo>
                  <a:lnTo>
                    <a:pt x="702" y="158"/>
                  </a:lnTo>
                  <a:lnTo>
                    <a:pt x="684" y="156"/>
                  </a:lnTo>
                  <a:lnTo>
                    <a:pt x="652" y="158"/>
                  </a:lnTo>
                  <a:lnTo>
                    <a:pt x="650" y="156"/>
                  </a:lnTo>
                  <a:lnTo>
                    <a:pt x="638" y="146"/>
                  </a:lnTo>
                  <a:lnTo>
                    <a:pt x="630" y="136"/>
                  </a:lnTo>
                  <a:lnTo>
                    <a:pt x="630" y="138"/>
                  </a:lnTo>
                  <a:lnTo>
                    <a:pt x="628" y="138"/>
                  </a:lnTo>
                  <a:lnTo>
                    <a:pt x="624" y="142"/>
                  </a:lnTo>
                  <a:lnTo>
                    <a:pt x="618" y="142"/>
                  </a:lnTo>
                  <a:lnTo>
                    <a:pt x="614" y="144"/>
                  </a:lnTo>
                  <a:lnTo>
                    <a:pt x="612" y="146"/>
                  </a:lnTo>
                  <a:lnTo>
                    <a:pt x="608" y="146"/>
                  </a:lnTo>
                  <a:lnTo>
                    <a:pt x="606" y="144"/>
                  </a:lnTo>
                  <a:lnTo>
                    <a:pt x="604" y="138"/>
                  </a:lnTo>
                  <a:lnTo>
                    <a:pt x="602" y="132"/>
                  </a:lnTo>
                  <a:lnTo>
                    <a:pt x="598" y="126"/>
                  </a:lnTo>
                  <a:lnTo>
                    <a:pt x="596" y="126"/>
                  </a:lnTo>
                  <a:lnTo>
                    <a:pt x="592" y="114"/>
                  </a:lnTo>
                  <a:lnTo>
                    <a:pt x="588" y="114"/>
                  </a:lnTo>
                  <a:lnTo>
                    <a:pt x="576" y="122"/>
                  </a:lnTo>
                  <a:lnTo>
                    <a:pt x="576" y="124"/>
                  </a:lnTo>
                  <a:lnTo>
                    <a:pt x="574" y="124"/>
                  </a:lnTo>
                  <a:lnTo>
                    <a:pt x="546" y="130"/>
                  </a:lnTo>
                  <a:lnTo>
                    <a:pt x="544" y="128"/>
                  </a:lnTo>
                  <a:lnTo>
                    <a:pt x="526" y="116"/>
                  </a:lnTo>
                  <a:lnTo>
                    <a:pt x="524" y="114"/>
                  </a:lnTo>
                  <a:lnTo>
                    <a:pt x="518" y="104"/>
                  </a:lnTo>
                  <a:lnTo>
                    <a:pt x="506" y="118"/>
                  </a:lnTo>
                  <a:lnTo>
                    <a:pt x="498" y="126"/>
                  </a:lnTo>
                  <a:lnTo>
                    <a:pt x="492" y="130"/>
                  </a:lnTo>
                  <a:lnTo>
                    <a:pt x="488" y="132"/>
                  </a:lnTo>
                  <a:lnTo>
                    <a:pt x="484" y="130"/>
                  </a:lnTo>
                  <a:lnTo>
                    <a:pt x="466" y="120"/>
                  </a:lnTo>
                  <a:lnTo>
                    <a:pt x="452" y="118"/>
                  </a:lnTo>
                  <a:lnTo>
                    <a:pt x="450" y="120"/>
                  </a:lnTo>
                  <a:lnTo>
                    <a:pt x="438" y="110"/>
                  </a:lnTo>
                  <a:lnTo>
                    <a:pt x="436" y="110"/>
                  </a:lnTo>
                  <a:lnTo>
                    <a:pt x="442" y="88"/>
                  </a:lnTo>
                  <a:lnTo>
                    <a:pt x="442" y="80"/>
                  </a:lnTo>
                  <a:lnTo>
                    <a:pt x="434" y="78"/>
                  </a:lnTo>
                  <a:lnTo>
                    <a:pt x="416" y="58"/>
                  </a:lnTo>
                  <a:lnTo>
                    <a:pt x="418" y="46"/>
                  </a:lnTo>
                  <a:lnTo>
                    <a:pt x="376" y="42"/>
                  </a:lnTo>
                  <a:lnTo>
                    <a:pt x="360" y="32"/>
                  </a:lnTo>
                  <a:lnTo>
                    <a:pt x="354" y="28"/>
                  </a:lnTo>
                  <a:lnTo>
                    <a:pt x="350" y="18"/>
                  </a:lnTo>
                  <a:lnTo>
                    <a:pt x="348" y="12"/>
                  </a:lnTo>
                  <a:lnTo>
                    <a:pt x="344" y="0"/>
                  </a:lnTo>
                  <a:lnTo>
                    <a:pt x="338" y="0"/>
                  </a:lnTo>
                  <a:lnTo>
                    <a:pt x="326" y="10"/>
                  </a:lnTo>
                  <a:lnTo>
                    <a:pt x="310" y="30"/>
                  </a:lnTo>
                  <a:lnTo>
                    <a:pt x="314" y="42"/>
                  </a:lnTo>
                  <a:lnTo>
                    <a:pt x="318" y="60"/>
                  </a:lnTo>
                  <a:lnTo>
                    <a:pt x="318" y="62"/>
                  </a:lnTo>
                  <a:lnTo>
                    <a:pt x="320" y="62"/>
                  </a:lnTo>
                  <a:lnTo>
                    <a:pt x="318" y="62"/>
                  </a:lnTo>
                  <a:lnTo>
                    <a:pt x="318" y="66"/>
                  </a:lnTo>
                  <a:lnTo>
                    <a:pt x="314" y="68"/>
                  </a:lnTo>
                  <a:lnTo>
                    <a:pt x="306" y="70"/>
                  </a:lnTo>
                  <a:lnTo>
                    <a:pt x="290" y="70"/>
                  </a:lnTo>
                  <a:lnTo>
                    <a:pt x="280" y="66"/>
                  </a:lnTo>
                  <a:lnTo>
                    <a:pt x="268" y="70"/>
                  </a:lnTo>
                  <a:lnTo>
                    <a:pt x="266" y="70"/>
                  </a:lnTo>
                  <a:lnTo>
                    <a:pt x="264" y="70"/>
                  </a:lnTo>
                  <a:lnTo>
                    <a:pt x="262" y="82"/>
                  </a:lnTo>
                  <a:lnTo>
                    <a:pt x="262" y="86"/>
                  </a:lnTo>
                  <a:lnTo>
                    <a:pt x="258" y="86"/>
                  </a:lnTo>
                  <a:lnTo>
                    <a:pt x="238" y="78"/>
                  </a:lnTo>
                  <a:lnTo>
                    <a:pt x="240" y="88"/>
                  </a:lnTo>
                  <a:lnTo>
                    <a:pt x="242" y="96"/>
                  </a:lnTo>
                  <a:lnTo>
                    <a:pt x="246" y="104"/>
                  </a:lnTo>
                  <a:lnTo>
                    <a:pt x="244" y="110"/>
                  </a:lnTo>
                  <a:lnTo>
                    <a:pt x="242" y="116"/>
                  </a:lnTo>
                  <a:lnTo>
                    <a:pt x="234" y="118"/>
                  </a:lnTo>
                  <a:lnTo>
                    <a:pt x="222" y="118"/>
                  </a:lnTo>
                  <a:lnTo>
                    <a:pt x="208" y="118"/>
                  </a:lnTo>
                  <a:lnTo>
                    <a:pt x="206" y="142"/>
                  </a:lnTo>
                  <a:lnTo>
                    <a:pt x="190" y="134"/>
                  </a:lnTo>
                  <a:lnTo>
                    <a:pt x="188" y="134"/>
                  </a:lnTo>
                  <a:lnTo>
                    <a:pt x="178" y="118"/>
                  </a:lnTo>
                  <a:lnTo>
                    <a:pt x="160" y="110"/>
                  </a:lnTo>
                  <a:lnTo>
                    <a:pt x="154" y="100"/>
                  </a:lnTo>
                  <a:lnTo>
                    <a:pt x="148" y="106"/>
                  </a:lnTo>
                  <a:lnTo>
                    <a:pt x="146" y="106"/>
                  </a:lnTo>
                  <a:lnTo>
                    <a:pt x="134" y="108"/>
                  </a:lnTo>
                  <a:lnTo>
                    <a:pt x="132" y="108"/>
                  </a:lnTo>
                  <a:lnTo>
                    <a:pt x="126" y="94"/>
                  </a:lnTo>
                  <a:lnTo>
                    <a:pt x="118" y="86"/>
                  </a:lnTo>
                  <a:lnTo>
                    <a:pt x="118" y="84"/>
                  </a:lnTo>
                  <a:lnTo>
                    <a:pt x="110" y="74"/>
                  </a:lnTo>
                  <a:lnTo>
                    <a:pt x="106" y="66"/>
                  </a:lnTo>
                  <a:lnTo>
                    <a:pt x="106" y="64"/>
                  </a:lnTo>
                  <a:lnTo>
                    <a:pt x="102" y="62"/>
                  </a:lnTo>
                  <a:lnTo>
                    <a:pt x="98" y="62"/>
                  </a:lnTo>
                  <a:lnTo>
                    <a:pt x="90" y="56"/>
                  </a:lnTo>
                  <a:lnTo>
                    <a:pt x="86" y="46"/>
                  </a:lnTo>
                  <a:lnTo>
                    <a:pt x="82" y="34"/>
                  </a:lnTo>
                  <a:lnTo>
                    <a:pt x="82" y="22"/>
                  </a:lnTo>
                  <a:lnTo>
                    <a:pt x="78" y="12"/>
                  </a:lnTo>
                  <a:lnTo>
                    <a:pt x="68" y="14"/>
                  </a:lnTo>
                  <a:lnTo>
                    <a:pt x="66" y="14"/>
                  </a:lnTo>
                  <a:close/>
                </a:path>
              </a:pathLst>
            </a:custGeom>
            <a:solidFill>
              <a:srgbClr val="FFEEE2"/>
            </a:solidFill>
            <a:ln w="3175">
              <a:solidFill>
                <a:schemeClr val="bg1"/>
              </a:solidFill>
              <a:round/>
            </a:ln>
          </p:spPr>
          <p:txBody>
            <a:bodyPr/>
            <a:lstStyle/>
            <a:p>
              <a:endParaRPr lang="zh-CN" altLang="en-US"/>
            </a:p>
          </p:txBody>
        </p:sp>
        <p:sp>
          <p:nvSpPr>
            <p:cNvPr id="9" name="西藏"/>
            <p:cNvSpPr/>
            <p:nvPr/>
          </p:nvSpPr>
          <p:spPr bwMode="auto">
            <a:xfrm>
              <a:off x="1593017" y="3513738"/>
              <a:ext cx="2248559" cy="1367754"/>
            </a:xfrm>
            <a:custGeom>
              <a:avLst/>
              <a:gdLst>
                <a:gd name="T0" fmla="*/ 2147483646 w 1256"/>
                <a:gd name="T1" fmla="*/ 2147483646 h 764"/>
                <a:gd name="T2" fmla="*/ 2147483646 w 1256"/>
                <a:gd name="T3" fmla="*/ 2147483646 h 764"/>
                <a:gd name="T4" fmla="*/ 2147483646 w 1256"/>
                <a:gd name="T5" fmla="*/ 2147483646 h 764"/>
                <a:gd name="T6" fmla="*/ 2147483646 w 1256"/>
                <a:gd name="T7" fmla="*/ 2147483646 h 764"/>
                <a:gd name="T8" fmla="*/ 2147483646 w 1256"/>
                <a:gd name="T9" fmla="*/ 2147483646 h 764"/>
                <a:gd name="T10" fmla="*/ 2147483646 w 1256"/>
                <a:gd name="T11" fmla="*/ 2147483646 h 764"/>
                <a:gd name="T12" fmla="*/ 2147483646 w 1256"/>
                <a:gd name="T13" fmla="*/ 2147483646 h 764"/>
                <a:gd name="T14" fmla="*/ 2147483646 w 1256"/>
                <a:gd name="T15" fmla="*/ 2147483646 h 764"/>
                <a:gd name="T16" fmla="*/ 2147483646 w 1256"/>
                <a:gd name="T17" fmla="*/ 2147483646 h 764"/>
                <a:gd name="T18" fmla="*/ 2147483646 w 1256"/>
                <a:gd name="T19" fmla="*/ 2147483646 h 764"/>
                <a:gd name="T20" fmla="*/ 2147483646 w 1256"/>
                <a:gd name="T21" fmla="*/ 2147483646 h 764"/>
                <a:gd name="T22" fmla="*/ 2147483646 w 1256"/>
                <a:gd name="T23" fmla="*/ 2147483646 h 764"/>
                <a:gd name="T24" fmla="*/ 2147483646 w 1256"/>
                <a:gd name="T25" fmla="*/ 2147483646 h 764"/>
                <a:gd name="T26" fmla="*/ 2147483646 w 1256"/>
                <a:gd name="T27" fmla="*/ 2147483646 h 764"/>
                <a:gd name="T28" fmla="*/ 2147483646 w 1256"/>
                <a:gd name="T29" fmla="*/ 2147483646 h 764"/>
                <a:gd name="T30" fmla="*/ 2147483646 w 1256"/>
                <a:gd name="T31" fmla="*/ 2147483646 h 764"/>
                <a:gd name="T32" fmla="*/ 2147483646 w 1256"/>
                <a:gd name="T33" fmla="*/ 2147483646 h 764"/>
                <a:gd name="T34" fmla="*/ 2147483646 w 1256"/>
                <a:gd name="T35" fmla="*/ 2147483646 h 764"/>
                <a:gd name="T36" fmla="*/ 2147483646 w 1256"/>
                <a:gd name="T37" fmla="*/ 2147483646 h 764"/>
                <a:gd name="T38" fmla="*/ 2147483646 w 1256"/>
                <a:gd name="T39" fmla="*/ 2147483646 h 764"/>
                <a:gd name="T40" fmla="*/ 2147483646 w 1256"/>
                <a:gd name="T41" fmla="*/ 2147483646 h 764"/>
                <a:gd name="T42" fmla="*/ 2147483646 w 1256"/>
                <a:gd name="T43" fmla="*/ 2147483646 h 764"/>
                <a:gd name="T44" fmla="*/ 2147483646 w 1256"/>
                <a:gd name="T45" fmla="*/ 2147483646 h 764"/>
                <a:gd name="T46" fmla="*/ 2147483646 w 1256"/>
                <a:gd name="T47" fmla="*/ 2147483646 h 764"/>
                <a:gd name="T48" fmla="*/ 2147483646 w 1256"/>
                <a:gd name="T49" fmla="*/ 2147483646 h 764"/>
                <a:gd name="T50" fmla="*/ 2147483646 w 1256"/>
                <a:gd name="T51" fmla="*/ 2147483646 h 764"/>
                <a:gd name="T52" fmla="*/ 2147483646 w 1256"/>
                <a:gd name="T53" fmla="*/ 2147483646 h 764"/>
                <a:gd name="T54" fmla="*/ 2147483646 w 1256"/>
                <a:gd name="T55" fmla="*/ 2147483646 h 764"/>
                <a:gd name="T56" fmla="*/ 2147483646 w 1256"/>
                <a:gd name="T57" fmla="*/ 2147483646 h 764"/>
                <a:gd name="T58" fmla="*/ 2147483646 w 1256"/>
                <a:gd name="T59" fmla="*/ 2147483646 h 764"/>
                <a:gd name="T60" fmla="*/ 2147483646 w 1256"/>
                <a:gd name="T61" fmla="*/ 2147483646 h 764"/>
                <a:gd name="T62" fmla="*/ 2147483646 w 1256"/>
                <a:gd name="T63" fmla="*/ 2147483646 h 764"/>
                <a:gd name="T64" fmla="*/ 2147483646 w 1256"/>
                <a:gd name="T65" fmla="*/ 2147483646 h 764"/>
                <a:gd name="T66" fmla="*/ 2147483646 w 1256"/>
                <a:gd name="T67" fmla="*/ 2147483646 h 764"/>
                <a:gd name="T68" fmla="*/ 2147483646 w 1256"/>
                <a:gd name="T69" fmla="*/ 2147483646 h 764"/>
                <a:gd name="T70" fmla="*/ 2147483646 w 1256"/>
                <a:gd name="T71" fmla="*/ 2147483646 h 764"/>
                <a:gd name="T72" fmla="*/ 2147483646 w 1256"/>
                <a:gd name="T73" fmla="*/ 2147483646 h 764"/>
                <a:gd name="T74" fmla="*/ 2147483646 w 1256"/>
                <a:gd name="T75" fmla="*/ 2147483646 h 764"/>
                <a:gd name="T76" fmla="*/ 2147483646 w 1256"/>
                <a:gd name="T77" fmla="*/ 2147483646 h 764"/>
                <a:gd name="T78" fmla="*/ 2147483646 w 1256"/>
                <a:gd name="T79" fmla="*/ 2147483646 h 764"/>
                <a:gd name="T80" fmla="*/ 2147483646 w 1256"/>
                <a:gd name="T81" fmla="*/ 2147483646 h 764"/>
                <a:gd name="T82" fmla="*/ 2147483646 w 1256"/>
                <a:gd name="T83" fmla="*/ 2147483646 h 764"/>
                <a:gd name="T84" fmla="*/ 2147483646 w 1256"/>
                <a:gd name="T85" fmla="*/ 2147483646 h 764"/>
                <a:gd name="T86" fmla="*/ 2147483646 w 1256"/>
                <a:gd name="T87" fmla="*/ 2147483646 h 764"/>
                <a:gd name="T88" fmla="*/ 2147483646 w 1256"/>
                <a:gd name="T89" fmla="*/ 2147483646 h 764"/>
                <a:gd name="T90" fmla="*/ 2147483646 w 1256"/>
                <a:gd name="T91" fmla="*/ 2147483646 h 764"/>
                <a:gd name="T92" fmla="*/ 2147483646 w 1256"/>
                <a:gd name="T93" fmla="*/ 2147483646 h 764"/>
                <a:gd name="T94" fmla="*/ 2147483646 w 1256"/>
                <a:gd name="T95" fmla="*/ 2147483646 h 764"/>
                <a:gd name="T96" fmla="*/ 2147483646 w 1256"/>
                <a:gd name="T97" fmla="*/ 2147483646 h 764"/>
                <a:gd name="T98" fmla="*/ 2147483646 w 1256"/>
                <a:gd name="T99" fmla="*/ 2147483646 h 764"/>
                <a:gd name="T100" fmla="*/ 2147483646 w 1256"/>
                <a:gd name="T101" fmla="*/ 2147483646 h 764"/>
                <a:gd name="T102" fmla="*/ 2147483646 w 1256"/>
                <a:gd name="T103" fmla="*/ 2147483646 h 764"/>
                <a:gd name="T104" fmla="*/ 2147483646 w 1256"/>
                <a:gd name="T105" fmla="*/ 2147483646 h 764"/>
                <a:gd name="T106" fmla="*/ 2147483646 w 1256"/>
                <a:gd name="T107" fmla="*/ 2147483646 h 764"/>
                <a:gd name="T108" fmla="*/ 2147483646 w 1256"/>
                <a:gd name="T109" fmla="*/ 2147483646 h 764"/>
                <a:gd name="T110" fmla="*/ 2147483646 w 1256"/>
                <a:gd name="T111" fmla="*/ 2147483646 h 764"/>
                <a:gd name="T112" fmla="*/ 2147483646 w 1256"/>
                <a:gd name="T113" fmla="*/ 2147483646 h 764"/>
                <a:gd name="T114" fmla="*/ 2147483646 w 1256"/>
                <a:gd name="T115" fmla="*/ 2147483646 h 764"/>
                <a:gd name="T116" fmla="*/ 2147483646 w 1256"/>
                <a:gd name="T117" fmla="*/ 2147483646 h 764"/>
                <a:gd name="T118" fmla="*/ 2147483646 w 1256"/>
                <a:gd name="T119" fmla="*/ 2147483646 h 764"/>
                <a:gd name="T120" fmla="*/ 2147483646 w 1256"/>
                <a:gd name="T121" fmla="*/ 2147483646 h 764"/>
                <a:gd name="T122" fmla="*/ 2147483646 w 1256"/>
                <a:gd name="T123" fmla="*/ 2147483646 h 764"/>
                <a:gd name="T124" fmla="*/ 2147483646 w 1256"/>
                <a:gd name="T125" fmla="*/ 2147483646 h 76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256" h="764">
                  <a:moveTo>
                    <a:pt x="152" y="4"/>
                  </a:moveTo>
                  <a:lnTo>
                    <a:pt x="152" y="4"/>
                  </a:lnTo>
                  <a:lnTo>
                    <a:pt x="146" y="14"/>
                  </a:lnTo>
                  <a:lnTo>
                    <a:pt x="138" y="22"/>
                  </a:lnTo>
                  <a:lnTo>
                    <a:pt x="132" y="26"/>
                  </a:lnTo>
                  <a:lnTo>
                    <a:pt x="132" y="32"/>
                  </a:lnTo>
                  <a:lnTo>
                    <a:pt x="132" y="36"/>
                  </a:lnTo>
                  <a:lnTo>
                    <a:pt x="130" y="44"/>
                  </a:lnTo>
                  <a:lnTo>
                    <a:pt x="122" y="56"/>
                  </a:lnTo>
                  <a:lnTo>
                    <a:pt x="122" y="60"/>
                  </a:lnTo>
                  <a:lnTo>
                    <a:pt x="118" y="62"/>
                  </a:lnTo>
                  <a:lnTo>
                    <a:pt x="112" y="64"/>
                  </a:lnTo>
                  <a:lnTo>
                    <a:pt x="66" y="58"/>
                  </a:lnTo>
                  <a:lnTo>
                    <a:pt x="62" y="68"/>
                  </a:lnTo>
                  <a:lnTo>
                    <a:pt x="62" y="70"/>
                  </a:lnTo>
                  <a:lnTo>
                    <a:pt x="48" y="92"/>
                  </a:lnTo>
                  <a:lnTo>
                    <a:pt x="42" y="100"/>
                  </a:lnTo>
                  <a:lnTo>
                    <a:pt x="40" y="108"/>
                  </a:lnTo>
                  <a:lnTo>
                    <a:pt x="42" y="112"/>
                  </a:lnTo>
                  <a:lnTo>
                    <a:pt x="44" y="122"/>
                  </a:lnTo>
                  <a:lnTo>
                    <a:pt x="56" y="150"/>
                  </a:lnTo>
                  <a:lnTo>
                    <a:pt x="62" y="168"/>
                  </a:lnTo>
                  <a:lnTo>
                    <a:pt x="64" y="174"/>
                  </a:lnTo>
                  <a:lnTo>
                    <a:pt x="64" y="180"/>
                  </a:lnTo>
                  <a:lnTo>
                    <a:pt x="60" y="188"/>
                  </a:lnTo>
                  <a:lnTo>
                    <a:pt x="56" y="196"/>
                  </a:lnTo>
                  <a:lnTo>
                    <a:pt x="42" y="210"/>
                  </a:lnTo>
                  <a:lnTo>
                    <a:pt x="18" y="210"/>
                  </a:lnTo>
                  <a:lnTo>
                    <a:pt x="12" y="184"/>
                  </a:lnTo>
                  <a:lnTo>
                    <a:pt x="6" y="216"/>
                  </a:lnTo>
                  <a:lnTo>
                    <a:pt x="16" y="232"/>
                  </a:lnTo>
                  <a:lnTo>
                    <a:pt x="16" y="236"/>
                  </a:lnTo>
                  <a:lnTo>
                    <a:pt x="16" y="238"/>
                  </a:lnTo>
                  <a:lnTo>
                    <a:pt x="10" y="246"/>
                  </a:lnTo>
                  <a:lnTo>
                    <a:pt x="2" y="262"/>
                  </a:lnTo>
                  <a:lnTo>
                    <a:pt x="0" y="272"/>
                  </a:lnTo>
                  <a:lnTo>
                    <a:pt x="0" y="280"/>
                  </a:lnTo>
                  <a:lnTo>
                    <a:pt x="4" y="290"/>
                  </a:lnTo>
                  <a:lnTo>
                    <a:pt x="10" y="300"/>
                  </a:lnTo>
                  <a:lnTo>
                    <a:pt x="28" y="300"/>
                  </a:lnTo>
                  <a:lnTo>
                    <a:pt x="34" y="302"/>
                  </a:lnTo>
                  <a:lnTo>
                    <a:pt x="42" y="308"/>
                  </a:lnTo>
                  <a:lnTo>
                    <a:pt x="58" y="330"/>
                  </a:lnTo>
                  <a:lnTo>
                    <a:pt x="60" y="332"/>
                  </a:lnTo>
                  <a:lnTo>
                    <a:pt x="62" y="338"/>
                  </a:lnTo>
                  <a:lnTo>
                    <a:pt x="66" y="344"/>
                  </a:lnTo>
                  <a:lnTo>
                    <a:pt x="108" y="384"/>
                  </a:lnTo>
                  <a:lnTo>
                    <a:pt x="128" y="408"/>
                  </a:lnTo>
                  <a:lnTo>
                    <a:pt x="138" y="408"/>
                  </a:lnTo>
                  <a:lnTo>
                    <a:pt x="150" y="386"/>
                  </a:lnTo>
                  <a:lnTo>
                    <a:pt x="152" y="384"/>
                  </a:lnTo>
                  <a:lnTo>
                    <a:pt x="182" y="392"/>
                  </a:lnTo>
                  <a:lnTo>
                    <a:pt x="182" y="394"/>
                  </a:lnTo>
                  <a:lnTo>
                    <a:pt x="186" y="414"/>
                  </a:lnTo>
                  <a:lnTo>
                    <a:pt x="222" y="454"/>
                  </a:lnTo>
                  <a:lnTo>
                    <a:pt x="234" y="460"/>
                  </a:lnTo>
                  <a:lnTo>
                    <a:pt x="240" y="464"/>
                  </a:lnTo>
                  <a:lnTo>
                    <a:pt x="268" y="504"/>
                  </a:lnTo>
                  <a:lnTo>
                    <a:pt x="288" y="500"/>
                  </a:lnTo>
                  <a:lnTo>
                    <a:pt x="290" y="500"/>
                  </a:lnTo>
                  <a:lnTo>
                    <a:pt x="292" y="500"/>
                  </a:lnTo>
                  <a:lnTo>
                    <a:pt x="292" y="502"/>
                  </a:lnTo>
                  <a:lnTo>
                    <a:pt x="294" y="504"/>
                  </a:lnTo>
                  <a:lnTo>
                    <a:pt x="312" y="542"/>
                  </a:lnTo>
                  <a:lnTo>
                    <a:pt x="334" y="556"/>
                  </a:lnTo>
                  <a:lnTo>
                    <a:pt x="352" y="560"/>
                  </a:lnTo>
                  <a:lnTo>
                    <a:pt x="362" y="584"/>
                  </a:lnTo>
                  <a:lnTo>
                    <a:pt x="376" y="584"/>
                  </a:lnTo>
                  <a:lnTo>
                    <a:pt x="376" y="586"/>
                  </a:lnTo>
                  <a:lnTo>
                    <a:pt x="404" y="602"/>
                  </a:lnTo>
                  <a:lnTo>
                    <a:pt x="406" y="604"/>
                  </a:lnTo>
                  <a:lnTo>
                    <a:pt x="426" y="628"/>
                  </a:lnTo>
                  <a:lnTo>
                    <a:pt x="456" y="624"/>
                  </a:lnTo>
                  <a:lnTo>
                    <a:pt x="458" y="624"/>
                  </a:lnTo>
                  <a:lnTo>
                    <a:pt x="470" y="628"/>
                  </a:lnTo>
                  <a:lnTo>
                    <a:pt x="490" y="644"/>
                  </a:lnTo>
                  <a:lnTo>
                    <a:pt x="524" y="648"/>
                  </a:lnTo>
                  <a:lnTo>
                    <a:pt x="544" y="644"/>
                  </a:lnTo>
                  <a:lnTo>
                    <a:pt x="564" y="642"/>
                  </a:lnTo>
                  <a:lnTo>
                    <a:pt x="580" y="642"/>
                  </a:lnTo>
                  <a:lnTo>
                    <a:pt x="590" y="644"/>
                  </a:lnTo>
                  <a:lnTo>
                    <a:pt x="596" y="648"/>
                  </a:lnTo>
                  <a:lnTo>
                    <a:pt x="598" y="654"/>
                  </a:lnTo>
                  <a:lnTo>
                    <a:pt x="598" y="658"/>
                  </a:lnTo>
                  <a:lnTo>
                    <a:pt x="594" y="664"/>
                  </a:lnTo>
                  <a:lnTo>
                    <a:pt x="588" y="670"/>
                  </a:lnTo>
                  <a:lnTo>
                    <a:pt x="580" y="678"/>
                  </a:lnTo>
                  <a:lnTo>
                    <a:pt x="580" y="682"/>
                  </a:lnTo>
                  <a:lnTo>
                    <a:pt x="582" y="686"/>
                  </a:lnTo>
                  <a:lnTo>
                    <a:pt x="586" y="692"/>
                  </a:lnTo>
                  <a:lnTo>
                    <a:pt x="592" y="698"/>
                  </a:lnTo>
                  <a:lnTo>
                    <a:pt x="592" y="700"/>
                  </a:lnTo>
                  <a:lnTo>
                    <a:pt x="598" y="704"/>
                  </a:lnTo>
                  <a:lnTo>
                    <a:pt x="600" y="702"/>
                  </a:lnTo>
                  <a:lnTo>
                    <a:pt x="616" y="676"/>
                  </a:lnTo>
                  <a:lnTo>
                    <a:pt x="628" y="658"/>
                  </a:lnTo>
                  <a:lnTo>
                    <a:pt x="638" y="646"/>
                  </a:lnTo>
                  <a:lnTo>
                    <a:pt x="648" y="640"/>
                  </a:lnTo>
                  <a:lnTo>
                    <a:pt x="654" y="638"/>
                  </a:lnTo>
                  <a:lnTo>
                    <a:pt x="660" y="638"/>
                  </a:lnTo>
                  <a:lnTo>
                    <a:pt x="676" y="644"/>
                  </a:lnTo>
                  <a:lnTo>
                    <a:pt x="698" y="654"/>
                  </a:lnTo>
                  <a:lnTo>
                    <a:pt x="724" y="670"/>
                  </a:lnTo>
                  <a:lnTo>
                    <a:pt x="772" y="678"/>
                  </a:lnTo>
                  <a:lnTo>
                    <a:pt x="772" y="680"/>
                  </a:lnTo>
                  <a:lnTo>
                    <a:pt x="772" y="682"/>
                  </a:lnTo>
                  <a:lnTo>
                    <a:pt x="768" y="704"/>
                  </a:lnTo>
                  <a:lnTo>
                    <a:pt x="792" y="708"/>
                  </a:lnTo>
                  <a:lnTo>
                    <a:pt x="792" y="738"/>
                  </a:lnTo>
                  <a:lnTo>
                    <a:pt x="802" y="754"/>
                  </a:lnTo>
                  <a:lnTo>
                    <a:pt x="808" y="762"/>
                  </a:lnTo>
                  <a:lnTo>
                    <a:pt x="816" y="764"/>
                  </a:lnTo>
                  <a:lnTo>
                    <a:pt x="830" y="764"/>
                  </a:lnTo>
                  <a:lnTo>
                    <a:pt x="880" y="762"/>
                  </a:lnTo>
                  <a:lnTo>
                    <a:pt x="904" y="748"/>
                  </a:lnTo>
                  <a:lnTo>
                    <a:pt x="928" y="716"/>
                  </a:lnTo>
                  <a:lnTo>
                    <a:pt x="956" y="714"/>
                  </a:lnTo>
                  <a:lnTo>
                    <a:pt x="970" y="710"/>
                  </a:lnTo>
                  <a:lnTo>
                    <a:pt x="1022" y="680"/>
                  </a:lnTo>
                  <a:lnTo>
                    <a:pt x="1024" y="680"/>
                  </a:lnTo>
                  <a:lnTo>
                    <a:pt x="1060" y="676"/>
                  </a:lnTo>
                  <a:lnTo>
                    <a:pt x="1070" y="678"/>
                  </a:lnTo>
                  <a:lnTo>
                    <a:pt x="1076" y="680"/>
                  </a:lnTo>
                  <a:lnTo>
                    <a:pt x="1112" y="708"/>
                  </a:lnTo>
                  <a:lnTo>
                    <a:pt x="1122" y="712"/>
                  </a:lnTo>
                  <a:lnTo>
                    <a:pt x="1124" y="714"/>
                  </a:lnTo>
                  <a:lnTo>
                    <a:pt x="1136" y="720"/>
                  </a:lnTo>
                  <a:lnTo>
                    <a:pt x="1138" y="720"/>
                  </a:lnTo>
                  <a:lnTo>
                    <a:pt x="1138" y="718"/>
                  </a:lnTo>
                  <a:lnTo>
                    <a:pt x="1138" y="716"/>
                  </a:lnTo>
                  <a:lnTo>
                    <a:pt x="1144" y="692"/>
                  </a:lnTo>
                  <a:lnTo>
                    <a:pt x="1142" y="682"/>
                  </a:lnTo>
                  <a:lnTo>
                    <a:pt x="1144" y="674"/>
                  </a:lnTo>
                  <a:lnTo>
                    <a:pt x="1148" y="668"/>
                  </a:lnTo>
                  <a:lnTo>
                    <a:pt x="1156" y="666"/>
                  </a:lnTo>
                  <a:lnTo>
                    <a:pt x="1164" y="666"/>
                  </a:lnTo>
                  <a:lnTo>
                    <a:pt x="1172" y="672"/>
                  </a:lnTo>
                  <a:lnTo>
                    <a:pt x="1182" y="682"/>
                  </a:lnTo>
                  <a:lnTo>
                    <a:pt x="1190" y="696"/>
                  </a:lnTo>
                  <a:lnTo>
                    <a:pt x="1192" y="696"/>
                  </a:lnTo>
                  <a:lnTo>
                    <a:pt x="1212" y="688"/>
                  </a:lnTo>
                  <a:lnTo>
                    <a:pt x="1214" y="686"/>
                  </a:lnTo>
                  <a:lnTo>
                    <a:pt x="1216" y="684"/>
                  </a:lnTo>
                  <a:lnTo>
                    <a:pt x="1218" y="680"/>
                  </a:lnTo>
                  <a:lnTo>
                    <a:pt x="1214" y="664"/>
                  </a:lnTo>
                  <a:lnTo>
                    <a:pt x="1214" y="660"/>
                  </a:lnTo>
                  <a:lnTo>
                    <a:pt x="1214" y="656"/>
                  </a:lnTo>
                  <a:lnTo>
                    <a:pt x="1216" y="652"/>
                  </a:lnTo>
                  <a:lnTo>
                    <a:pt x="1220" y="650"/>
                  </a:lnTo>
                  <a:lnTo>
                    <a:pt x="1228" y="644"/>
                  </a:lnTo>
                  <a:lnTo>
                    <a:pt x="1244" y="624"/>
                  </a:lnTo>
                  <a:lnTo>
                    <a:pt x="1256" y="598"/>
                  </a:lnTo>
                  <a:lnTo>
                    <a:pt x="1250" y="586"/>
                  </a:lnTo>
                  <a:lnTo>
                    <a:pt x="1246" y="576"/>
                  </a:lnTo>
                  <a:lnTo>
                    <a:pt x="1246" y="568"/>
                  </a:lnTo>
                  <a:lnTo>
                    <a:pt x="1246" y="562"/>
                  </a:lnTo>
                  <a:lnTo>
                    <a:pt x="1248" y="540"/>
                  </a:lnTo>
                  <a:lnTo>
                    <a:pt x="1244" y="528"/>
                  </a:lnTo>
                  <a:lnTo>
                    <a:pt x="1242" y="518"/>
                  </a:lnTo>
                  <a:lnTo>
                    <a:pt x="1240" y="510"/>
                  </a:lnTo>
                  <a:lnTo>
                    <a:pt x="1232" y="498"/>
                  </a:lnTo>
                  <a:lnTo>
                    <a:pt x="1232" y="496"/>
                  </a:lnTo>
                  <a:lnTo>
                    <a:pt x="1228" y="468"/>
                  </a:lnTo>
                  <a:lnTo>
                    <a:pt x="1228" y="458"/>
                  </a:lnTo>
                  <a:lnTo>
                    <a:pt x="1228" y="448"/>
                  </a:lnTo>
                  <a:lnTo>
                    <a:pt x="1220" y="440"/>
                  </a:lnTo>
                  <a:lnTo>
                    <a:pt x="1214" y="432"/>
                  </a:lnTo>
                  <a:lnTo>
                    <a:pt x="1202" y="416"/>
                  </a:lnTo>
                  <a:lnTo>
                    <a:pt x="1200" y="414"/>
                  </a:lnTo>
                  <a:lnTo>
                    <a:pt x="1200" y="412"/>
                  </a:lnTo>
                  <a:lnTo>
                    <a:pt x="1196" y="392"/>
                  </a:lnTo>
                  <a:lnTo>
                    <a:pt x="1184" y="382"/>
                  </a:lnTo>
                  <a:lnTo>
                    <a:pt x="1184" y="384"/>
                  </a:lnTo>
                  <a:lnTo>
                    <a:pt x="1162" y="364"/>
                  </a:lnTo>
                  <a:lnTo>
                    <a:pt x="1162" y="366"/>
                  </a:lnTo>
                  <a:lnTo>
                    <a:pt x="1164" y="392"/>
                  </a:lnTo>
                  <a:lnTo>
                    <a:pt x="1164" y="394"/>
                  </a:lnTo>
                  <a:lnTo>
                    <a:pt x="1152" y="400"/>
                  </a:lnTo>
                  <a:lnTo>
                    <a:pt x="1152" y="416"/>
                  </a:lnTo>
                  <a:lnTo>
                    <a:pt x="1152" y="418"/>
                  </a:lnTo>
                  <a:lnTo>
                    <a:pt x="1124" y="428"/>
                  </a:lnTo>
                  <a:lnTo>
                    <a:pt x="1114" y="406"/>
                  </a:lnTo>
                  <a:lnTo>
                    <a:pt x="1108" y="404"/>
                  </a:lnTo>
                  <a:lnTo>
                    <a:pt x="1100" y="414"/>
                  </a:lnTo>
                  <a:lnTo>
                    <a:pt x="1094" y="430"/>
                  </a:lnTo>
                  <a:lnTo>
                    <a:pt x="1074" y="436"/>
                  </a:lnTo>
                  <a:lnTo>
                    <a:pt x="1062" y="428"/>
                  </a:lnTo>
                  <a:lnTo>
                    <a:pt x="1046" y="422"/>
                  </a:lnTo>
                  <a:lnTo>
                    <a:pt x="1042" y="400"/>
                  </a:lnTo>
                  <a:lnTo>
                    <a:pt x="1036" y="386"/>
                  </a:lnTo>
                  <a:lnTo>
                    <a:pt x="1026" y="382"/>
                  </a:lnTo>
                  <a:lnTo>
                    <a:pt x="1024" y="380"/>
                  </a:lnTo>
                  <a:lnTo>
                    <a:pt x="1018" y="372"/>
                  </a:lnTo>
                  <a:lnTo>
                    <a:pt x="1010" y="360"/>
                  </a:lnTo>
                  <a:lnTo>
                    <a:pt x="1000" y="344"/>
                  </a:lnTo>
                  <a:lnTo>
                    <a:pt x="990" y="344"/>
                  </a:lnTo>
                  <a:lnTo>
                    <a:pt x="974" y="350"/>
                  </a:lnTo>
                  <a:lnTo>
                    <a:pt x="972" y="352"/>
                  </a:lnTo>
                  <a:lnTo>
                    <a:pt x="932" y="348"/>
                  </a:lnTo>
                  <a:lnTo>
                    <a:pt x="900" y="342"/>
                  </a:lnTo>
                  <a:lnTo>
                    <a:pt x="884" y="332"/>
                  </a:lnTo>
                  <a:lnTo>
                    <a:pt x="860" y="324"/>
                  </a:lnTo>
                  <a:lnTo>
                    <a:pt x="838" y="318"/>
                  </a:lnTo>
                  <a:lnTo>
                    <a:pt x="832" y="314"/>
                  </a:lnTo>
                  <a:lnTo>
                    <a:pt x="828" y="312"/>
                  </a:lnTo>
                  <a:lnTo>
                    <a:pt x="824" y="308"/>
                  </a:lnTo>
                  <a:lnTo>
                    <a:pt x="820" y="308"/>
                  </a:lnTo>
                  <a:lnTo>
                    <a:pt x="804" y="300"/>
                  </a:lnTo>
                  <a:lnTo>
                    <a:pt x="804" y="298"/>
                  </a:lnTo>
                  <a:lnTo>
                    <a:pt x="796" y="290"/>
                  </a:lnTo>
                  <a:lnTo>
                    <a:pt x="794" y="282"/>
                  </a:lnTo>
                  <a:lnTo>
                    <a:pt x="788" y="272"/>
                  </a:lnTo>
                  <a:lnTo>
                    <a:pt x="776" y="268"/>
                  </a:lnTo>
                  <a:lnTo>
                    <a:pt x="772" y="270"/>
                  </a:lnTo>
                  <a:lnTo>
                    <a:pt x="768" y="274"/>
                  </a:lnTo>
                  <a:lnTo>
                    <a:pt x="766" y="276"/>
                  </a:lnTo>
                  <a:lnTo>
                    <a:pt x="760" y="280"/>
                  </a:lnTo>
                  <a:lnTo>
                    <a:pt x="756" y="280"/>
                  </a:lnTo>
                  <a:lnTo>
                    <a:pt x="750" y="282"/>
                  </a:lnTo>
                  <a:lnTo>
                    <a:pt x="746" y="280"/>
                  </a:lnTo>
                  <a:lnTo>
                    <a:pt x="740" y="276"/>
                  </a:lnTo>
                  <a:lnTo>
                    <a:pt x="736" y="272"/>
                  </a:lnTo>
                  <a:lnTo>
                    <a:pt x="720" y="256"/>
                  </a:lnTo>
                  <a:lnTo>
                    <a:pt x="714" y="246"/>
                  </a:lnTo>
                  <a:lnTo>
                    <a:pt x="708" y="238"/>
                  </a:lnTo>
                  <a:lnTo>
                    <a:pt x="704" y="232"/>
                  </a:lnTo>
                  <a:lnTo>
                    <a:pt x="698" y="224"/>
                  </a:lnTo>
                  <a:lnTo>
                    <a:pt x="692" y="216"/>
                  </a:lnTo>
                  <a:lnTo>
                    <a:pt x="690" y="206"/>
                  </a:lnTo>
                  <a:lnTo>
                    <a:pt x="692" y="196"/>
                  </a:lnTo>
                  <a:lnTo>
                    <a:pt x="702" y="178"/>
                  </a:lnTo>
                  <a:lnTo>
                    <a:pt x="708" y="160"/>
                  </a:lnTo>
                  <a:lnTo>
                    <a:pt x="710" y="148"/>
                  </a:lnTo>
                  <a:lnTo>
                    <a:pt x="706" y="128"/>
                  </a:lnTo>
                  <a:lnTo>
                    <a:pt x="694" y="118"/>
                  </a:lnTo>
                  <a:lnTo>
                    <a:pt x="696" y="104"/>
                  </a:lnTo>
                  <a:lnTo>
                    <a:pt x="698" y="96"/>
                  </a:lnTo>
                  <a:lnTo>
                    <a:pt x="700" y="90"/>
                  </a:lnTo>
                  <a:lnTo>
                    <a:pt x="704" y="86"/>
                  </a:lnTo>
                  <a:lnTo>
                    <a:pt x="708" y="84"/>
                  </a:lnTo>
                  <a:lnTo>
                    <a:pt x="712" y="84"/>
                  </a:lnTo>
                  <a:lnTo>
                    <a:pt x="712" y="80"/>
                  </a:lnTo>
                  <a:lnTo>
                    <a:pt x="712" y="78"/>
                  </a:lnTo>
                  <a:lnTo>
                    <a:pt x="712" y="62"/>
                  </a:lnTo>
                  <a:lnTo>
                    <a:pt x="712" y="44"/>
                  </a:lnTo>
                  <a:lnTo>
                    <a:pt x="710" y="42"/>
                  </a:lnTo>
                  <a:lnTo>
                    <a:pt x="708" y="40"/>
                  </a:lnTo>
                  <a:lnTo>
                    <a:pt x="706" y="40"/>
                  </a:lnTo>
                  <a:lnTo>
                    <a:pt x="692" y="30"/>
                  </a:lnTo>
                  <a:lnTo>
                    <a:pt x="680" y="20"/>
                  </a:lnTo>
                  <a:lnTo>
                    <a:pt x="642" y="14"/>
                  </a:lnTo>
                  <a:lnTo>
                    <a:pt x="630" y="4"/>
                  </a:lnTo>
                  <a:lnTo>
                    <a:pt x="608" y="4"/>
                  </a:lnTo>
                  <a:lnTo>
                    <a:pt x="602" y="6"/>
                  </a:lnTo>
                  <a:lnTo>
                    <a:pt x="596" y="10"/>
                  </a:lnTo>
                  <a:lnTo>
                    <a:pt x="594" y="10"/>
                  </a:lnTo>
                  <a:lnTo>
                    <a:pt x="576" y="16"/>
                  </a:lnTo>
                  <a:lnTo>
                    <a:pt x="532" y="16"/>
                  </a:lnTo>
                  <a:lnTo>
                    <a:pt x="524" y="20"/>
                  </a:lnTo>
                  <a:lnTo>
                    <a:pt x="518" y="24"/>
                  </a:lnTo>
                  <a:lnTo>
                    <a:pt x="508" y="28"/>
                  </a:lnTo>
                  <a:lnTo>
                    <a:pt x="492" y="34"/>
                  </a:lnTo>
                  <a:lnTo>
                    <a:pt x="472" y="40"/>
                  </a:lnTo>
                  <a:lnTo>
                    <a:pt x="470" y="40"/>
                  </a:lnTo>
                  <a:lnTo>
                    <a:pt x="440" y="36"/>
                  </a:lnTo>
                  <a:lnTo>
                    <a:pt x="438" y="36"/>
                  </a:lnTo>
                  <a:lnTo>
                    <a:pt x="428" y="36"/>
                  </a:lnTo>
                  <a:lnTo>
                    <a:pt x="410" y="40"/>
                  </a:lnTo>
                  <a:lnTo>
                    <a:pt x="374" y="44"/>
                  </a:lnTo>
                  <a:lnTo>
                    <a:pt x="372" y="44"/>
                  </a:lnTo>
                  <a:lnTo>
                    <a:pt x="356" y="36"/>
                  </a:lnTo>
                  <a:lnTo>
                    <a:pt x="340" y="36"/>
                  </a:lnTo>
                  <a:lnTo>
                    <a:pt x="330" y="32"/>
                  </a:lnTo>
                  <a:lnTo>
                    <a:pt x="320" y="20"/>
                  </a:lnTo>
                  <a:lnTo>
                    <a:pt x="318" y="20"/>
                  </a:lnTo>
                  <a:lnTo>
                    <a:pt x="316" y="12"/>
                  </a:lnTo>
                  <a:lnTo>
                    <a:pt x="314" y="8"/>
                  </a:lnTo>
                  <a:lnTo>
                    <a:pt x="310" y="4"/>
                  </a:lnTo>
                  <a:lnTo>
                    <a:pt x="302" y="0"/>
                  </a:lnTo>
                  <a:lnTo>
                    <a:pt x="296" y="8"/>
                  </a:lnTo>
                  <a:lnTo>
                    <a:pt x="270" y="20"/>
                  </a:lnTo>
                  <a:lnTo>
                    <a:pt x="268" y="20"/>
                  </a:lnTo>
                  <a:lnTo>
                    <a:pt x="236" y="22"/>
                  </a:lnTo>
                  <a:lnTo>
                    <a:pt x="226" y="20"/>
                  </a:lnTo>
                  <a:lnTo>
                    <a:pt x="210" y="16"/>
                  </a:lnTo>
                  <a:lnTo>
                    <a:pt x="184" y="12"/>
                  </a:lnTo>
                  <a:lnTo>
                    <a:pt x="182" y="12"/>
                  </a:lnTo>
                  <a:lnTo>
                    <a:pt x="166" y="4"/>
                  </a:lnTo>
                  <a:lnTo>
                    <a:pt x="152" y="4"/>
                  </a:lnTo>
                  <a:close/>
                </a:path>
              </a:pathLst>
            </a:custGeom>
            <a:grpFill/>
            <a:ln w="3175">
              <a:solidFill>
                <a:schemeClr val="bg1"/>
              </a:solidFill>
              <a:round/>
            </a:ln>
          </p:spPr>
          <p:txBody>
            <a:bodyPr/>
            <a:lstStyle/>
            <a:p>
              <a:endParaRPr lang="zh-CN" altLang="en-US"/>
            </a:p>
          </p:txBody>
        </p:sp>
        <p:sp>
          <p:nvSpPr>
            <p:cNvPr id="10" name="云南"/>
            <p:cNvSpPr/>
            <p:nvPr/>
          </p:nvSpPr>
          <p:spPr bwMode="auto">
            <a:xfrm>
              <a:off x="3641067" y="4652340"/>
              <a:ext cx="1016864" cy="1059830"/>
            </a:xfrm>
            <a:custGeom>
              <a:avLst/>
              <a:gdLst>
                <a:gd name="T0" fmla="*/ 2147483646 w 568"/>
                <a:gd name="T1" fmla="*/ 2147483646 h 592"/>
                <a:gd name="T2" fmla="*/ 2147483646 w 568"/>
                <a:gd name="T3" fmla="*/ 2147483646 h 592"/>
                <a:gd name="T4" fmla="*/ 2147483646 w 568"/>
                <a:gd name="T5" fmla="*/ 2147483646 h 592"/>
                <a:gd name="T6" fmla="*/ 2147483646 w 568"/>
                <a:gd name="T7" fmla="*/ 2147483646 h 592"/>
                <a:gd name="T8" fmla="*/ 2147483646 w 568"/>
                <a:gd name="T9" fmla="*/ 2147483646 h 592"/>
                <a:gd name="T10" fmla="*/ 2147483646 w 568"/>
                <a:gd name="T11" fmla="*/ 2147483646 h 592"/>
                <a:gd name="T12" fmla="*/ 2147483646 w 568"/>
                <a:gd name="T13" fmla="*/ 2147483646 h 592"/>
                <a:gd name="T14" fmla="*/ 2147483646 w 568"/>
                <a:gd name="T15" fmla="*/ 2147483646 h 592"/>
                <a:gd name="T16" fmla="*/ 2147483646 w 568"/>
                <a:gd name="T17" fmla="*/ 2147483646 h 592"/>
                <a:gd name="T18" fmla="*/ 2147483646 w 568"/>
                <a:gd name="T19" fmla="*/ 2147483646 h 592"/>
                <a:gd name="T20" fmla="*/ 2147483646 w 568"/>
                <a:gd name="T21" fmla="*/ 2147483646 h 592"/>
                <a:gd name="T22" fmla="*/ 2147483646 w 568"/>
                <a:gd name="T23" fmla="*/ 2147483646 h 592"/>
                <a:gd name="T24" fmla="*/ 2147483646 w 568"/>
                <a:gd name="T25" fmla="*/ 2147483646 h 592"/>
                <a:gd name="T26" fmla="*/ 2147483646 w 568"/>
                <a:gd name="T27" fmla="*/ 2147483646 h 592"/>
                <a:gd name="T28" fmla="*/ 2147483646 w 568"/>
                <a:gd name="T29" fmla="*/ 2147483646 h 592"/>
                <a:gd name="T30" fmla="*/ 2147483646 w 568"/>
                <a:gd name="T31" fmla="*/ 2147483646 h 592"/>
                <a:gd name="T32" fmla="*/ 2147483646 w 568"/>
                <a:gd name="T33" fmla="*/ 2147483646 h 592"/>
                <a:gd name="T34" fmla="*/ 2147483646 w 568"/>
                <a:gd name="T35" fmla="*/ 2147483646 h 592"/>
                <a:gd name="T36" fmla="*/ 2147483646 w 568"/>
                <a:gd name="T37" fmla="*/ 2147483646 h 592"/>
                <a:gd name="T38" fmla="*/ 2147483646 w 568"/>
                <a:gd name="T39" fmla="*/ 2147483646 h 592"/>
                <a:gd name="T40" fmla="*/ 2147483646 w 568"/>
                <a:gd name="T41" fmla="*/ 2147483646 h 592"/>
                <a:gd name="T42" fmla="*/ 2147483646 w 568"/>
                <a:gd name="T43" fmla="*/ 2147483646 h 592"/>
                <a:gd name="T44" fmla="*/ 2147483646 w 568"/>
                <a:gd name="T45" fmla="*/ 2147483646 h 592"/>
                <a:gd name="T46" fmla="*/ 2147483646 w 568"/>
                <a:gd name="T47" fmla="*/ 2147483646 h 592"/>
                <a:gd name="T48" fmla="*/ 2147483646 w 568"/>
                <a:gd name="T49" fmla="*/ 2147483646 h 592"/>
                <a:gd name="T50" fmla="*/ 2147483646 w 568"/>
                <a:gd name="T51" fmla="*/ 2147483646 h 592"/>
                <a:gd name="T52" fmla="*/ 2147483646 w 568"/>
                <a:gd name="T53" fmla="*/ 2147483646 h 592"/>
                <a:gd name="T54" fmla="*/ 2147483646 w 568"/>
                <a:gd name="T55" fmla="*/ 2147483646 h 592"/>
                <a:gd name="T56" fmla="*/ 2147483646 w 568"/>
                <a:gd name="T57" fmla="*/ 2147483646 h 592"/>
                <a:gd name="T58" fmla="*/ 2147483646 w 568"/>
                <a:gd name="T59" fmla="*/ 2147483646 h 592"/>
                <a:gd name="T60" fmla="*/ 2147483646 w 568"/>
                <a:gd name="T61" fmla="*/ 2147483646 h 592"/>
                <a:gd name="T62" fmla="*/ 2147483646 w 568"/>
                <a:gd name="T63" fmla="*/ 2147483646 h 592"/>
                <a:gd name="T64" fmla="*/ 2147483646 w 568"/>
                <a:gd name="T65" fmla="*/ 2147483646 h 592"/>
                <a:gd name="T66" fmla="*/ 2147483646 w 568"/>
                <a:gd name="T67" fmla="*/ 2147483646 h 592"/>
                <a:gd name="T68" fmla="*/ 2147483646 w 568"/>
                <a:gd name="T69" fmla="*/ 2147483646 h 592"/>
                <a:gd name="T70" fmla="*/ 2147483646 w 568"/>
                <a:gd name="T71" fmla="*/ 2147483646 h 592"/>
                <a:gd name="T72" fmla="*/ 2147483646 w 568"/>
                <a:gd name="T73" fmla="*/ 2147483646 h 592"/>
                <a:gd name="T74" fmla="*/ 2147483646 w 568"/>
                <a:gd name="T75" fmla="*/ 2147483646 h 592"/>
                <a:gd name="T76" fmla="*/ 2147483646 w 568"/>
                <a:gd name="T77" fmla="*/ 2147483646 h 592"/>
                <a:gd name="T78" fmla="*/ 2147483646 w 568"/>
                <a:gd name="T79" fmla="*/ 2147483646 h 592"/>
                <a:gd name="T80" fmla="*/ 2147483646 w 568"/>
                <a:gd name="T81" fmla="*/ 2147483646 h 592"/>
                <a:gd name="T82" fmla="*/ 2147483646 w 568"/>
                <a:gd name="T83" fmla="*/ 2147483646 h 592"/>
                <a:gd name="T84" fmla="*/ 2147483646 w 568"/>
                <a:gd name="T85" fmla="*/ 2147483646 h 592"/>
                <a:gd name="T86" fmla="*/ 2147483646 w 568"/>
                <a:gd name="T87" fmla="*/ 2147483646 h 592"/>
                <a:gd name="T88" fmla="*/ 2147483646 w 568"/>
                <a:gd name="T89" fmla="*/ 2147483646 h 592"/>
                <a:gd name="T90" fmla="*/ 2147483646 w 568"/>
                <a:gd name="T91" fmla="*/ 2147483646 h 592"/>
                <a:gd name="T92" fmla="*/ 2147483646 w 568"/>
                <a:gd name="T93" fmla="*/ 2147483646 h 592"/>
                <a:gd name="T94" fmla="*/ 2147483646 w 568"/>
                <a:gd name="T95" fmla="*/ 2147483646 h 592"/>
                <a:gd name="T96" fmla="*/ 2147483646 w 568"/>
                <a:gd name="T97" fmla="*/ 2147483646 h 592"/>
                <a:gd name="T98" fmla="*/ 2147483646 w 568"/>
                <a:gd name="T99" fmla="*/ 2147483646 h 592"/>
                <a:gd name="T100" fmla="*/ 2147483646 w 568"/>
                <a:gd name="T101" fmla="*/ 2147483646 h 592"/>
                <a:gd name="T102" fmla="*/ 2147483646 w 568"/>
                <a:gd name="T103" fmla="*/ 2147483646 h 592"/>
                <a:gd name="T104" fmla="*/ 2147483646 w 568"/>
                <a:gd name="T105" fmla="*/ 2147483646 h 592"/>
                <a:gd name="T106" fmla="*/ 2147483646 w 568"/>
                <a:gd name="T107" fmla="*/ 2147483646 h 59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68" h="592">
                  <a:moveTo>
                    <a:pt x="4" y="364"/>
                  </a:moveTo>
                  <a:lnTo>
                    <a:pt x="0" y="374"/>
                  </a:lnTo>
                  <a:lnTo>
                    <a:pt x="10" y="372"/>
                  </a:lnTo>
                  <a:lnTo>
                    <a:pt x="18" y="366"/>
                  </a:lnTo>
                  <a:lnTo>
                    <a:pt x="20" y="364"/>
                  </a:lnTo>
                  <a:lnTo>
                    <a:pt x="52" y="360"/>
                  </a:lnTo>
                  <a:lnTo>
                    <a:pt x="74" y="350"/>
                  </a:lnTo>
                  <a:lnTo>
                    <a:pt x="82" y="362"/>
                  </a:lnTo>
                  <a:lnTo>
                    <a:pt x="84" y="362"/>
                  </a:lnTo>
                  <a:lnTo>
                    <a:pt x="74" y="378"/>
                  </a:lnTo>
                  <a:lnTo>
                    <a:pt x="84" y="388"/>
                  </a:lnTo>
                  <a:lnTo>
                    <a:pt x="84" y="390"/>
                  </a:lnTo>
                  <a:lnTo>
                    <a:pt x="84" y="392"/>
                  </a:lnTo>
                  <a:lnTo>
                    <a:pt x="76" y="426"/>
                  </a:lnTo>
                  <a:lnTo>
                    <a:pt x="98" y="440"/>
                  </a:lnTo>
                  <a:lnTo>
                    <a:pt x="136" y="442"/>
                  </a:lnTo>
                  <a:lnTo>
                    <a:pt x="130" y="450"/>
                  </a:lnTo>
                  <a:lnTo>
                    <a:pt x="104" y="486"/>
                  </a:lnTo>
                  <a:lnTo>
                    <a:pt x="98" y="496"/>
                  </a:lnTo>
                  <a:lnTo>
                    <a:pt x="96" y="502"/>
                  </a:lnTo>
                  <a:lnTo>
                    <a:pt x="110" y="506"/>
                  </a:lnTo>
                  <a:lnTo>
                    <a:pt x="122" y="508"/>
                  </a:lnTo>
                  <a:lnTo>
                    <a:pt x="132" y="510"/>
                  </a:lnTo>
                  <a:lnTo>
                    <a:pt x="140" y="516"/>
                  </a:lnTo>
                  <a:lnTo>
                    <a:pt x="144" y="520"/>
                  </a:lnTo>
                  <a:lnTo>
                    <a:pt x="152" y="534"/>
                  </a:lnTo>
                  <a:lnTo>
                    <a:pt x="158" y="550"/>
                  </a:lnTo>
                  <a:lnTo>
                    <a:pt x="180" y="562"/>
                  </a:lnTo>
                  <a:lnTo>
                    <a:pt x="192" y="564"/>
                  </a:lnTo>
                  <a:lnTo>
                    <a:pt x="220" y="540"/>
                  </a:lnTo>
                  <a:lnTo>
                    <a:pt x="236" y="562"/>
                  </a:lnTo>
                  <a:lnTo>
                    <a:pt x="236" y="564"/>
                  </a:lnTo>
                  <a:lnTo>
                    <a:pt x="240" y="584"/>
                  </a:lnTo>
                  <a:lnTo>
                    <a:pt x="252" y="586"/>
                  </a:lnTo>
                  <a:lnTo>
                    <a:pt x="272" y="592"/>
                  </a:lnTo>
                  <a:lnTo>
                    <a:pt x="276" y="592"/>
                  </a:lnTo>
                  <a:lnTo>
                    <a:pt x="276" y="590"/>
                  </a:lnTo>
                  <a:lnTo>
                    <a:pt x="272" y="570"/>
                  </a:lnTo>
                  <a:lnTo>
                    <a:pt x="272" y="568"/>
                  </a:lnTo>
                  <a:lnTo>
                    <a:pt x="262" y="522"/>
                  </a:lnTo>
                  <a:lnTo>
                    <a:pt x="262" y="520"/>
                  </a:lnTo>
                  <a:lnTo>
                    <a:pt x="268" y="488"/>
                  </a:lnTo>
                  <a:lnTo>
                    <a:pt x="270" y="488"/>
                  </a:lnTo>
                  <a:lnTo>
                    <a:pt x="272" y="488"/>
                  </a:lnTo>
                  <a:lnTo>
                    <a:pt x="294" y="490"/>
                  </a:lnTo>
                  <a:lnTo>
                    <a:pt x="320" y="470"/>
                  </a:lnTo>
                  <a:lnTo>
                    <a:pt x="324" y="472"/>
                  </a:lnTo>
                  <a:lnTo>
                    <a:pt x="342" y="486"/>
                  </a:lnTo>
                  <a:lnTo>
                    <a:pt x="352" y="498"/>
                  </a:lnTo>
                  <a:lnTo>
                    <a:pt x="362" y="490"/>
                  </a:lnTo>
                  <a:lnTo>
                    <a:pt x="378" y="474"/>
                  </a:lnTo>
                  <a:lnTo>
                    <a:pt x="378" y="472"/>
                  </a:lnTo>
                  <a:lnTo>
                    <a:pt x="380" y="472"/>
                  </a:lnTo>
                  <a:lnTo>
                    <a:pt x="420" y="482"/>
                  </a:lnTo>
                  <a:lnTo>
                    <a:pt x="438" y="468"/>
                  </a:lnTo>
                  <a:lnTo>
                    <a:pt x="438" y="466"/>
                  </a:lnTo>
                  <a:lnTo>
                    <a:pt x="440" y="466"/>
                  </a:lnTo>
                  <a:lnTo>
                    <a:pt x="458" y="470"/>
                  </a:lnTo>
                  <a:lnTo>
                    <a:pt x="512" y="422"/>
                  </a:lnTo>
                  <a:lnTo>
                    <a:pt x="528" y="426"/>
                  </a:lnTo>
                  <a:lnTo>
                    <a:pt x="530" y="428"/>
                  </a:lnTo>
                  <a:lnTo>
                    <a:pt x="532" y="428"/>
                  </a:lnTo>
                  <a:lnTo>
                    <a:pt x="536" y="436"/>
                  </a:lnTo>
                  <a:lnTo>
                    <a:pt x="540" y="432"/>
                  </a:lnTo>
                  <a:lnTo>
                    <a:pt x="540" y="430"/>
                  </a:lnTo>
                  <a:lnTo>
                    <a:pt x="556" y="422"/>
                  </a:lnTo>
                  <a:lnTo>
                    <a:pt x="568" y="410"/>
                  </a:lnTo>
                  <a:lnTo>
                    <a:pt x="566" y="386"/>
                  </a:lnTo>
                  <a:lnTo>
                    <a:pt x="564" y="382"/>
                  </a:lnTo>
                  <a:lnTo>
                    <a:pt x="548" y="388"/>
                  </a:lnTo>
                  <a:lnTo>
                    <a:pt x="542" y="392"/>
                  </a:lnTo>
                  <a:lnTo>
                    <a:pt x="534" y="392"/>
                  </a:lnTo>
                  <a:lnTo>
                    <a:pt x="516" y="392"/>
                  </a:lnTo>
                  <a:lnTo>
                    <a:pt x="510" y="390"/>
                  </a:lnTo>
                  <a:lnTo>
                    <a:pt x="504" y="386"/>
                  </a:lnTo>
                  <a:lnTo>
                    <a:pt x="504" y="360"/>
                  </a:lnTo>
                  <a:lnTo>
                    <a:pt x="496" y="358"/>
                  </a:lnTo>
                  <a:lnTo>
                    <a:pt x="492" y="356"/>
                  </a:lnTo>
                  <a:lnTo>
                    <a:pt x="488" y="358"/>
                  </a:lnTo>
                  <a:lnTo>
                    <a:pt x="484" y="360"/>
                  </a:lnTo>
                  <a:lnTo>
                    <a:pt x="472" y="364"/>
                  </a:lnTo>
                  <a:lnTo>
                    <a:pt x="468" y="364"/>
                  </a:lnTo>
                  <a:lnTo>
                    <a:pt x="468" y="362"/>
                  </a:lnTo>
                  <a:lnTo>
                    <a:pt x="462" y="350"/>
                  </a:lnTo>
                  <a:lnTo>
                    <a:pt x="460" y="340"/>
                  </a:lnTo>
                  <a:lnTo>
                    <a:pt x="468" y="310"/>
                  </a:lnTo>
                  <a:lnTo>
                    <a:pt x="468" y="308"/>
                  </a:lnTo>
                  <a:lnTo>
                    <a:pt x="476" y="294"/>
                  </a:lnTo>
                  <a:lnTo>
                    <a:pt x="452" y="274"/>
                  </a:lnTo>
                  <a:lnTo>
                    <a:pt x="452" y="272"/>
                  </a:lnTo>
                  <a:lnTo>
                    <a:pt x="452" y="248"/>
                  </a:lnTo>
                  <a:lnTo>
                    <a:pt x="464" y="212"/>
                  </a:lnTo>
                  <a:lnTo>
                    <a:pt x="456" y="192"/>
                  </a:lnTo>
                  <a:lnTo>
                    <a:pt x="450" y="190"/>
                  </a:lnTo>
                  <a:lnTo>
                    <a:pt x="440" y="190"/>
                  </a:lnTo>
                  <a:lnTo>
                    <a:pt x="432" y="204"/>
                  </a:lnTo>
                  <a:lnTo>
                    <a:pt x="420" y="196"/>
                  </a:lnTo>
                  <a:lnTo>
                    <a:pt x="410" y="190"/>
                  </a:lnTo>
                  <a:lnTo>
                    <a:pt x="400" y="168"/>
                  </a:lnTo>
                  <a:lnTo>
                    <a:pt x="398" y="152"/>
                  </a:lnTo>
                  <a:lnTo>
                    <a:pt x="398" y="150"/>
                  </a:lnTo>
                  <a:lnTo>
                    <a:pt x="396" y="148"/>
                  </a:lnTo>
                  <a:lnTo>
                    <a:pt x="400" y="148"/>
                  </a:lnTo>
                  <a:lnTo>
                    <a:pt x="410" y="132"/>
                  </a:lnTo>
                  <a:lnTo>
                    <a:pt x="412" y="132"/>
                  </a:lnTo>
                  <a:lnTo>
                    <a:pt x="420" y="130"/>
                  </a:lnTo>
                  <a:lnTo>
                    <a:pt x="430" y="128"/>
                  </a:lnTo>
                  <a:lnTo>
                    <a:pt x="472" y="126"/>
                  </a:lnTo>
                  <a:lnTo>
                    <a:pt x="478" y="128"/>
                  </a:lnTo>
                  <a:lnTo>
                    <a:pt x="480" y="128"/>
                  </a:lnTo>
                  <a:lnTo>
                    <a:pt x="486" y="132"/>
                  </a:lnTo>
                  <a:lnTo>
                    <a:pt x="496" y="126"/>
                  </a:lnTo>
                  <a:lnTo>
                    <a:pt x="506" y="120"/>
                  </a:lnTo>
                  <a:lnTo>
                    <a:pt x="512" y="112"/>
                  </a:lnTo>
                  <a:lnTo>
                    <a:pt x="512" y="108"/>
                  </a:lnTo>
                  <a:lnTo>
                    <a:pt x="512" y="90"/>
                  </a:lnTo>
                  <a:lnTo>
                    <a:pt x="502" y="88"/>
                  </a:lnTo>
                  <a:lnTo>
                    <a:pt x="486" y="94"/>
                  </a:lnTo>
                  <a:lnTo>
                    <a:pt x="478" y="100"/>
                  </a:lnTo>
                  <a:lnTo>
                    <a:pt x="474" y="102"/>
                  </a:lnTo>
                  <a:lnTo>
                    <a:pt x="470" y="104"/>
                  </a:lnTo>
                  <a:lnTo>
                    <a:pt x="466" y="102"/>
                  </a:lnTo>
                  <a:lnTo>
                    <a:pt x="462" y="100"/>
                  </a:lnTo>
                  <a:lnTo>
                    <a:pt x="454" y="90"/>
                  </a:lnTo>
                  <a:lnTo>
                    <a:pt x="454" y="88"/>
                  </a:lnTo>
                  <a:lnTo>
                    <a:pt x="452" y="78"/>
                  </a:lnTo>
                  <a:lnTo>
                    <a:pt x="452" y="76"/>
                  </a:lnTo>
                  <a:lnTo>
                    <a:pt x="454" y="66"/>
                  </a:lnTo>
                  <a:lnTo>
                    <a:pt x="444" y="44"/>
                  </a:lnTo>
                  <a:lnTo>
                    <a:pt x="428" y="48"/>
                  </a:lnTo>
                  <a:lnTo>
                    <a:pt x="420" y="56"/>
                  </a:lnTo>
                  <a:lnTo>
                    <a:pt x="424" y="80"/>
                  </a:lnTo>
                  <a:lnTo>
                    <a:pt x="396" y="68"/>
                  </a:lnTo>
                  <a:lnTo>
                    <a:pt x="404" y="82"/>
                  </a:lnTo>
                  <a:lnTo>
                    <a:pt x="404" y="84"/>
                  </a:lnTo>
                  <a:lnTo>
                    <a:pt x="402" y="100"/>
                  </a:lnTo>
                  <a:lnTo>
                    <a:pt x="402" y="102"/>
                  </a:lnTo>
                  <a:lnTo>
                    <a:pt x="400" y="102"/>
                  </a:lnTo>
                  <a:lnTo>
                    <a:pt x="386" y="124"/>
                  </a:lnTo>
                  <a:lnTo>
                    <a:pt x="360" y="138"/>
                  </a:lnTo>
                  <a:lnTo>
                    <a:pt x="358" y="152"/>
                  </a:lnTo>
                  <a:lnTo>
                    <a:pt x="360" y="160"/>
                  </a:lnTo>
                  <a:lnTo>
                    <a:pt x="364" y="170"/>
                  </a:lnTo>
                  <a:lnTo>
                    <a:pt x="366" y="170"/>
                  </a:lnTo>
                  <a:lnTo>
                    <a:pt x="366" y="172"/>
                  </a:lnTo>
                  <a:lnTo>
                    <a:pt x="368" y="192"/>
                  </a:lnTo>
                  <a:lnTo>
                    <a:pt x="368" y="194"/>
                  </a:lnTo>
                  <a:lnTo>
                    <a:pt x="366" y="196"/>
                  </a:lnTo>
                  <a:lnTo>
                    <a:pt x="356" y="208"/>
                  </a:lnTo>
                  <a:lnTo>
                    <a:pt x="348" y="214"/>
                  </a:lnTo>
                  <a:lnTo>
                    <a:pt x="346" y="214"/>
                  </a:lnTo>
                  <a:lnTo>
                    <a:pt x="344" y="214"/>
                  </a:lnTo>
                  <a:lnTo>
                    <a:pt x="326" y="210"/>
                  </a:lnTo>
                  <a:lnTo>
                    <a:pt x="322" y="210"/>
                  </a:lnTo>
                  <a:lnTo>
                    <a:pt x="316" y="214"/>
                  </a:lnTo>
                  <a:lnTo>
                    <a:pt x="308" y="224"/>
                  </a:lnTo>
                  <a:lnTo>
                    <a:pt x="300" y="232"/>
                  </a:lnTo>
                  <a:lnTo>
                    <a:pt x="298" y="236"/>
                  </a:lnTo>
                  <a:lnTo>
                    <a:pt x="294" y="238"/>
                  </a:lnTo>
                  <a:lnTo>
                    <a:pt x="288" y="240"/>
                  </a:lnTo>
                  <a:lnTo>
                    <a:pt x="282" y="238"/>
                  </a:lnTo>
                  <a:lnTo>
                    <a:pt x="280" y="238"/>
                  </a:lnTo>
                  <a:lnTo>
                    <a:pt x="278" y="234"/>
                  </a:lnTo>
                  <a:lnTo>
                    <a:pt x="276" y="230"/>
                  </a:lnTo>
                  <a:lnTo>
                    <a:pt x="276" y="224"/>
                  </a:lnTo>
                  <a:lnTo>
                    <a:pt x="276" y="220"/>
                  </a:lnTo>
                  <a:lnTo>
                    <a:pt x="276" y="214"/>
                  </a:lnTo>
                  <a:lnTo>
                    <a:pt x="272" y="218"/>
                  </a:lnTo>
                  <a:lnTo>
                    <a:pt x="270" y="220"/>
                  </a:lnTo>
                  <a:lnTo>
                    <a:pt x="264" y="222"/>
                  </a:lnTo>
                  <a:lnTo>
                    <a:pt x="260" y="218"/>
                  </a:lnTo>
                  <a:lnTo>
                    <a:pt x="258" y="212"/>
                  </a:lnTo>
                  <a:lnTo>
                    <a:pt x="256" y="192"/>
                  </a:lnTo>
                  <a:lnTo>
                    <a:pt x="252" y="176"/>
                  </a:lnTo>
                  <a:lnTo>
                    <a:pt x="244" y="168"/>
                  </a:lnTo>
                  <a:lnTo>
                    <a:pt x="244" y="166"/>
                  </a:lnTo>
                  <a:lnTo>
                    <a:pt x="226" y="128"/>
                  </a:lnTo>
                  <a:lnTo>
                    <a:pt x="220" y="116"/>
                  </a:lnTo>
                  <a:lnTo>
                    <a:pt x="220" y="114"/>
                  </a:lnTo>
                  <a:lnTo>
                    <a:pt x="216" y="94"/>
                  </a:lnTo>
                  <a:lnTo>
                    <a:pt x="214" y="90"/>
                  </a:lnTo>
                  <a:lnTo>
                    <a:pt x="212" y="92"/>
                  </a:lnTo>
                  <a:lnTo>
                    <a:pt x="204" y="100"/>
                  </a:lnTo>
                  <a:lnTo>
                    <a:pt x="200" y="104"/>
                  </a:lnTo>
                  <a:lnTo>
                    <a:pt x="196" y="102"/>
                  </a:lnTo>
                  <a:lnTo>
                    <a:pt x="188" y="96"/>
                  </a:lnTo>
                  <a:lnTo>
                    <a:pt x="176" y="90"/>
                  </a:lnTo>
                  <a:lnTo>
                    <a:pt x="174" y="88"/>
                  </a:lnTo>
                  <a:lnTo>
                    <a:pt x="172" y="88"/>
                  </a:lnTo>
                  <a:lnTo>
                    <a:pt x="172" y="86"/>
                  </a:lnTo>
                  <a:lnTo>
                    <a:pt x="172" y="70"/>
                  </a:lnTo>
                  <a:lnTo>
                    <a:pt x="168" y="58"/>
                  </a:lnTo>
                  <a:lnTo>
                    <a:pt x="162" y="42"/>
                  </a:lnTo>
                  <a:lnTo>
                    <a:pt x="156" y="42"/>
                  </a:lnTo>
                  <a:lnTo>
                    <a:pt x="156" y="50"/>
                  </a:lnTo>
                  <a:lnTo>
                    <a:pt x="154" y="58"/>
                  </a:lnTo>
                  <a:lnTo>
                    <a:pt x="150" y="64"/>
                  </a:lnTo>
                  <a:lnTo>
                    <a:pt x="144" y="70"/>
                  </a:lnTo>
                  <a:lnTo>
                    <a:pt x="142" y="78"/>
                  </a:lnTo>
                  <a:lnTo>
                    <a:pt x="138" y="82"/>
                  </a:lnTo>
                  <a:lnTo>
                    <a:pt x="134" y="86"/>
                  </a:lnTo>
                  <a:lnTo>
                    <a:pt x="130" y="86"/>
                  </a:lnTo>
                  <a:lnTo>
                    <a:pt x="128" y="86"/>
                  </a:lnTo>
                  <a:lnTo>
                    <a:pt x="124" y="84"/>
                  </a:lnTo>
                  <a:lnTo>
                    <a:pt x="122" y="84"/>
                  </a:lnTo>
                  <a:lnTo>
                    <a:pt x="118" y="82"/>
                  </a:lnTo>
                  <a:lnTo>
                    <a:pt x="118" y="78"/>
                  </a:lnTo>
                  <a:lnTo>
                    <a:pt x="116" y="66"/>
                  </a:lnTo>
                  <a:lnTo>
                    <a:pt x="116" y="62"/>
                  </a:lnTo>
                  <a:lnTo>
                    <a:pt x="106" y="56"/>
                  </a:lnTo>
                  <a:lnTo>
                    <a:pt x="104" y="54"/>
                  </a:lnTo>
                  <a:lnTo>
                    <a:pt x="102" y="50"/>
                  </a:lnTo>
                  <a:lnTo>
                    <a:pt x="100" y="42"/>
                  </a:lnTo>
                  <a:lnTo>
                    <a:pt x="104" y="6"/>
                  </a:lnTo>
                  <a:lnTo>
                    <a:pt x="102" y="0"/>
                  </a:lnTo>
                  <a:lnTo>
                    <a:pt x="88" y="14"/>
                  </a:lnTo>
                  <a:lnTo>
                    <a:pt x="80" y="20"/>
                  </a:lnTo>
                  <a:lnTo>
                    <a:pt x="78" y="26"/>
                  </a:lnTo>
                  <a:lnTo>
                    <a:pt x="82" y="36"/>
                  </a:lnTo>
                  <a:lnTo>
                    <a:pt x="82" y="44"/>
                  </a:lnTo>
                  <a:lnTo>
                    <a:pt x="82" y="48"/>
                  </a:lnTo>
                  <a:lnTo>
                    <a:pt x="80" y="54"/>
                  </a:lnTo>
                  <a:lnTo>
                    <a:pt x="76" y="58"/>
                  </a:lnTo>
                  <a:lnTo>
                    <a:pt x="72" y="60"/>
                  </a:lnTo>
                  <a:lnTo>
                    <a:pt x="56" y="66"/>
                  </a:lnTo>
                  <a:lnTo>
                    <a:pt x="52" y="68"/>
                  </a:lnTo>
                  <a:lnTo>
                    <a:pt x="52" y="74"/>
                  </a:lnTo>
                  <a:lnTo>
                    <a:pt x="52" y="96"/>
                  </a:lnTo>
                  <a:lnTo>
                    <a:pt x="54" y="104"/>
                  </a:lnTo>
                  <a:lnTo>
                    <a:pt x="54" y="106"/>
                  </a:lnTo>
                  <a:lnTo>
                    <a:pt x="56" y="108"/>
                  </a:lnTo>
                  <a:lnTo>
                    <a:pt x="64" y="108"/>
                  </a:lnTo>
                  <a:lnTo>
                    <a:pt x="68" y="108"/>
                  </a:lnTo>
                  <a:lnTo>
                    <a:pt x="72" y="106"/>
                  </a:lnTo>
                  <a:lnTo>
                    <a:pt x="76" y="104"/>
                  </a:lnTo>
                  <a:lnTo>
                    <a:pt x="92" y="138"/>
                  </a:lnTo>
                  <a:lnTo>
                    <a:pt x="92" y="140"/>
                  </a:lnTo>
                  <a:lnTo>
                    <a:pt x="88" y="184"/>
                  </a:lnTo>
                  <a:lnTo>
                    <a:pt x="82" y="216"/>
                  </a:lnTo>
                  <a:lnTo>
                    <a:pt x="78" y="238"/>
                  </a:lnTo>
                  <a:lnTo>
                    <a:pt x="72" y="250"/>
                  </a:lnTo>
                  <a:lnTo>
                    <a:pt x="68" y="254"/>
                  </a:lnTo>
                  <a:lnTo>
                    <a:pt x="62" y="256"/>
                  </a:lnTo>
                  <a:lnTo>
                    <a:pt x="54" y="254"/>
                  </a:lnTo>
                  <a:lnTo>
                    <a:pt x="48" y="252"/>
                  </a:lnTo>
                  <a:lnTo>
                    <a:pt x="22" y="298"/>
                  </a:lnTo>
                  <a:lnTo>
                    <a:pt x="12" y="312"/>
                  </a:lnTo>
                  <a:lnTo>
                    <a:pt x="6" y="318"/>
                  </a:lnTo>
                  <a:lnTo>
                    <a:pt x="8" y="318"/>
                  </a:lnTo>
                  <a:lnTo>
                    <a:pt x="6" y="320"/>
                  </a:lnTo>
                  <a:lnTo>
                    <a:pt x="4" y="326"/>
                  </a:lnTo>
                  <a:lnTo>
                    <a:pt x="4" y="348"/>
                  </a:lnTo>
                  <a:lnTo>
                    <a:pt x="8" y="352"/>
                  </a:lnTo>
                  <a:lnTo>
                    <a:pt x="10" y="352"/>
                  </a:lnTo>
                  <a:lnTo>
                    <a:pt x="12" y="354"/>
                  </a:lnTo>
                  <a:lnTo>
                    <a:pt x="4" y="364"/>
                  </a:lnTo>
                  <a:close/>
                </a:path>
              </a:pathLst>
            </a:custGeom>
            <a:grpFill/>
            <a:ln w="3175">
              <a:solidFill>
                <a:schemeClr val="bg1"/>
              </a:solidFill>
              <a:round/>
            </a:ln>
          </p:spPr>
          <p:txBody>
            <a:bodyPr/>
            <a:lstStyle/>
            <a:p>
              <a:endParaRPr lang="zh-CN" altLang="en-US"/>
            </a:p>
          </p:txBody>
        </p:sp>
        <p:sp>
          <p:nvSpPr>
            <p:cNvPr id="11" name="贵州"/>
            <p:cNvSpPr/>
            <p:nvPr/>
          </p:nvSpPr>
          <p:spPr bwMode="auto">
            <a:xfrm>
              <a:off x="4371491" y="4638017"/>
              <a:ext cx="687457" cy="594364"/>
            </a:xfrm>
            <a:custGeom>
              <a:avLst/>
              <a:gdLst>
                <a:gd name="T0" fmla="*/ 2147483646 w 384"/>
                <a:gd name="T1" fmla="*/ 2147483646 h 332"/>
                <a:gd name="T2" fmla="*/ 2147483646 w 384"/>
                <a:gd name="T3" fmla="*/ 2147483646 h 332"/>
                <a:gd name="T4" fmla="*/ 2147483646 w 384"/>
                <a:gd name="T5" fmla="*/ 2147483646 h 332"/>
                <a:gd name="T6" fmla="*/ 2147483646 w 384"/>
                <a:gd name="T7" fmla="*/ 2147483646 h 332"/>
                <a:gd name="T8" fmla="*/ 2147483646 w 384"/>
                <a:gd name="T9" fmla="*/ 2147483646 h 332"/>
                <a:gd name="T10" fmla="*/ 2147483646 w 384"/>
                <a:gd name="T11" fmla="*/ 2147483646 h 332"/>
                <a:gd name="T12" fmla="*/ 2147483646 w 384"/>
                <a:gd name="T13" fmla="*/ 2147483646 h 332"/>
                <a:gd name="T14" fmla="*/ 2147483646 w 384"/>
                <a:gd name="T15" fmla="*/ 2147483646 h 332"/>
                <a:gd name="T16" fmla="*/ 2147483646 w 384"/>
                <a:gd name="T17" fmla="*/ 2147483646 h 332"/>
                <a:gd name="T18" fmla="*/ 2147483646 w 384"/>
                <a:gd name="T19" fmla="*/ 2147483646 h 332"/>
                <a:gd name="T20" fmla="*/ 2147483646 w 384"/>
                <a:gd name="T21" fmla="*/ 2147483646 h 332"/>
                <a:gd name="T22" fmla="*/ 2147483646 w 384"/>
                <a:gd name="T23" fmla="*/ 2147483646 h 332"/>
                <a:gd name="T24" fmla="*/ 2147483646 w 384"/>
                <a:gd name="T25" fmla="*/ 2147483646 h 332"/>
                <a:gd name="T26" fmla="*/ 2147483646 w 384"/>
                <a:gd name="T27" fmla="*/ 2147483646 h 332"/>
                <a:gd name="T28" fmla="*/ 2147483646 w 384"/>
                <a:gd name="T29" fmla="*/ 2147483646 h 332"/>
                <a:gd name="T30" fmla="*/ 2147483646 w 384"/>
                <a:gd name="T31" fmla="*/ 2147483646 h 332"/>
                <a:gd name="T32" fmla="*/ 2147483646 w 384"/>
                <a:gd name="T33" fmla="*/ 2147483646 h 332"/>
                <a:gd name="T34" fmla="*/ 2147483646 w 384"/>
                <a:gd name="T35" fmla="*/ 2147483646 h 332"/>
                <a:gd name="T36" fmla="*/ 2147483646 w 384"/>
                <a:gd name="T37" fmla="*/ 2147483646 h 332"/>
                <a:gd name="T38" fmla="*/ 2147483646 w 384"/>
                <a:gd name="T39" fmla="*/ 2147483646 h 332"/>
                <a:gd name="T40" fmla="*/ 2147483646 w 384"/>
                <a:gd name="T41" fmla="*/ 2147483646 h 332"/>
                <a:gd name="T42" fmla="*/ 0 w 384"/>
                <a:gd name="T43" fmla="*/ 2147483646 h 332"/>
                <a:gd name="T44" fmla="*/ 2147483646 w 384"/>
                <a:gd name="T45" fmla="*/ 2147483646 h 332"/>
                <a:gd name="T46" fmla="*/ 2147483646 w 384"/>
                <a:gd name="T47" fmla="*/ 2147483646 h 332"/>
                <a:gd name="T48" fmla="*/ 2147483646 w 384"/>
                <a:gd name="T49" fmla="*/ 2147483646 h 332"/>
                <a:gd name="T50" fmla="*/ 2147483646 w 384"/>
                <a:gd name="T51" fmla="*/ 2147483646 h 332"/>
                <a:gd name="T52" fmla="*/ 2147483646 w 384"/>
                <a:gd name="T53" fmla="*/ 2147483646 h 332"/>
                <a:gd name="T54" fmla="*/ 2147483646 w 384"/>
                <a:gd name="T55" fmla="*/ 2147483646 h 332"/>
                <a:gd name="T56" fmla="*/ 2147483646 w 384"/>
                <a:gd name="T57" fmla="*/ 2147483646 h 332"/>
                <a:gd name="T58" fmla="*/ 2147483646 w 384"/>
                <a:gd name="T59" fmla="*/ 2147483646 h 332"/>
                <a:gd name="T60" fmla="*/ 2147483646 w 384"/>
                <a:gd name="T61" fmla="*/ 2147483646 h 332"/>
                <a:gd name="T62" fmla="*/ 2147483646 w 384"/>
                <a:gd name="T63" fmla="*/ 2147483646 h 332"/>
                <a:gd name="T64" fmla="*/ 2147483646 w 384"/>
                <a:gd name="T65" fmla="*/ 2147483646 h 332"/>
                <a:gd name="T66" fmla="*/ 2147483646 w 384"/>
                <a:gd name="T67" fmla="*/ 2147483646 h 332"/>
                <a:gd name="T68" fmla="*/ 2147483646 w 384"/>
                <a:gd name="T69" fmla="*/ 2147483646 h 332"/>
                <a:gd name="T70" fmla="*/ 2147483646 w 384"/>
                <a:gd name="T71" fmla="*/ 2147483646 h 332"/>
                <a:gd name="T72" fmla="*/ 2147483646 w 384"/>
                <a:gd name="T73" fmla="*/ 2147483646 h 332"/>
                <a:gd name="T74" fmla="*/ 2147483646 w 384"/>
                <a:gd name="T75" fmla="*/ 2147483646 h 332"/>
                <a:gd name="T76" fmla="*/ 2147483646 w 384"/>
                <a:gd name="T77" fmla="*/ 2147483646 h 332"/>
                <a:gd name="T78" fmla="*/ 2147483646 w 384"/>
                <a:gd name="T79" fmla="*/ 2147483646 h 332"/>
                <a:gd name="T80" fmla="*/ 2147483646 w 384"/>
                <a:gd name="T81" fmla="*/ 2147483646 h 332"/>
                <a:gd name="T82" fmla="*/ 2147483646 w 384"/>
                <a:gd name="T83" fmla="*/ 2147483646 h 332"/>
                <a:gd name="T84" fmla="*/ 2147483646 w 384"/>
                <a:gd name="T85" fmla="*/ 2147483646 h 332"/>
                <a:gd name="T86" fmla="*/ 2147483646 w 384"/>
                <a:gd name="T87" fmla="*/ 2147483646 h 332"/>
                <a:gd name="T88" fmla="*/ 2147483646 w 384"/>
                <a:gd name="T89" fmla="*/ 2147483646 h 332"/>
                <a:gd name="T90" fmla="*/ 2147483646 w 384"/>
                <a:gd name="T91" fmla="*/ 2147483646 h 332"/>
                <a:gd name="T92" fmla="*/ 2147483646 w 384"/>
                <a:gd name="T93" fmla="*/ 2147483646 h 332"/>
                <a:gd name="T94" fmla="*/ 2147483646 w 384"/>
                <a:gd name="T95" fmla="*/ 2147483646 h 332"/>
                <a:gd name="T96" fmla="*/ 2147483646 w 384"/>
                <a:gd name="T97" fmla="*/ 2147483646 h 332"/>
                <a:gd name="T98" fmla="*/ 2147483646 w 384"/>
                <a:gd name="T99" fmla="*/ 2147483646 h 332"/>
                <a:gd name="T100" fmla="*/ 2147483646 w 384"/>
                <a:gd name="T101" fmla="*/ 2147483646 h 332"/>
                <a:gd name="T102" fmla="*/ 2147483646 w 384"/>
                <a:gd name="T103" fmla="*/ 2147483646 h 332"/>
                <a:gd name="T104" fmla="*/ 2147483646 w 384"/>
                <a:gd name="T105" fmla="*/ 2147483646 h 332"/>
                <a:gd name="T106" fmla="*/ 2147483646 w 384"/>
                <a:gd name="T107" fmla="*/ 2147483646 h 332"/>
                <a:gd name="T108" fmla="*/ 2147483646 w 384"/>
                <a:gd name="T109" fmla="*/ 2147483646 h 332"/>
                <a:gd name="T110" fmla="*/ 2147483646 w 384"/>
                <a:gd name="T111" fmla="*/ 2147483646 h 332"/>
                <a:gd name="T112" fmla="*/ 2147483646 w 384"/>
                <a:gd name="T113" fmla="*/ 2147483646 h 332"/>
                <a:gd name="T114" fmla="*/ 2147483646 w 384"/>
                <a:gd name="T115" fmla="*/ 2147483646 h 332"/>
                <a:gd name="T116" fmla="*/ 2147483646 w 384"/>
                <a:gd name="T117" fmla="*/ 2147483646 h 33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84" h="332">
                  <a:moveTo>
                    <a:pt x="300" y="6"/>
                  </a:moveTo>
                  <a:lnTo>
                    <a:pt x="296" y="4"/>
                  </a:lnTo>
                  <a:lnTo>
                    <a:pt x="288" y="8"/>
                  </a:lnTo>
                  <a:lnTo>
                    <a:pt x="284" y="14"/>
                  </a:lnTo>
                  <a:lnTo>
                    <a:pt x="280" y="22"/>
                  </a:lnTo>
                  <a:lnTo>
                    <a:pt x="276" y="24"/>
                  </a:lnTo>
                  <a:lnTo>
                    <a:pt x="272" y="26"/>
                  </a:lnTo>
                  <a:lnTo>
                    <a:pt x="268" y="24"/>
                  </a:lnTo>
                  <a:lnTo>
                    <a:pt x="264" y="20"/>
                  </a:lnTo>
                  <a:lnTo>
                    <a:pt x="262" y="20"/>
                  </a:lnTo>
                  <a:lnTo>
                    <a:pt x="260" y="12"/>
                  </a:lnTo>
                  <a:lnTo>
                    <a:pt x="260" y="10"/>
                  </a:lnTo>
                  <a:lnTo>
                    <a:pt x="258" y="0"/>
                  </a:lnTo>
                  <a:lnTo>
                    <a:pt x="254" y="0"/>
                  </a:lnTo>
                  <a:lnTo>
                    <a:pt x="252" y="0"/>
                  </a:lnTo>
                  <a:lnTo>
                    <a:pt x="250" y="8"/>
                  </a:lnTo>
                  <a:lnTo>
                    <a:pt x="250" y="20"/>
                  </a:lnTo>
                  <a:lnTo>
                    <a:pt x="248" y="20"/>
                  </a:lnTo>
                  <a:lnTo>
                    <a:pt x="240" y="34"/>
                  </a:lnTo>
                  <a:lnTo>
                    <a:pt x="238" y="36"/>
                  </a:lnTo>
                  <a:lnTo>
                    <a:pt x="236" y="36"/>
                  </a:lnTo>
                  <a:lnTo>
                    <a:pt x="216" y="34"/>
                  </a:lnTo>
                  <a:lnTo>
                    <a:pt x="216" y="36"/>
                  </a:lnTo>
                  <a:lnTo>
                    <a:pt x="208" y="44"/>
                  </a:lnTo>
                  <a:lnTo>
                    <a:pt x="212" y="50"/>
                  </a:lnTo>
                  <a:lnTo>
                    <a:pt x="206" y="58"/>
                  </a:lnTo>
                  <a:lnTo>
                    <a:pt x="188" y="58"/>
                  </a:lnTo>
                  <a:lnTo>
                    <a:pt x="188" y="56"/>
                  </a:lnTo>
                  <a:lnTo>
                    <a:pt x="188" y="54"/>
                  </a:lnTo>
                  <a:lnTo>
                    <a:pt x="184" y="52"/>
                  </a:lnTo>
                  <a:lnTo>
                    <a:pt x="182" y="58"/>
                  </a:lnTo>
                  <a:lnTo>
                    <a:pt x="180" y="60"/>
                  </a:lnTo>
                  <a:lnTo>
                    <a:pt x="168" y="60"/>
                  </a:lnTo>
                  <a:lnTo>
                    <a:pt x="160" y="54"/>
                  </a:lnTo>
                  <a:lnTo>
                    <a:pt x="160" y="52"/>
                  </a:lnTo>
                  <a:lnTo>
                    <a:pt x="160" y="50"/>
                  </a:lnTo>
                  <a:lnTo>
                    <a:pt x="146" y="48"/>
                  </a:lnTo>
                  <a:lnTo>
                    <a:pt x="136" y="52"/>
                  </a:lnTo>
                  <a:lnTo>
                    <a:pt x="132" y="56"/>
                  </a:lnTo>
                  <a:lnTo>
                    <a:pt x="148" y="74"/>
                  </a:lnTo>
                  <a:lnTo>
                    <a:pt x="168" y="80"/>
                  </a:lnTo>
                  <a:lnTo>
                    <a:pt x="170" y="82"/>
                  </a:lnTo>
                  <a:lnTo>
                    <a:pt x="180" y="92"/>
                  </a:lnTo>
                  <a:lnTo>
                    <a:pt x="176" y="108"/>
                  </a:lnTo>
                  <a:lnTo>
                    <a:pt x="176" y="110"/>
                  </a:lnTo>
                  <a:lnTo>
                    <a:pt x="162" y="120"/>
                  </a:lnTo>
                  <a:lnTo>
                    <a:pt x="162" y="122"/>
                  </a:lnTo>
                  <a:lnTo>
                    <a:pt x="160" y="122"/>
                  </a:lnTo>
                  <a:lnTo>
                    <a:pt x="138" y="128"/>
                  </a:lnTo>
                  <a:lnTo>
                    <a:pt x="124" y="130"/>
                  </a:lnTo>
                  <a:lnTo>
                    <a:pt x="114" y="126"/>
                  </a:lnTo>
                  <a:lnTo>
                    <a:pt x="110" y="126"/>
                  </a:lnTo>
                  <a:lnTo>
                    <a:pt x="104" y="134"/>
                  </a:lnTo>
                  <a:lnTo>
                    <a:pt x="94" y="142"/>
                  </a:lnTo>
                  <a:lnTo>
                    <a:pt x="92" y="142"/>
                  </a:lnTo>
                  <a:lnTo>
                    <a:pt x="78" y="148"/>
                  </a:lnTo>
                  <a:lnTo>
                    <a:pt x="60" y="142"/>
                  </a:lnTo>
                  <a:lnTo>
                    <a:pt x="24" y="144"/>
                  </a:lnTo>
                  <a:lnTo>
                    <a:pt x="16" y="146"/>
                  </a:lnTo>
                  <a:lnTo>
                    <a:pt x="16" y="148"/>
                  </a:lnTo>
                  <a:lnTo>
                    <a:pt x="8" y="148"/>
                  </a:lnTo>
                  <a:lnTo>
                    <a:pt x="0" y="160"/>
                  </a:lnTo>
                  <a:lnTo>
                    <a:pt x="0" y="172"/>
                  </a:lnTo>
                  <a:lnTo>
                    <a:pt x="8" y="192"/>
                  </a:lnTo>
                  <a:lnTo>
                    <a:pt x="18" y="196"/>
                  </a:lnTo>
                  <a:lnTo>
                    <a:pt x="22" y="200"/>
                  </a:lnTo>
                  <a:lnTo>
                    <a:pt x="28" y="192"/>
                  </a:lnTo>
                  <a:lnTo>
                    <a:pt x="28" y="190"/>
                  </a:lnTo>
                  <a:lnTo>
                    <a:pt x="30" y="190"/>
                  </a:lnTo>
                  <a:lnTo>
                    <a:pt x="42" y="188"/>
                  </a:lnTo>
                  <a:lnTo>
                    <a:pt x="44" y="188"/>
                  </a:lnTo>
                  <a:lnTo>
                    <a:pt x="56" y="192"/>
                  </a:lnTo>
                  <a:lnTo>
                    <a:pt x="68" y="220"/>
                  </a:lnTo>
                  <a:lnTo>
                    <a:pt x="66" y="220"/>
                  </a:lnTo>
                  <a:lnTo>
                    <a:pt x="62" y="236"/>
                  </a:lnTo>
                  <a:lnTo>
                    <a:pt x="58" y="244"/>
                  </a:lnTo>
                  <a:lnTo>
                    <a:pt x="58" y="246"/>
                  </a:lnTo>
                  <a:lnTo>
                    <a:pt x="52" y="260"/>
                  </a:lnTo>
                  <a:lnTo>
                    <a:pt x="52" y="276"/>
                  </a:lnTo>
                  <a:lnTo>
                    <a:pt x="62" y="286"/>
                  </a:lnTo>
                  <a:lnTo>
                    <a:pt x="76" y="296"/>
                  </a:lnTo>
                  <a:lnTo>
                    <a:pt x="76" y="298"/>
                  </a:lnTo>
                  <a:lnTo>
                    <a:pt x="78" y="298"/>
                  </a:lnTo>
                  <a:lnTo>
                    <a:pt x="68" y="320"/>
                  </a:lnTo>
                  <a:lnTo>
                    <a:pt x="66" y="332"/>
                  </a:lnTo>
                  <a:lnTo>
                    <a:pt x="68" y="330"/>
                  </a:lnTo>
                  <a:lnTo>
                    <a:pt x="70" y="330"/>
                  </a:lnTo>
                  <a:lnTo>
                    <a:pt x="78" y="326"/>
                  </a:lnTo>
                  <a:lnTo>
                    <a:pt x="92" y="318"/>
                  </a:lnTo>
                  <a:lnTo>
                    <a:pt x="108" y="320"/>
                  </a:lnTo>
                  <a:lnTo>
                    <a:pt x="110" y="320"/>
                  </a:lnTo>
                  <a:lnTo>
                    <a:pt x="134" y="330"/>
                  </a:lnTo>
                  <a:lnTo>
                    <a:pt x="160" y="330"/>
                  </a:lnTo>
                  <a:lnTo>
                    <a:pt x="168" y="320"/>
                  </a:lnTo>
                  <a:lnTo>
                    <a:pt x="182" y="312"/>
                  </a:lnTo>
                  <a:lnTo>
                    <a:pt x="196" y="302"/>
                  </a:lnTo>
                  <a:lnTo>
                    <a:pt x="196" y="300"/>
                  </a:lnTo>
                  <a:lnTo>
                    <a:pt x="206" y="298"/>
                  </a:lnTo>
                  <a:lnTo>
                    <a:pt x="216" y="290"/>
                  </a:lnTo>
                  <a:lnTo>
                    <a:pt x="228" y="274"/>
                  </a:lnTo>
                  <a:lnTo>
                    <a:pt x="246" y="280"/>
                  </a:lnTo>
                  <a:lnTo>
                    <a:pt x="248" y="280"/>
                  </a:lnTo>
                  <a:lnTo>
                    <a:pt x="248" y="282"/>
                  </a:lnTo>
                  <a:lnTo>
                    <a:pt x="252" y="290"/>
                  </a:lnTo>
                  <a:lnTo>
                    <a:pt x="256" y="292"/>
                  </a:lnTo>
                  <a:lnTo>
                    <a:pt x="266" y="292"/>
                  </a:lnTo>
                  <a:lnTo>
                    <a:pt x="268" y="292"/>
                  </a:lnTo>
                  <a:lnTo>
                    <a:pt x="274" y="292"/>
                  </a:lnTo>
                  <a:lnTo>
                    <a:pt x="276" y="292"/>
                  </a:lnTo>
                  <a:lnTo>
                    <a:pt x="276" y="294"/>
                  </a:lnTo>
                  <a:lnTo>
                    <a:pt x="288" y="298"/>
                  </a:lnTo>
                  <a:lnTo>
                    <a:pt x="292" y="298"/>
                  </a:lnTo>
                  <a:lnTo>
                    <a:pt x="294" y="296"/>
                  </a:lnTo>
                  <a:lnTo>
                    <a:pt x="296" y="290"/>
                  </a:lnTo>
                  <a:lnTo>
                    <a:pt x="296" y="288"/>
                  </a:lnTo>
                  <a:lnTo>
                    <a:pt x="302" y="284"/>
                  </a:lnTo>
                  <a:lnTo>
                    <a:pt x="312" y="276"/>
                  </a:lnTo>
                  <a:lnTo>
                    <a:pt x="314" y="276"/>
                  </a:lnTo>
                  <a:lnTo>
                    <a:pt x="322" y="276"/>
                  </a:lnTo>
                  <a:lnTo>
                    <a:pt x="324" y="268"/>
                  </a:lnTo>
                  <a:lnTo>
                    <a:pt x="330" y="262"/>
                  </a:lnTo>
                  <a:lnTo>
                    <a:pt x="336" y="258"/>
                  </a:lnTo>
                  <a:lnTo>
                    <a:pt x="342" y="256"/>
                  </a:lnTo>
                  <a:lnTo>
                    <a:pt x="346" y="252"/>
                  </a:lnTo>
                  <a:lnTo>
                    <a:pt x="348" y="252"/>
                  </a:lnTo>
                  <a:lnTo>
                    <a:pt x="352" y="248"/>
                  </a:lnTo>
                  <a:lnTo>
                    <a:pt x="352" y="246"/>
                  </a:lnTo>
                  <a:lnTo>
                    <a:pt x="354" y="246"/>
                  </a:lnTo>
                  <a:lnTo>
                    <a:pt x="366" y="244"/>
                  </a:lnTo>
                  <a:lnTo>
                    <a:pt x="374" y="244"/>
                  </a:lnTo>
                  <a:lnTo>
                    <a:pt x="376" y="240"/>
                  </a:lnTo>
                  <a:lnTo>
                    <a:pt x="380" y="236"/>
                  </a:lnTo>
                  <a:lnTo>
                    <a:pt x="384" y="228"/>
                  </a:lnTo>
                  <a:lnTo>
                    <a:pt x="382" y="228"/>
                  </a:lnTo>
                  <a:lnTo>
                    <a:pt x="376" y="218"/>
                  </a:lnTo>
                  <a:lnTo>
                    <a:pt x="372" y="206"/>
                  </a:lnTo>
                  <a:lnTo>
                    <a:pt x="372" y="204"/>
                  </a:lnTo>
                  <a:lnTo>
                    <a:pt x="376" y="188"/>
                  </a:lnTo>
                  <a:lnTo>
                    <a:pt x="376" y="180"/>
                  </a:lnTo>
                  <a:lnTo>
                    <a:pt x="380" y="174"/>
                  </a:lnTo>
                  <a:lnTo>
                    <a:pt x="380" y="160"/>
                  </a:lnTo>
                  <a:lnTo>
                    <a:pt x="378" y="158"/>
                  </a:lnTo>
                  <a:lnTo>
                    <a:pt x="372" y="156"/>
                  </a:lnTo>
                  <a:lnTo>
                    <a:pt x="348" y="166"/>
                  </a:lnTo>
                  <a:lnTo>
                    <a:pt x="348" y="140"/>
                  </a:lnTo>
                  <a:lnTo>
                    <a:pt x="350" y="136"/>
                  </a:lnTo>
                  <a:lnTo>
                    <a:pt x="356" y="132"/>
                  </a:lnTo>
                  <a:lnTo>
                    <a:pt x="372" y="120"/>
                  </a:lnTo>
                  <a:lnTo>
                    <a:pt x="366" y="92"/>
                  </a:lnTo>
                  <a:lnTo>
                    <a:pt x="366" y="84"/>
                  </a:lnTo>
                  <a:lnTo>
                    <a:pt x="366" y="78"/>
                  </a:lnTo>
                  <a:lnTo>
                    <a:pt x="368" y="74"/>
                  </a:lnTo>
                  <a:lnTo>
                    <a:pt x="372" y="68"/>
                  </a:lnTo>
                  <a:lnTo>
                    <a:pt x="372" y="64"/>
                  </a:lnTo>
                  <a:lnTo>
                    <a:pt x="364" y="64"/>
                  </a:lnTo>
                  <a:lnTo>
                    <a:pt x="360" y="64"/>
                  </a:lnTo>
                  <a:lnTo>
                    <a:pt x="356" y="76"/>
                  </a:lnTo>
                  <a:lnTo>
                    <a:pt x="352" y="80"/>
                  </a:lnTo>
                  <a:lnTo>
                    <a:pt x="348" y="82"/>
                  </a:lnTo>
                  <a:lnTo>
                    <a:pt x="346" y="82"/>
                  </a:lnTo>
                  <a:lnTo>
                    <a:pt x="338" y="76"/>
                  </a:lnTo>
                  <a:lnTo>
                    <a:pt x="336" y="76"/>
                  </a:lnTo>
                  <a:lnTo>
                    <a:pt x="336" y="74"/>
                  </a:lnTo>
                  <a:lnTo>
                    <a:pt x="334" y="68"/>
                  </a:lnTo>
                  <a:lnTo>
                    <a:pt x="332" y="60"/>
                  </a:lnTo>
                  <a:lnTo>
                    <a:pt x="332" y="64"/>
                  </a:lnTo>
                  <a:lnTo>
                    <a:pt x="316" y="64"/>
                  </a:lnTo>
                  <a:lnTo>
                    <a:pt x="316" y="60"/>
                  </a:lnTo>
                  <a:lnTo>
                    <a:pt x="312" y="52"/>
                  </a:lnTo>
                  <a:lnTo>
                    <a:pt x="312" y="40"/>
                  </a:lnTo>
                  <a:lnTo>
                    <a:pt x="304" y="24"/>
                  </a:lnTo>
                  <a:lnTo>
                    <a:pt x="304" y="12"/>
                  </a:lnTo>
                  <a:lnTo>
                    <a:pt x="300" y="6"/>
                  </a:lnTo>
                  <a:close/>
                </a:path>
              </a:pathLst>
            </a:custGeom>
            <a:grpFill/>
            <a:ln w="3175">
              <a:solidFill>
                <a:schemeClr val="bg1"/>
              </a:solidFill>
              <a:round/>
            </a:ln>
          </p:spPr>
          <p:txBody>
            <a:bodyPr/>
            <a:lstStyle/>
            <a:p>
              <a:endParaRPr lang="zh-CN" altLang="en-US"/>
            </a:p>
          </p:txBody>
        </p:sp>
        <p:sp>
          <p:nvSpPr>
            <p:cNvPr id="12" name="广西"/>
            <p:cNvSpPr/>
            <p:nvPr/>
          </p:nvSpPr>
          <p:spPr bwMode="auto">
            <a:xfrm>
              <a:off x="4482487" y="5003229"/>
              <a:ext cx="898707" cy="683877"/>
            </a:xfrm>
            <a:custGeom>
              <a:avLst/>
              <a:gdLst>
                <a:gd name="T0" fmla="*/ 2147483646 w 502"/>
                <a:gd name="T1" fmla="*/ 2147483646 h 382"/>
                <a:gd name="T2" fmla="*/ 2147483646 w 502"/>
                <a:gd name="T3" fmla="*/ 2147483646 h 382"/>
                <a:gd name="T4" fmla="*/ 2147483646 w 502"/>
                <a:gd name="T5" fmla="*/ 2147483646 h 382"/>
                <a:gd name="T6" fmla="*/ 2147483646 w 502"/>
                <a:gd name="T7" fmla="*/ 2147483646 h 382"/>
                <a:gd name="T8" fmla="*/ 2147483646 w 502"/>
                <a:gd name="T9" fmla="*/ 2147483646 h 382"/>
                <a:gd name="T10" fmla="*/ 2147483646 w 502"/>
                <a:gd name="T11" fmla="*/ 2147483646 h 382"/>
                <a:gd name="T12" fmla="*/ 2147483646 w 502"/>
                <a:gd name="T13" fmla="*/ 2147483646 h 382"/>
                <a:gd name="T14" fmla="*/ 2147483646 w 502"/>
                <a:gd name="T15" fmla="*/ 2147483646 h 382"/>
                <a:gd name="T16" fmla="*/ 2147483646 w 502"/>
                <a:gd name="T17" fmla="*/ 2147483646 h 382"/>
                <a:gd name="T18" fmla="*/ 2147483646 w 502"/>
                <a:gd name="T19" fmla="*/ 2147483646 h 382"/>
                <a:gd name="T20" fmla="*/ 2147483646 w 502"/>
                <a:gd name="T21" fmla="*/ 2147483646 h 382"/>
                <a:gd name="T22" fmla="*/ 2147483646 w 502"/>
                <a:gd name="T23" fmla="*/ 2147483646 h 382"/>
                <a:gd name="T24" fmla="*/ 2147483646 w 502"/>
                <a:gd name="T25" fmla="*/ 2147483646 h 382"/>
                <a:gd name="T26" fmla="*/ 2147483646 w 502"/>
                <a:gd name="T27" fmla="*/ 2147483646 h 382"/>
                <a:gd name="T28" fmla="*/ 2147483646 w 502"/>
                <a:gd name="T29" fmla="*/ 2147483646 h 382"/>
                <a:gd name="T30" fmla="*/ 2147483646 w 502"/>
                <a:gd name="T31" fmla="*/ 2147483646 h 382"/>
                <a:gd name="T32" fmla="*/ 2147483646 w 502"/>
                <a:gd name="T33" fmla="*/ 2147483646 h 382"/>
                <a:gd name="T34" fmla="*/ 2147483646 w 502"/>
                <a:gd name="T35" fmla="*/ 2147483646 h 382"/>
                <a:gd name="T36" fmla="*/ 2147483646 w 502"/>
                <a:gd name="T37" fmla="*/ 2147483646 h 382"/>
                <a:gd name="T38" fmla="*/ 2147483646 w 502"/>
                <a:gd name="T39" fmla="*/ 2147483646 h 382"/>
                <a:gd name="T40" fmla="*/ 2147483646 w 502"/>
                <a:gd name="T41" fmla="*/ 2147483646 h 382"/>
                <a:gd name="T42" fmla="*/ 2147483646 w 502"/>
                <a:gd name="T43" fmla="*/ 2147483646 h 382"/>
                <a:gd name="T44" fmla="*/ 2147483646 w 502"/>
                <a:gd name="T45" fmla="*/ 2147483646 h 382"/>
                <a:gd name="T46" fmla="*/ 2147483646 w 502"/>
                <a:gd name="T47" fmla="*/ 2147483646 h 382"/>
                <a:gd name="T48" fmla="*/ 2147483646 w 502"/>
                <a:gd name="T49" fmla="*/ 2147483646 h 382"/>
                <a:gd name="T50" fmla="*/ 2147483646 w 502"/>
                <a:gd name="T51" fmla="*/ 2147483646 h 382"/>
                <a:gd name="T52" fmla="*/ 2147483646 w 502"/>
                <a:gd name="T53" fmla="*/ 2147483646 h 382"/>
                <a:gd name="T54" fmla="*/ 2147483646 w 502"/>
                <a:gd name="T55" fmla="*/ 2147483646 h 382"/>
                <a:gd name="T56" fmla="*/ 2147483646 w 502"/>
                <a:gd name="T57" fmla="*/ 2147483646 h 382"/>
                <a:gd name="T58" fmla="*/ 2147483646 w 502"/>
                <a:gd name="T59" fmla="*/ 2147483646 h 382"/>
                <a:gd name="T60" fmla="*/ 2147483646 w 502"/>
                <a:gd name="T61" fmla="*/ 2147483646 h 382"/>
                <a:gd name="T62" fmla="*/ 2147483646 w 502"/>
                <a:gd name="T63" fmla="*/ 2147483646 h 382"/>
                <a:gd name="T64" fmla="*/ 2147483646 w 502"/>
                <a:gd name="T65" fmla="*/ 2147483646 h 382"/>
                <a:gd name="T66" fmla="*/ 2147483646 w 502"/>
                <a:gd name="T67" fmla="*/ 2147483646 h 382"/>
                <a:gd name="T68" fmla="*/ 2147483646 w 502"/>
                <a:gd name="T69" fmla="*/ 2147483646 h 382"/>
                <a:gd name="T70" fmla="*/ 2147483646 w 502"/>
                <a:gd name="T71" fmla="*/ 2147483646 h 382"/>
                <a:gd name="T72" fmla="*/ 2147483646 w 502"/>
                <a:gd name="T73" fmla="*/ 2147483646 h 382"/>
                <a:gd name="T74" fmla="*/ 2147483646 w 502"/>
                <a:gd name="T75" fmla="*/ 2147483646 h 382"/>
                <a:gd name="T76" fmla="*/ 2147483646 w 502"/>
                <a:gd name="T77" fmla="*/ 2147483646 h 382"/>
                <a:gd name="T78" fmla="*/ 2147483646 w 502"/>
                <a:gd name="T79" fmla="*/ 2147483646 h 382"/>
                <a:gd name="T80" fmla="*/ 2147483646 w 502"/>
                <a:gd name="T81" fmla="*/ 2147483646 h 382"/>
                <a:gd name="T82" fmla="*/ 2147483646 w 502"/>
                <a:gd name="T83" fmla="*/ 2147483646 h 382"/>
                <a:gd name="T84" fmla="*/ 2147483646 w 502"/>
                <a:gd name="T85" fmla="*/ 2147483646 h 382"/>
                <a:gd name="T86" fmla="*/ 2147483646 w 502"/>
                <a:gd name="T87" fmla="*/ 2147483646 h 382"/>
                <a:gd name="T88" fmla="*/ 2147483646 w 502"/>
                <a:gd name="T89" fmla="*/ 2147483646 h 382"/>
                <a:gd name="T90" fmla="*/ 2147483646 w 502"/>
                <a:gd name="T91" fmla="*/ 2147483646 h 382"/>
                <a:gd name="T92" fmla="*/ 2147483646 w 502"/>
                <a:gd name="T93" fmla="*/ 2147483646 h 382"/>
                <a:gd name="T94" fmla="*/ 2147483646 w 502"/>
                <a:gd name="T95" fmla="*/ 2147483646 h 382"/>
                <a:gd name="T96" fmla="*/ 2147483646 w 502"/>
                <a:gd name="T97" fmla="*/ 2147483646 h 382"/>
                <a:gd name="T98" fmla="*/ 2147483646 w 502"/>
                <a:gd name="T99" fmla="*/ 2147483646 h 382"/>
                <a:gd name="T100" fmla="*/ 2147483646 w 502"/>
                <a:gd name="T101" fmla="*/ 2147483646 h 382"/>
                <a:gd name="T102" fmla="*/ 2147483646 w 502"/>
                <a:gd name="T103" fmla="*/ 2147483646 h 382"/>
                <a:gd name="T104" fmla="*/ 2147483646 w 502"/>
                <a:gd name="T105" fmla="*/ 2147483646 h 382"/>
                <a:gd name="T106" fmla="*/ 2147483646 w 502"/>
                <a:gd name="T107" fmla="*/ 2147483646 h 382"/>
                <a:gd name="T108" fmla="*/ 2147483646 w 502"/>
                <a:gd name="T109" fmla="*/ 2147483646 h 382"/>
                <a:gd name="T110" fmla="*/ 2147483646 w 502"/>
                <a:gd name="T111" fmla="*/ 2147483646 h 38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02" h="382">
                  <a:moveTo>
                    <a:pt x="402" y="8"/>
                  </a:moveTo>
                  <a:lnTo>
                    <a:pt x="402" y="10"/>
                  </a:lnTo>
                  <a:lnTo>
                    <a:pt x="404" y="12"/>
                  </a:lnTo>
                  <a:lnTo>
                    <a:pt x="394" y="28"/>
                  </a:lnTo>
                  <a:lnTo>
                    <a:pt x="386" y="34"/>
                  </a:lnTo>
                  <a:lnTo>
                    <a:pt x="378" y="36"/>
                  </a:lnTo>
                  <a:lnTo>
                    <a:pt x="376" y="36"/>
                  </a:lnTo>
                  <a:lnTo>
                    <a:pt x="368" y="30"/>
                  </a:lnTo>
                  <a:lnTo>
                    <a:pt x="360" y="32"/>
                  </a:lnTo>
                  <a:lnTo>
                    <a:pt x="344" y="44"/>
                  </a:lnTo>
                  <a:lnTo>
                    <a:pt x="340" y="44"/>
                  </a:lnTo>
                  <a:lnTo>
                    <a:pt x="336" y="42"/>
                  </a:lnTo>
                  <a:lnTo>
                    <a:pt x="328" y="32"/>
                  </a:lnTo>
                  <a:lnTo>
                    <a:pt x="322" y="42"/>
                  </a:lnTo>
                  <a:lnTo>
                    <a:pt x="316" y="48"/>
                  </a:lnTo>
                  <a:lnTo>
                    <a:pt x="306" y="48"/>
                  </a:lnTo>
                  <a:lnTo>
                    <a:pt x="294" y="52"/>
                  </a:lnTo>
                  <a:lnTo>
                    <a:pt x="282" y="60"/>
                  </a:lnTo>
                  <a:lnTo>
                    <a:pt x="278" y="60"/>
                  </a:lnTo>
                  <a:lnTo>
                    <a:pt x="274" y="64"/>
                  </a:lnTo>
                  <a:lnTo>
                    <a:pt x="270" y="70"/>
                  </a:lnTo>
                  <a:lnTo>
                    <a:pt x="270" y="72"/>
                  </a:lnTo>
                  <a:lnTo>
                    <a:pt x="270" y="74"/>
                  </a:lnTo>
                  <a:lnTo>
                    <a:pt x="276" y="82"/>
                  </a:lnTo>
                  <a:lnTo>
                    <a:pt x="254" y="80"/>
                  </a:lnTo>
                  <a:lnTo>
                    <a:pt x="242" y="90"/>
                  </a:lnTo>
                  <a:lnTo>
                    <a:pt x="240" y="94"/>
                  </a:lnTo>
                  <a:lnTo>
                    <a:pt x="238" y="100"/>
                  </a:lnTo>
                  <a:lnTo>
                    <a:pt x="236" y="102"/>
                  </a:lnTo>
                  <a:lnTo>
                    <a:pt x="224" y="102"/>
                  </a:lnTo>
                  <a:lnTo>
                    <a:pt x="210" y="96"/>
                  </a:lnTo>
                  <a:lnTo>
                    <a:pt x="206" y="96"/>
                  </a:lnTo>
                  <a:lnTo>
                    <a:pt x="194" y="98"/>
                  </a:lnTo>
                  <a:lnTo>
                    <a:pt x="190" y="96"/>
                  </a:lnTo>
                  <a:lnTo>
                    <a:pt x="186" y="94"/>
                  </a:lnTo>
                  <a:lnTo>
                    <a:pt x="178" y="84"/>
                  </a:lnTo>
                  <a:lnTo>
                    <a:pt x="170" y="80"/>
                  </a:lnTo>
                  <a:lnTo>
                    <a:pt x="162" y="92"/>
                  </a:lnTo>
                  <a:lnTo>
                    <a:pt x="160" y="92"/>
                  </a:lnTo>
                  <a:lnTo>
                    <a:pt x="150" y="100"/>
                  </a:lnTo>
                  <a:lnTo>
                    <a:pt x="148" y="100"/>
                  </a:lnTo>
                  <a:lnTo>
                    <a:pt x="148" y="102"/>
                  </a:lnTo>
                  <a:lnTo>
                    <a:pt x="146" y="102"/>
                  </a:lnTo>
                  <a:lnTo>
                    <a:pt x="138" y="104"/>
                  </a:lnTo>
                  <a:lnTo>
                    <a:pt x="126" y="116"/>
                  </a:lnTo>
                  <a:lnTo>
                    <a:pt x="112" y="122"/>
                  </a:lnTo>
                  <a:lnTo>
                    <a:pt x="102" y="134"/>
                  </a:lnTo>
                  <a:lnTo>
                    <a:pt x="70" y="134"/>
                  </a:lnTo>
                  <a:lnTo>
                    <a:pt x="46" y="124"/>
                  </a:lnTo>
                  <a:lnTo>
                    <a:pt x="32" y="124"/>
                  </a:lnTo>
                  <a:lnTo>
                    <a:pt x="20" y="130"/>
                  </a:lnTo>
                  <a:lnTo>
                    <a:pt x="18" y="130"/>
                  </a:lnTo>
                  <a:lnTo>
                    <a:pt x="10" y="132"/>
                  </a:lnTo>
                  <a:lnTo>
                    <a:pt x="2" y="138"/>
                  </a:lnTo>
                  <a:lnTo>
                    <a:pt x="0" y="142"/>
                  </a:lnTo>
                  <a:lnTo>
                    <a:pt x="0" y="152"/>
                  </a:lnTo>
                  <a:lnTo>
                    <a:pt x="4" y="158"/>
                  </a:lnTo>
                  <a:lnTo>
                    <a:pt x="22" y="152"/>
                  </a:lnTo>
                  <a:lnTo>
                    <a:pt x="30" y="154"/>
                  </a:lnTo>
                  <a:lnTo>
                    <a:pt x="40" y="158"/>
                  </a:lnTo>
                  <a:lnTo>
                    <a:pt x="42" y="158"/>
                  </a:lnTo>
                  <a:lnTo>
                    <a:pt x="42" y="160"/>
                  </a:lnTo>
                  <a:lnTo>
                    <a:pt x="42" y="186"/>
                  </a:lnTo>
                  <a:lnTo>
                    <a:pt x="46" y="188"/>
                  </a:lnTo>
                  <a:lnTo>
                    <a:pt x="64" y="188"/>
                  </a:lnTo>
                  <a:lnTo>
                    <a:pt x="74" y="184"/>
                  </a:lnTo>
                  <a:lnTo>
                    <a:pt x="76" y="184"/>
                  </a:lnTo>
                  <a:lnTo>
                    <a:pt x="86" y="180"/>
                  </a:lnTo>
                  <a:lnTo>
                    <a:pt x="94" y="176"/>
                  </a:lnTo>
                  <a:lnTo>
                    <a:pt x="98" y="176"/>
                  </a:lnTo>
                  <a:lnTo>
                    <a:pt x="100" y="178"/>
                  </a:lnTo>
                  <a:lnTo>
                    <a:pt x="104" y="188"/>
                  </a:lnTo>
                  <a:lnTo>
                    <a:pt x="106" y="216"/>
                  </a:lnTo>
                  <a:lnTo>
                    <a:pt x="106" y="218"/>
                  </a:lnTo>
                  <a:lnTo>
                    <a:pt x="92" y="232"/>
                  </a:lnTo>
                  <a:lnTo>
                    <a:pt x="92" y="234"/>
                  </a:lnTo>
                  <a:lnTo>
                    <a:pt x="74" y="242"/>
                  </a:lnTo>
                  <a:lnTo>
                    <a:pt x="70" y="248"/>
                  </a:lnTo>
                  <a:lnTo>
                    <a:pt x="72" y="252"/>
                  </a:lnTo>
                  <a:lnTo>
                    <a:pt x="106" y="256"/>
                  </a:lnTo>
                  <a:lnTo>
                    <a:pt x="108" y="258"/>
                  </a:lnTo>
                  <a:lnTo>
                    <a:pt x="122" y="266"/>
                  </a:lnTo>
                  <a:lnTo>
                    <a:pt x="152" y="264"/>
                  </a:lnTo>
                  <a:lnTo>
                    <a:pt x="152" y="268"/>
                  </a:lnTo>
                  <a:lnTo>
                    <a:pt x="154" y="284"/>
                  </a:lnTo>
                  <a:lnTo>
                    <a:pt x="154" y="286"/>
                  </a:lnTo>
                  <a:lnTo>
                    <a:pt x="140" y="300"/>
                  </a:lnTo>
                  <a:lnTo>
                    <a:pt x="140" y="312"/>
                  </a:lnTo>
                  <a:lnTo>
                    <a:pt x="142" y="320"/>
                  </a:lnTo>
                  <a:lnTo>
                    <a:pt x="144" y="326"/>
                  </a:lnTo>
                  <a:lnTo>
                    <a:pt x="150" y="330"/>
                  </a:lnTo>
                  <a:lnTo>
                    <a:pt x="174" y="344"/>
                  </a:lnTo>
                  <a:lnTo>
                    <a:pt x="194" y="356"/>
                  </a:lnTo>
                  <a:lnTo>
                    <a:pt x="212" y="348"/>
                  </a:lnTo>
                  <a:lnTo>
                    <a:pt x="214" y="348"/>
                  </a:lnTo>
                  <a:lnTo>
                    <a:pt x="216" y="348"/>
                  </a:lnTo>
                  <a:lnTo>
                    <a:pt x="242" y="368"/>
                  </a:lnTo>
                  <a:lnTo>
                    <a:pt x="246" y="368"/>
                  </a:lnTo>
                  <a:lnTo>
                    <a:pt x="252" y="360"/>
                  </a:lnTo>
                  <a:lnTo>
                    <a:pt x="254" y="360"/>
                  </a:lnTo>
                  <a:lnTo>
                    <a:pt x="254" y="358"/>
                  </a:lnTo>
                  <a:lnTo>
                    <a:pt x="256" y="358"/>
                  </a:lnTo>
                  <a:lnTo>
                    <a:pt x="270" y="360"/>
                  </a:lnTo>
                  <a:lnTo>
                    <a:pt x="274" y="334"/>
                  </a:lnTo>
                  <a:lnTo>
                    <a:pt x="294" y="368"/>
                  </a:lnTo>
                  <a:lnTo>
                    <a:pt x="310" y="370"/>
                  </a:lnTo>
                  <a:lnTo>
                    <a:pt x="312" y="370"/>
                  </a:lnTo>
                  <a:lnTo>
                    <a:pt x="314" y="370"/>
                  </a:lnTo>
                  <a:lnTo>
                    <a:pt x="314" y="372"/>
                  </a:lnTo>
                  <a:lnTo>
                    <a:pt x="314" y="382"/>
                  </a:lnTo>
                  <a:lnTo>
                    <a:pt x="320" y="380"/>
                  </a:lnTo>
                  <a:lnTo>
                    <a:pt x="346" y="346"/>
                  </a:lnTo>
                  <a:lnTo>
                    <a:pt x="358" y="362"/>
                  </a:lnTo>
                  <a:lnTo>
                    <a:pt x="358" y="356"/>
                  </a:lnTo>
                  <a:lnTo>
                    <a:pt x="366" y="340"/>
                  </a:lnTo>
                  <a:lnTo>
                    <a:pt x="372" y="328"/>
                  </a:lnTo>
                  <a:lnTo>
                    <a:pt x="392" y="328"/>
                  </a:lnTo>
                  <a:lnTo>
                    <a:pt x="396" y="304"/>
                  </a:lnTo>
                  <a:lnTo>
                    <a:pt x="398" y="304"/>
                  </a:lnTo>
                  <a:lnTo>
                    <a:pt x="400" y="306"/>
                  </a:lnTo>
                  <a:lnTo>
                    <a:pt x="414" y="308"/>
                  </a:lnTo>
                  <a:lnTo>
                    <a:pt x="416" y="300"/>
                  </a:lnTo>
                  <a:lnTo>
                    <a:pt x="410" y="288"/>
                  </a:lnTo>
                  <a:lnTo>
                    <a:pt x="410" y="286"/>
                  </a:lnTo>
                  <a:lnTo>
                    <a:pt x="414" y="276"/>
                  </a:lnTo>
                  <a:lnTo>
                    <a:pt x="414" y="274"/>
                  </a:lnTo>
                  <a:lnTo>
                    <a:pt x="416" y="274"/>
                  </a:lnTo>
                  <a:lnTo>
                    <a:pt x="458" y="252"/>
                  </a:lnTo>
                  <a:lnTo>
                    <a:pt x="456" y="230"/>
                  </a:lnTo>
                  <a:lnTo>
                    <a:pt x="456" y="228"/>
                  </a:lnTo>
                  <a:lnTo>
                    <a:pt x="464" y="212"/>
                  </a:lnTo>
                  <a:lnTo>
                    <a:pt x="466" y="210"/>
                  </a:lnTo>
                  <a:lnTo>
                    <a:pt x="478" y="180"/>
                  </a:lnTo>
                  <a:lnTo>
                    <a:pt x="490" y="168"/>
                  </a:lnTo>
                  <a:lnTo>
                    <a:pt x="496" y="156"/>
                  </a:lnTo>
                  <a:lnTo>
                    <a:pt x="502" y="146"/>
                  </a:lnTo>
                  <a:lnTo>
                    <a:pt x="496" y="134"/>
                  </a:lnTo>
                  <a:lnTo>
                    <a:pt x="496" y="132"/>
                  </a:lnTo>
                  <a:lnTo>
                    <a:pt x="496" y="120"/>
                  </a:lnTo>
                  <a:lnTo>
                    <a:pt x="490" y="120"/>
                  </a:lnTo>
                  <a:lnTo>
                    <a:pt x="478" y="126"/>
                  </a:lnTo>
                  <a:lnTo>
                    <a:pt x="472" y="128"/>
                  </a:lnTo>
                  <a:lnTo>
                    <a:pt x="468" y="128"/>
                  </a:lnTo>
                  <a:lnTo>
                    <a:pt x="460" y="126"/>
                  </a:lnTo>
                  <a:lnTo>
                    <a:pt x="454" y="122"/>
                  </a:lnTo>
                  <a:lnTo>
                    <a:pt x="452" y="118"/>
                  </a:lnTo>
                  <a:lnTo>
                    <a:pt x="450" y="114"/>
                  </a:lnTo>
                  <a:lnTo>
                    <a:pt x="452" y="98"/>
                  </a:lnTo>
                  <a:lnTo>
                    <a:pt x="446" y="98"/>
                  </a:lnTo>
                  <a:lnTo>
                    <a:pt x="442" y="102"/>
                  </a:lnTo>
                  <a:lnTo>
                    <a:pt x="432" y="112"/>
                  </a:lnTo>
                  <a:lnTo>
                    <a:pt x="428" y="114"/>
                  </a:lnTo>
                  <a:lnTo>
                    <a:pt x="424" y="114"/>
                  </a:lnTo>
                  <a:lnTo>
                    <a:pt x="422" y="108"/>
                  </a:lnTo>
                  <a:lnTo>
                    <a:pt x="422" y="100"/>
                  </a:lnTo>
                  <a:lnTo>
                    <a:pt x="422" y="92"/>
                  </a:lnTo>
                  <a:lnTo>
                    <a:pt x="424" y="88"/>
                  </a:lnTo>
                  <a:lnTo>
                    <a:pt x="426" y="86"/>
                  </a:lnTo>
                  <a:lnTo>
                    <a:pt x="428" y="86"/>
                  </a:lnTo>
                  <a:lnTo>
                    <a:pt x="444" y="58"/>
                  </a:lnTo>
                  <a:lnTo>
                    <a:pt x="448" y="48"/>
                  </a:lnTo>
                  <a:lnTo>
                    <a:pt x="450" y="36"/>
                  </a:lnTo>
                  <a:lnTo>
                    <a:pt x="442" y="28"/>
                  </a:lnTo>
                  <a:lnTo>
                    <a:pt x="440" y="22"/>
                  </a:lnTo>
                  <a:lnTo>
                    <a:pt x="440" y="12"/>
                  </a:lnTo>
                  <a:lnTo>
                    <a:pt x="440" y="8"/>
                  </a:lnTo>
                  <a:lnTo>
                    <a:pt x="438" y="4"/>
                  </a:lnTo>
                  <a:lnTo>
                    <a:pt x="434" y="0"/>
                  </a:lnTo>
                  <a:lnTo>
                    <a:pt x="432" y="2"/>
                  </a:lnTo>
                  <a:lnTo>
                    <a:pt x="430" y="6"/>
                  </a:lnTo>
                  <a:lnTo>
                    <a:pt x="426" y="8"/>
                  </a:lnTo>
                  <a:lnTo>
                    <a:pt x="422" y="10"/>
                  </a:lnTo>
                  <a:lnTo>
                    <a:pt x="416" y="8"/>
                  </a:lnTo>
                  <a:lnTo>
                    <a:pt x="410" y="8"/>
                  </a:lnTo>
                  <a:lnTo>
                    <a:pt x="402" y="8"/>
                  </a:lnTo>
                  <a:close/>
                </a:path>
              </a:pathLst>
            </a:custGeom>
            <a:grpFill/>
            <a:ln w="3175">
              <a:solidFill>
                <a:schemeClr val="bg1"/>
              </a:solidFill>
              <a:round/>
            </a:ln>
          </p:spPr>
          <p:txBody>
            <a:bodyPr/>
            <a:lstStyle/>
            <a:p>
              <a:endParaRPr lang="zh-CN" altLang="en-US"/>
            </a:p>
          </p:txBody>
        </p:sp>
        <p:sp>
          <p:nvSpPr>
            <p:cNvPr id="13" name="重庆"/>
            <p:cNvSpPr/>
            <p:nvPr/>
          </p:nvSpPr>
          <p:spPr bwMode="auto">
            <a:xfrm>
              <a:off x="4607805" y="4251323"/>
              <a:ext cx="508432" cy="515593"/>
            </a:xfrm>
            <a:custGeom>
              <a:avLst/>
              <a:gdLst>
                <a:gd name="T0" fmla="*/ 2147483646 w 284"/>
                <a:gd name="T1" fmla="*/ 2147483646 h 288"/>
                <a:gd name="T2" fmla="*/ 2147483646 w 284"/>
                <a:gd name="T3" fmla="*/ 2147483646 h 288"/>
                <a:gd name="T4" fmla="*/ 2147483646 w 284"/>
                <a:gd name="T5" fmla="*/ 2147483646 h 288"/>
                <a:gd name="T6" fmla="*/ 2147483646 w 284"/>
                <a:gd name="T7" fmla="*/ 2147483646 h 288"/>
                <a:gd name="T8" fmla="*/ 2147483646 w 284"/>
                <a:gd name="T9" fmla="*/ 2147483646 h 288"/>
                <a:gd name="T10" fmla="*/ 2147483646 w 284"/>
                <a:gd name="T11" fmla="*/ 2147483646 h 288"/>
                <a:gd name="T12" fmla="*/ 2147483646 w 284"/>
                <a:gd name="T13" fmla="*/ 2147483646 h 288"/>
                <a:gd name="T14" fmla="*/ 2147483646 w 284"/>
                <a:gd name="T15" fmla="*/ 2147483646 h 288"/>
                <a:gd name="T16" fmla="*/ 2147483646 w 284"/>
                <a:gd name="T17" fmla="*/ 2147483646 h 288"/>
                <a:gd name="T18" fmla="*/ 2147483646 w 284"/>
                <a:gd name="T19" fmla="*/ 2147483646 h 288"/>
                <a:gd name="T20" fmla="*/ 2147483646 w 284"/>
                <a:gd name="T21" fmla="*/ 2147483646 h 288"/>
                <a:gd name="T22" fmla="*/ 2147483646 w 284"/>
                <a:gd name="T23" fmla="*/ 2147483646 h 288"/>
                <a:gd name="T24" fmla="*/ 2147483646 w 284"/>
                <a:gd name="T25" fmla="*/ 2147483646 h 288"/>
                <a:gd name="T26" fmla="*/ 2147483646 w 284"/>
                <a:gd name="T27" fmla="*/ 2147483646 h 288"/>
                <a:gd name="T28" fmla="*/ 2147483646 w 284"/>
                <a:gd name="T29" fmla="*/ 2147483646 h 288"/>
                <a:gd name="T30" fmla="*/ 2147483646 w 284"/>
                <a:gd name="T31" fmla="*/ 2147483646 h 288"/>
                <a:gd name="T32" fmla="*/ 2147483646 w 284"/>
                <a:gd name="T33" fmla="*/ 2147483646 h 288"/>
                <a:gd name="T34" fmla="*/ 2147483646 w 284"/>
                <a:gd name="T35" fmla="*/ 2147483646 h 288"/>
                <a:gd name="T36" fmla="*/ 2147483646 w 284"/>
                <a:gd name="T37" fmla="*/ 2147483646 h 288"/>
                <a:gd name="T38" fmla="*/ 2147483646 w 284"/>
                <a:gd name="T39" fmla="*/ 2147483646 h 288"/>
                <a:gd name="T40" fmla="*/ 2147483646 w 284"/>
                <a:gd name="T41" fmla="*/ 2147483646 h 288"/>
                <a:gd name="T42" fmla="*/ 2147483646 w 284"/>
                <a:gd name="T43" fmla="*/ 2147483646 h 288"/>
                <a:gd name="T44" fmla="*/ 2147483646 w 284"/>
                <a:gd name="T45" fmla="*/ 2147483646 h 288"/>
                <a:gd name="T46" fmla="*/ 2147483646 w 284"/>
                <a:gd name="T47" fmla="*/ 2147483646 h 288"/>
                <a:gd name="T48" fmla="*/ 2147483646 w 284"/>
                <a:gd name="T49" fmla="*/ 2147483646 h 288"/>
                <a:gd name="T50" fmla="*/ 2147483646 w 284"/>
                <a:gd name="T51" fmla="*/ 2147483646 h 288"/>
                <a:gd name="T52" fmla="*/ 2147483646 w 284"/>
                <a:gd name="T53" fmla="*/ 2147483646 h 288"/>
                <a:gd name="T54" fmla="*/ 2147483646 w 284"/>
                <a:gd name="T55" fmla="*/ 2147483646 h 288"/>
                <a:gd name="T56" fmla="*/ 2147483646 w 284"/>
                <a:gd name="T57" fmla="*/ 2147483646 h 288"/>
                <a:gd name="T58" fmla="*/ 2147483646 w 284"/>
                <a:gd name="T59" fmla="*/ 2147483646 h 288"/>
                <a:gd name="T60" fmla="*/ 2147483646 w 284"/>
                <a:gd name="T61" fmla="*/ 2147483646 h 288"/>
                <a:gd name="T62" fmla="*/ 2147483646 w 284"/>
                <a:gd name="T63" fmla="*/ 2147483646 h 288"/>
                <a:gd name="T64" fmla="*/ 2147483646 w 284"/>
                <a:gd name="T65" fmla="*/ 2147483646 h 288"/>
                <a:gd name="T66" fmla="*/ 2147483646 w 284"/>
                <a:gd name="T67" fmla="*/ 2147483646 h 288"/>
                <a:gd name="T68" fmla="*/ 2147483646 w 284"/>
                <a:gd name="T69" fmla="*/ 2147483646 h 288"/>
                <a:gd name="T70" fmla="*/ 2147483646 w 284"/>
                <a:gd name="T71" fmla="*/ 2147483646 h 288"/>
                <a:gd name="T72" fmla="*/ 2147483646 w 284"/>
                <a:gd name="T73" fmla="*/ 2147483646 h 288"/>
                <a:gd name="T74" fmla="*/ 2147483646 w 284"/>
                <a:gd name="T75" fmla="*/ 2147483646 h 288"/>
                <a:gd name="T76" fmla="*/ 2147483646 w 284"/>
                <a:gd name="T77" fmla="*/ 2147483646 h 288"/>
                <a:gd name="T78" fmla="*/ 2147483646 w 284"/>
                <a:gd name="T79" fmla="*/ 2147483646 h 288"/>
                <a:gd name="T80" fmla="*/ 2147483646 w 284"/>
                <a:gd name="T81" fmla="*/ 2147483646 h 288"/>
                <a:gd name="T82" fmla="*/ 2147483646 w 284"/>
                <a:gd name="T83" fmla="*/ 2147483646 h 288"/>
                <a:gd name="T84" fmla="*/ 2147483646 w 284"/>
                <a:gd name="T85" fmla="*/ 2147483646 h 288"/>
                <a:gd name="T86" fmla="*/ 2147483646 w 284"/>
                <a:gd name="T87" fmla="*/ 2147483646 h 288"/>
                <a:gd name="T88" fmla="*/ 2147483646 w 284"/>
                <a:gd name="T89" fmla="*/ 2147483646 h 288"/>
                <a:gd name="T90" fmla="*/ 2147483646 w 284"/>
                <a:gd name="T91" fmla="*/ 2147483646 h 288"/>
                <a:gd name="T92" fmla="*/ 2147483646 w 284"/>
                <a:gd name="T93" fmla="*/ 2147483646 h 288"/>
                <a:gd name="T94" fmla="*/ 2147483646 w 284"/>
                <a:gd name="T95" fmla="*/ 2147483646 h 288"/>
                <a:gd name="T96" fmla="*/ 2147483646 w 284"/>
                <a:gd name="T97" fmla="*/ 2147483646 h 288"/>
                <a:gd name="T98" fmla="*/ 2147483646 w 284"/>
                <a:gd name="T99" fmla="*/ 2147483646 h 288"/>
                <a:gd name="T100" fmla="*/ 2147483646 w 284"/>
                <a:gd name="T101" fmla="*/ 2147483646 h 288"/>
                <a:gd name="T102" fmla="*/ 2147483646 w 284"/>
                <a:gd name="T103" fmla="*/ 2147483646 h 28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84" h="288">
                  <a:moveTo>
                    <a:pt x="284" y="58"/>
                  </a:moveTo>
                  <a:lnTo>
                    <a:pt x="278" y="44"/>
                  </a:lnTo>
                  <a:lnTo>
                    <a:pt x="268" y="32"/>
                  </a:lnTo>
                  <a:lnTo>
                    <a:pt x="260" y="30"/>
                  </a:lnTo>
                  <a:lnTo>
                    <a:pt x="258" y="30"/>
                  </a:lnTo>
                  <a:lnTo>
                    <a:pt x="258" y="28"/>
                  </a:lnTo>
                  <a:lnTo>
                    <a:pt x="250" y="24"/>
                  </a:lnTo>
                  <a:lnTo>
                    <a:pt x="248" y="24"/>
                  </a:lnTo>
                  <a:lnTo>
                    <a:pt x="244" y="26"/>
                  </a:lnTo>
                  <a:lnTo>
                    <a:pt x="234" y="28"/>
                  </a:lnTo>
                  <a:lnTo>
                    <a:pt x="232" y="26"/>
                  </a:lnTo>
                  <a:lnTo>
                    <a:pt x="222" y="22"/>
                  </a:lnTo>
                  <a:lnTo>
                    <a:pt x="220" y="22"/>
                  </a:lnTo>
                  <a:lnTo>
                    <a:pt x="220" y="20"/>
                  </a:lnTo>
                  <a:lnTo>
                    <a:pt x="212" y="12"/>
                  </a:lnTo>
                  <a:lnTo>
                    <a:pt x="204" y="4"/>
                  </a:lnTo>
                  <a:lnTo>
                    <a:pt x="196" y="0"/>
                  </a:lnTo>
                  <a:lnTo>
                    <a:pt x="188" y="8"/>
                  </a:lnTo>
                  <a:lnTo>
                    <a:pt x="176" y="16"/>
                  </a:lnTo>
                  <a:lnTo>
                    <a:pt x="172" y="40"/>
                  </a:lnTo>
                  <a:lnTo>
                    <a:pt x="162" y="58"/>
                  </a:lnTo>
                  <a:lnTo>
                    <a:pt x="162" y="60"/>
                  </a:lnTo>
                  <a:lnTo>
                    <a:pt x="154" y="68"/>
                  </a:lnTo>
                  <a:lnTo>
                    <a:pt x="144" y="86"/>
                  </a:lnTo>
                  <a:lnTo>
                    <a:pt x="144" y="88"/>
                  </a:lnTo>
                  <a:lnTo>
                    <a:pt x="124" y="104"/>
                  </a:lnTo>
                  <a:lnTo>
                    <a:pt x="116" y="118"/>
                  </a:lnTo>
                  <a:lnTo>
                    <a:pt x="114" y="120"/>
                  </a:lnTo>
                  <a:lnTo>
                    <a:pt x="110" y="124"/>
                  </a:lnTo>
                  <a:lnTo>
                    <a:pt x="96" y="132"/>
                  </a:lnTo>
                  <a:lnTo>
                    <a:pt x="88" y="144"/>
                  </a:lnTo>
                  <a:lnTo>
                    <a:pt x="74" y="164"/>
                  </a:lnTo>
                  <a:lnTo>
                    <a:pt x="72" y="164"/>
                  </a:lnTo>
                  <a:lnTo>
                    <a:pt x="8" y="160"/>
                  </a:lnTo>
                  <a:lnTo>
                    <a:pt x="0" y="168"/>
                  </a:lnTo>
                  <a:lnTo>
                    <a:pt x="0" y="180"/>
                  </a:lnTo>
                  <a:lnTo>
                    <a:pt x="6" y="208"/>
                  </a:lnTo>
                  <a:lnTo>
                    <a:pt x="20" y="226"/>
                  </a:lnTo>
                  <a:lnTo>
                    <a:pt x="32" y="232"/>
                  </a:lnTo>
                  <a:lnTo>
                    <a:pt x="32" y="234"/>
                  </a:lnTo>
                  <a:lnTo>
                    <a:pt x="40" y="244"/>
                  </a:lnTo>
                  <a:lnTo>
                    <a:pt x="42" y="252"/>
                  </a:lnTo>
                  <a:lnTo>
                    <a:pt x="42" y="262"/>
                  </a:lnTo>
                  <a:lnTo>
                    <a:pt x="38" y="266"/>
                  </a:lnTo>
                  <a:lnTo>
                    <a:pt x="40" y="268"/>
                  </a:lnTo>
                  <a:lnTo>
                    <a:pt x="44" y="268"/>
                  </a:lnTo>
                  <a:lnTo>
                    <a:pt x="48" y="258"/>
                  </a:lnTo>
                  <a:lnTo>
                    <a:pt x="50" y="258"/>
                  </a:lnTo>
                  <a:lnTo>
                    <a:pt x="62" y="262"/>
                  </a:lnTo>
                  <a:lnTo>
                    <a:pt x="64" y="266"/>
                  </a:lnTo>
                  <a:lnTo>
                    <a:pt x="70" y="266"/>
                  </a:lnTo>
                  <a:lnTo>
                    <a:pt x="68" y="260"/>
                  </a:lnTo>
                  <a:lnTo>
                    <a:pt x="76" y="246"/>
                  </a:lnTo>
                  <a:lnTo>
                    <a:pt x="78" y="244"/>
                  </a:lnTo>
                  <a:lnTo>
                    <a:pt x="80" y="242"/>
                  </a:lnTo>
                  <a:lnTo>
                    <a:pt x="88" y="242"/>
                  </a:lnTo>
                  <a:lnTo>
                    <a:pt x="102" y="242"/>
                  </a:lnTo>
                  <a:lnTo>
                    <a:pt x="110" y="232"/>
                  </a:lnTo>
                  <a:lnTo>
                    <a:pt x="110" y="222"/>
                  </a:lnTo>
                  <a:lnTo>
                    <a:pt x="112" y="212"/>
                  </a:lnTo>
                  <a:lnTo>
                    <a:pt x="114" y="210"/>
                  </a:lnTo>
                  <a:lnTo>
                    <a:pt x="120" y="206"/>
                  </a:lnTo>
                  <a:lnTo>
                    <a:pt x="122" y="206"/>
                  </a:lnTo>
                  <a:lnTo>
                    <a:pt x="134" y="208"/>
                  </a:lnTo>
                  <a:lnTo>
                    <a:pt x="134" y="210"/>
                  </a:lnTo>
                  <a:lnTo>
                    <a:pt x="136" y="220"/>
                  </a:lnTo>
                  <a:lnTo>
                    <a:pt x="136" y="224"/>
                  </a:lnTo>
                  <a:lnTo>
                    <a:pt x="138" y="232"/>
                  </a:lnTo>
                  <a:lnTo>
                    <a:pt x="140" y="232"/>
                  </a:lnTo>
                  <a:lnTo>
                    <a:pt x="144" y="226"/>
                  </a:lnTo>
                  <a:lnTo>
                    <a:pt x="152" y="216"/>
                  </a:lnTo>
                  <a:lnTo>
                    <a:pt x="160" y="212"/>
                  </a:lnTo>
                  <a:lnTo>
                    <a:pt x="162" y="212"/>
                  </a:lnTo>
                  <a:lnTo>
                    <a:pt x="162" y="210"/>
                  </a:lnTo>
                  <a:lnTo>
                    <a:pt x="172" y="214"/>
                  </a:lnTo>
                  <a:lnTo>
                    <a:pt x="174" y="214"/>
                  </a:lnTo>
                  <a:lnTo>
                    <a:pt x="176" y="214"/>
                  </a:lnTo>
                  <a:lnTo>
                    <a:pt x="180" y="226"/>
                  </a:lnTo>
                  <a:lnTo>
                    <a:pt x="180" y="236"/>
                  </a:lnTo>
                  <a:lnTo>
                    <a:pt x="188" y="252"/>
                  </a:lnTo>
                  <a:lnTo>
                    <a:pt x="188" y="254"/>
                  </a:lnTo>
                  <a:lnTo>
                    <a:pt x="188" y="264"/>
                  </a:lnTo>
                  <a:lnTo>
                    <a:pt x="192" y="270"/>
                  </a:lnTo>
                  <a:lnTo>
                    <a:pt x="194" y="270"/>
                  </a:lnTo>
                  <a:lnTo>
                    <a:pt x="196" y="266"/>
                  </a:lnTo>
                  <a:lnTo>
                    <a:pt x="198" y="264"/>
                  </a:lnTo>
                  <a:lnTo>
                    <a:pt x="208" y="270"/>
                  </a:lnTo>
                  <a:lnTo>
                    <a:pt x="208" y="272"/>
                  </a:lnTo>
                  <a:lnTo>
                    <a:pt x="212" y="286"/>
                  </a:lnTo>
                  <a:lnTo>
                    <a:pt x="216" y="288"/>
                  </a:lnTo>
                  <a:lnTo>
                    <a:pt x="216" y="286"/>
                  </a:lnTo>
                  <a:lnTo>
                    <a:pt x="220" y="276"/>
                  </a:lnTo>
                  <a:lnTo>
                    <a:pt x="222" y="274"/>
                  </a:lnTo>
                  <a:lnTo>
                    <a:pt x="224" y="274"/>
                  </a:lnTo>
                  <a:lnTo>
                    <a:pt x="228" y="270"/>
                  </a:lnTo>
                  <a:lnTo>
                    <a:pt x="230" y="270"/>
                  </a:lnTo>
                  <a:lnTo>
                    <a:pt x="236" y="270"/>
                  </a:lnTo>
                  <a:lnTo>
                    <a:pt x="236" y="266"/>
                  </a:lnTo>
                  <a:lnTo>
                    <a:pt x="236" y="264"/>
                  </a:lnTo>
                  <a:lnTo>
                    <a:pt x="232" y="226"/>
                  </a:lnTo>
                  <a:lnTo>
                    <a:pt x="216" y="202"/>
                  </a:lnTo>
                  <a:lnTo>
                    <a:pt x="188" y="168"/>
                  </a:lnTo>
                  <a:lnTo>
                    <a:pt x="186" y="168"/>
                  </a:lnTo>
                  <a:lnTo>
                    <a:pt x="184" y="146"/>
                  </a:lnTo>
                  <a:lnTo>
                    <a:pt x="176" y="128"/>
                  </a:lnTo>
                  <a:lnTo>
                    <a:pt x="174" y="128"/>
                  </a:lnTo>
                  <a:lnTo>
                    <a:pt x="176" y="126"/>
                  </a:lnTo>
                  <a:lnTo>
                    <a:pt x="180" y="104"/>
                  </a:lnTo>
                  <a:lnTo>
                    <a:pt x="182" y="104"/>
                  </a:lnTo>
                  <a:lnTo>
                    <a:pt x="184" y="104"/>
                  </a:lnTo>
                  <a:lnTo>
                    <a:pt x="234" y="102"/>
                  </a:lnTo>
                  <a:lnTo>
                    <a:pt x="260" y="88"/>
                  </a:lnTo>
                  <a:lnTo>
                    <a:pt x="262" y="86"/>
                  </a:lnTo>
                  <a:lnTo>
                    <a:pt x="274" y="82"/>
                  </a:lnTo>
                  <a:lnTo>
                    <a:pt x="278" y="78"/>
                  </a:lnTo>
                  <a:lnTo>
                    <a:pt x="280" y="76"/>
                  </a:lnTo>
                  <a:lnTo>
                    <a:pt x="282" y="68"/>
                  </a:lnTo>
                  <a:lnTo>
                    <a:pt x="284" y="58"/>
                  </a:lnTo>
                  <a:close/>
                </a:path>
              </a:pathLst>
            </a:custGeom>
            <a:grpFill/>
            <a:ln w="3175">
              <a:solidFill>
                <a:schemeClr val="bg1"/>
              </a:solidFill>
              <a:round/>
            </a:ln>
          </p:spPr>
          <p:txBody>
            <a:bodyPr/>
            <a:lstStyle/>
            <a:p>
              <a:endParaRPr lang="zh-CN" altLang="en-US"/>
            </a:p>
          </p:txBody>
        </p:sp>
        <p:sp>
          <p:nvSpPr>
            <p:cNvPr id="14" name="陕西"/>
            <p:cNvSpPr/>
            <p:nvPr/>
          </p:nvSpPr>
          <p:spPr bwMode="auto">
            <a:xfrm>
              <a:off x="4607805" y="3248781"/>
              <a:ext cx="580042" cy="1034767"/>
            </a:xfrm>
            <a:custGeom>
              <a:avLst/>
              <a:gdLst>
                <a:gd name="T0" fmla="*/ 2147483646 w 324"/>
                <a:gd name="T1" fmla="*/ 2147483646 h 578"/>
                <a:gd name="T2" fmla="*/ 2147483646 w 324"/>
                <a:gd name="T3" fmla="*/ 2147483646 h 578"/>
                <a:gd name="T4" fmla="*/ 2147483646 w 324"/>
                <a:gd name="T5" fmla="*/ 2147483646 h 578"/>
                <a:gd name="T6" fmla="*/ 2147483646 w 324"/>
                <a:gd name="T7" fmla="*/ 2147483646 h 578"/>
                <a:gd name="T8" fmla="*/ 2147483646 w 324"/>
                <a:gd name="T9" fmla="*/ 2147483646 h 578"/>
                <a:gd name="T10" fmla="*/ 2147483646 w 324"/>
                <a:gd name="T11" fmla="*/ 2147483646 h 578"/>
                <a:gd name="T12" fmla="*/ 2147483646 w 324"/>
                <a:gd name="T13" fmla="*/ 2147483646 h 578"/>
                <a:gd name="T14" fmla="*/ 2147483646 w 324"/>
                <a:gd name="T15" fmla="*/ 2147483646 h 578"/>
                <a:gd name="T16" fmla="*/ 2147483646 w 324"/>
                <a:gd name="T17" fmla="*/ 2147483646 h 578"/>
                <a:gd name="T18" fmla="*/ 2147483646 w 324"/>
                <a:gd name="T19" fmla="*/ 2147483646 h 578"/>
                <a:gd name="T20" fmla="*/ 2147483646 w 324"/>
                <a:gd name="T21" fmla="*/ 2147483646 h 578"/>
                <a:gd name="T22" fmla="*/ 2147483646 w 324"/>
                <a:gd name="T23" fmla="*/ 2147483646 h 578"/>
                <a:gd name="T24" fmla="*/ 2147483646 w 324"/>
                <a:gd name="T25" fmla="*/ 2147483646 h 578"/>
                <a:gd name="T26" fmla="*/ 2147483646 w 324"/>
                <a:gd name="T27" fmla="*/ 2147483646 h 578"/>
                <a:gd name="T28" fmla="*/ 2147483646 w 324"/>
                <a:gd name="T29" fmla="*/ 2147483646 h 578"/>
                <a:gd name="T30" fmla="*/ 2147483646 w 324"/>
                <a:gd name="T31" fmla="*/ 2147483646 h 578"/>
                <a:gd name="T32" fmla="*/ 2147483646 w 324"/>
                <a:gd name="T33" fmla="*/ 2147483646 h 578"/>
                <a:gd name="T34" fmla="*/ 2147483646 w 324"/>
                <a:gd name="T35" fmla="*/ 2147483646 h 578"/>
                <a:gd name="T36" fmla="*/ 2147483646 w 324"/>
                <a:gd name="T37" fmla="*/ 2147483646 h 578"/>
                <a:gd name="T38" fmla="*/ 2147483646 w 324"/>
                <a:gd name="T39" fmla="*/ 2147483646 h 578"/>
                <a:gd name="T40" fmla="*/ 2147483646 w 324"/>
                <a:gd name="T41" fmla="*/ 2147483646 h 578"/>
                <a:gd name="T42" fmla="*/ 2147483646 w 324"/>
                <a:gd name="T43" fmla="*/ 2147483646 h 578"/>
                <a:gd name="T44" fmla="*/ 2147483646 w 324"/>
                <a:gd name="T45" fmla="*/ 2147483646 h 578"/>
                <a:gd name="T46" fmla="*/ 2147483646 w 324"/>
                <a:gd name="T47" fmla="*/ 2147483646 h 578"/>
                <a:gd name="T48" fmla="*/ 2147483646 w 324"/>
                <a:gd name="T49" fmla="*/ 2147483646 h 578"/>
                <a:gd name="T50" fmla="*/ 2147483646 w 324"/>
                <a:gd name="T51" fmla="*/ 2147483646 h 578"/>
                <a:gd name="T52" fmla="*/ 2147483646 w 324"/>
                <a:gd name="T53" fmla="*/ 2147483646 h 578"/>
                <a:gd name="T54" fmla="*/ 2147483646 w 324"/>
                <a:gd name="T55" fmla="*/ 2147483646 h 578"/>
                <a:gd name="T56" fmla="*/ 2147483646 w 324"/>
                <a:gd name="T57" fmla="*/ 2147483646 h 578"/>
                <a:gd name="T58" fmla="*/ 2147483646 w 324"/>
                <a:gd name="T59" fmla="*/ 2147483646 h 578"/>
                <a:gd name="T60" fmla="*/ 2147483646 w 324"/>
                <a:gd name="T61" fmla="*/ 2147483646 h 578"/>
                <a:gd name="T62" fmla="*/ 2147483646 w 324"/>
                <a:gd name="T63" fmla="*/ 2147483646 h 578"/>
                <a:gd name="T64" fmla="*/ 2147483646 w 324"/>
                <a:gd name="T65" fmla="*/ 2147483646 h 578"/>
                <a:gd name="T66" fmla="*/ 2147483646 w 324"/>
                <a:gd name="T67" fmla="*/ 2147483646 h 578"/>
                <a:gd name="T68" fmla="*/ 2147483646 w 324"/>
                <a:gd name="T69" fmla="*/ 2147483646 h 578"/>
                <a:gd name="T70" fmla="*/ 2147483646 w 324"/>
                <a:gd name="T71" fmla="*/ 2147483646 h 578"/>
                <a:gd name="T72" fmla="*/ 2147483646 w 324"/>
                <a:gd name="T73" fmla="*/ 2147483646 h 578"/>
                <a:gd name="T74" fmla="*/ 2147483646 w 324"/>
                <a:gd name="T75" fmla="*/ 2147483646 h 578"/>
                <a:gd name="T76" fmla="*/ 2147483646 w 324"/>
                <a:gd name="T77" fmla="*/ 2147483646 h 578"/>
                <a:gd name="T78" fmla="*/ 2147483646 w 324"/>
                <a:gd name="T79" fmla="*/ 2147483646 h 578"/>
                <a:gd name="T80" fmla="*/ 2147483646 w 324"/>
                <a:gd name="T81" fmla="*/ 2147483646 h 578"/>
                <a:gd name="T82" fmla="*/ 2147483646 w 324"/>
                <a:gd name="T83" fmla="*/ 2147483646 h 578"/>
                <a:gd name="T84" fmla="*/ 2147483646 w 324"/>
                <a:gd name="T85" fmla="*/ 2147483646 h 578"/>
                <a:gd name="T86" fmla="*/ 2147483646 w 324"/>
                <a:gd name="T87" fmla="*/ 2147483646 h 578"/>
                <a:gd name="T88" fmla="*/ 2147483646 w 324"/>
                <a:gd name="T89" fmla="*/ 2147483646 h 578"/>
                <a:gd name="T90" fmla="*/ 2147483646 w 324"/>
                <a:gd name="T91" fmla="*/ 2147483646 h 578"/>
                <a:gd name="T92" fmla="*/ 2147483646 w 324"/>
                <a:gd name="T93" fmla="*/ 2147483646 h 578"/>
                <a:gd name="T94" fmla="*/ 2147483646 w 324"/>
                <a:gd name="T95" fmla="*/ 2147483646 h 578"/>
                <a:gd name="T96" fmla="*/ 2147483646 w 324"/>
                <a:gd name="T97" fmla="*/ 2147483646 h 578"/>
                <a:gd name="T98" fmla="*/ 2147483646 w 324"/>
                <a:gd name="T99" fmla="*/ 2147483646 h 578"/>
                <a:gd name="T100" fmla="*/ 2147483646 w 324"/>
                <a:gd name="T101" fmla="*/ 2147483646 h 57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24" h="578">
                  <a:moveTo>
                    <a:pt x="108" y="132"/>
                  </a:moveTo>
                  <a:lnTo>
                    <a:pt x="104" y="130"/>
                  </a:lnTo>
                  <a:lnTo>
                    <a:pt x="96" y="180"/>
                  </a:lnTo>
                  <a:lnTo>
                    <a:pt x="108" y="196"/>
                  </a:lnTo>
                  <a:lnTo>
                    <a:pt x="122" y="200"/>
                  </a:lnTo>
                  <a:lnTo>
                    <a:pt x="124" y="202"/>
                  </a:lnTo>
                  <a:lnTo>
                    <a:pt x="140" y="216"/>
                  </a:lnTo>
                  <a:lnTo>
                    <a:pt x="164" y="220"/>
                  </a:lnTo>
                  <a:lnTo>
                    <a:pt x="176" y="228"/>
                  </a:lnTo>
                  <a:lnTo>
                    <a:pt x="176" y="230"/>
                  </a:lnTo>
                  <a:lnTo>
                    <a:pt x="186" y="244"/>
                  </a:lnTo>
                  <a:lnTo>
                    <a:pt x="188" y="244"/>
                  </a:lnTo>
                  <a:lnTo>
                    <a:pt x="186" y="246"/>
                  </a:lnTo>
                  <a:lnTo>
                    <a:pt x="178" y="260"/>
                  </a:lnTo>
                  <a:lnTo>
                    <a:pt x="178" y="264"/>
                  </a:lnTo>
                  <a:lnTo>
                    <a:pt x="176" y="272"/>
                  </a:lnTo>
                  <a:lnTo>
                    <a:pt x="178" y="272"/>
                  </a:lnTo>
                  <a:lnTo>
                    <a:pt x="178" y="286"/>
                  </a:lnTo>
                  <a:lnTo>
                    <a:pt x="176" y="288"/>
                  </a:lnTo>
                  <a:lnTo>
                    <a:pt x="170" y="312"/>
                  </a:lnTo>
                  <a:lnTo>
                    <a:pt x="168" y="316"/>
                  </a:lnTo>
                  <a:lnTo>
                    <a:pt x="164" y="314"/>
                  </a:lnTo>
                  <a:lnTo>
                    <a:pt x="154" y="312"/>
                  </a:lnTo>
                  <a:lnTo>
                    <a:pt x="140" y="312"/>
                  </a:lnTo>
                  <a:lnTo>
                    <a:pt x="128" y="316"/>
                  </a:lnTo>
                  <a:lnTo>
                    <a:pt x="116" y="328"/>
                  </a:lnTo>
                  <a:lnTo>
                    <a:pt x="112" y="332"/>
                  </a:lnTo>
                  <a:lnTo>
                    <a:pt x="130" y="340"/>
                  </a:lnTo>
                  <a:lnTo>
                    <a:pt x="128" y="344"/>
                  </a:lnTo>
                  <a:lnTo>
                    <a:pt x="124" y="350"/>
                  </a:lnTo>
                  <a:lnTo>
                    <a:pt x="116" y="354"/>
                  </a:lnTo>
                  <a:lnTo>
                    <a:pt x="106" y="354"/>
                  </a:lnTo>
                  <a:lnTo>
                    <a:pt x="88" y="348"/>
                  </a:lnTo>
                  <a:lnTo>
                    <a:pt x="70" y="338"/>
                  </a:lnTo>
                  <a:lnTo>
                    <a:pt x="64" y="338"/>
                  </a:lnTo>
                  <a:lnTo>
                    <a:pt x="44" y="366"/>
                  </a:lnTo>
                  <a:lnTo>
                    <a:pt x="40" y="376"/>
                  </a:lnTo>
                  <a:lnTo>
                    <a:pt x="40" y="392"/>
                  </a:lnTo>
                  <a:lnTo>
                    <a:pt x="48" y="406"/>
                  </a:lnTo>
                  <a:lnTo>
                    <a:pt x="48" y="408"/>
                  </a:lnTo>
                  <a:lnTo>
                    <a:pt x="52" y="420"/>
                  </a:lnTo>
                  <a:lnTo>
                    <a:pt x="52" y="422"/>
                  </a:lnTo>
                  <a:lnTo>
                    <a:pt x="52" y="440"/>
                  </a:lnTo>
                  <a:lnTo>
                    <a:pt x="52" y="442"/>
                  </a:lnTo>
                  <a:lnTo>
                    <a:pt x="54" y="444"/>
                  </a:lnTo>
                  <a:lnTo>
                    <a:pt x="40" y="446"/>
                  </a:lnTo>
                  <a:lnTo>
                    <a:pt x="16" y="446"/>
                  </a:lnTo>
                  <a:lnTo>
                    <a:pt x="6" y="454"/>
                  </a:lnTo>
                  <a:lnTo>
                    <a:pt x="0" y="462"/>
                  </a:lnTo>
                  <a:lnTo>
                    <a:pt x="2" y="462"/>
                  </a:lnTo>
                  <a:lnTo>
                    <a:pt x="6" y="486"/>
                  </a:lnTo>
                  <a:lnTo>
                    <a:pt x="8" y="486"/>
                  </a:lnTo>
                  <a:lnTo>
                    <a:pt x="8" y="496"/>
                  </a:lnTo>
                  <a:lnTo>
                    <a:pt x="12" y="508"/>
                  </a:lnTo>
                  <a:lnTo>
                    <a:pt x="30" y="518"/>
                  </a:lnTo>
                  <a:lnTo>
                    <a:pt x="54" y="512"/>
                  </a:lnTo>
                  <a:lnTo>
                    <a:pt x="66" y="504"/>
                  </a:lnTo>
                  <a:lnTo>
                    <a:pt x="68" y="504"/>
                  </a:lnTo>
                  <a:lnTo>
                    <a:pt x="80" y="504"/>
                  </a:lnTo>
                  <a:lnTo>
                    <a:pt x="86" y="520"/>
                  </a:lnTo>
                  <a:lnTo>
                    <a:pt x="92" y="526"/>
                  </a:lnTo>
                  <a:lnTo>
                    <a:pt x="94" y="532"/>
                  </a:lnTo>
                  <a:lnTo>
                    <a:pt x="100" y="532"/>
                  </a:lnTo>
                  <a:lnTo>
                    <a:pt x="102" y="532"/>
                  </a:lnTo>
                  <a:lnTo>
                    <a:pt x="104" y="532"/>
                  </a:lnTo>
                  <a:lnTo>
                    <a:pt x="104" y="530"/>
                  </a:lnTo>
                  <a:lnTo>
                    <a:pt x="116" y="520"/>
                  </a:lnTo>
                  <a:lnTo>
                    <a:pt x="126" y="540"/>
                  </a:lnTo>
                  <a:lnTo>
                    <a:pt x="136" y="546"/>
                  </a:lnTo>
                  <a:lnTo>
                    <a:pt x="152" y="546"/>
                  </a:lnTo>
                  <a:lnTo>
                    <a:pt x="164" y="544"/>
                  </a:lnTo>
                  <a:lnTo>
                    <a:pt x="168" y="544"/>
                  </a:lnTo>
                  <a:lnTo>
                    <a:pt x="196" y="548"/>
                  </a:lnTo>
                  <a:lnTo>
                    <a:pt x="196" y="550"/>
                  </a:lnTo>
                  <a:lnTo>
                    <a:pt x="208" y="556"/>
                  </a:lnTo>
                  <a:lnTo>
                    <a:pt x="208" y="558"/>
                  </a:lnTo>
                  <a:lnTo>
                    <a:pt x="220" y="566"/>
                  </a:lnTo>
                  <a:lnTo>
                    <a:pt x="226" y="574"/>
                  </a:lnTo>
                  <a:lnTo>
                    <a:pt x="234" y="578"/>
                  </a:lnTo>
                  <a:lnTo>
                    <a:pt x="248" y="576"/>
                  </a:lnTo>
                  <a:lnTo>
                    <a:pt x="248" y="560"/>
                  </a:lnTo>
                  <a:lnTo>
                    <a:pt x="240" y="548"/>
                  </a:lnTo>
                  <a:lnTo>
                    <a:pt x="236" y="526"/>
                  </a:lnTo>
                  <a:lnTo>
                    <a:pt x="246" y="516"/>
                  </a:lnTo>
                  <a:lnTo>
                    <a:pt x="248" y="514"/>
                  </a:lnTo>
                  <a:lnTo>
                    <a:pt x="258" y="512"/>
                  </a:lnTo>
                  <a:lnTo>
                    <a:pt x="268" y="512"/>
                  </a:lnTo>
                  <a:lnTo>
                    <a:pt x="272" y="508"/>
                  </a:lnTo>
                  <a:lnTo>
                    <a:pt x="264" y="500"/>
                  </a:lnTo>
                  <a:lnTo>
                    <a:pt x="242" y="484"/>
                  </a:lnTo>
                  <a:lnTo>
                    <a:pt x="236" y="476"/>
                  </a:lnTo>
                  <a:lnTo>
                    <a:pt x="234" y="474"/>
                  </a:lnTo>
                  <a:lnTo>
                    <a:pt x="236" y="472"/>
                  </a:lnTo>
                  <a:lnTo>
                    <a:pt x="242" y="460"/>
                  </a:lnTo>
                  <a:lnTo>
                    <a:pt x="244" y="462"/>
                  </a:lnTo>
                  <a:lnTo>
                    <a:pt x="260" y="466"/>
                  </a:lnTo>
                  <a:lnTo>
                    <a:pt x="302" y="464"/>
                  </a:lnTo>
                  <a:lnTo>
                    <a:pt x="302" y="466"/>
                  </a:lnTo>
                  <a:lnTo>
                    <a:pt x="304" y="466"/>
                  </a:lnTo>
                  <a:lnTo>
                    <a:pt x="316" y="470"/>
                  </a:lnTo>
                  <a:lnTo>
                    <a:pt x="324" y="462"/>
                  </a:lnTo>
                  <a:lnTo>
                    <a:pt x="320" y="438"/>
                  </a:lnTo>
                  <a:lnTo>
                    <a:pt x="304" y="428"/>
                  </a:lnTo>
                  <a:lnTo>
                    <a:pt x="300" y="424"/>
                  </a:lnTo>
                  <a:lnTo>
                    <a:pt x="296" y="420"/>
                  </a:lnTo>
                  <a:lnTo>
                    <a:pt x="292" y="410"/>
                  </a:lnTo>
                  <a:lnTo>
                    <a:pt x="290" y="394"/>
                  </a:lnTo>
                  <a:lnTo>
                    <a:pt x="290" y="374"/>
                  </a:lnTo>
                  <a:lnTo>
                    <a:pt x="276" y="368"/>
                  </a:lnTo>
                  <a:lnTo>
                    <a:pt x="274" y="368"/>
                  </a:lnTo>
                  <a:lnTo>
                    <a:pt x="274" y="366"/>
                  </a:lnTo>
                  <a:lnTo>
                    <a:pt x="274" y="364"/>
                  </a:lnTo>
                  <a:lnTo>
                    <a:pt x="272" y="344"/>
                  </a:lnTo>
                  <a:lnTo>
                    <a:pt x="288" y="262"/>
                  </a:lnTo>
                  <a:lnTo>
                    <a:pt x="280" y="232"/>
                  </a:lnTo>
                  <a:lnTo>
                    <a:pt x="278" y="214"/>
                  </a:lnTo>
                  <a:lnTo>
                    <a:pt x="276" y="190"/>
                  </a:lnTo>
                  <a:lnTo>
                    <a:pt x="278" y="164"/>
                  </a:lnTo>
                  <a:lnTo>
                    <a:pt x="278" y="162"/>
                  </a:lnTo>
                  <a:lnTo>
                    <a:pt x="280" y="160"/>
                  </a:lnTo>
                  <a:lnTo>
                    <a:pt x="296" y="148"/>
                  </a:lnTo>
                  <a:lnTo>
                    <a:pt x="296" y="136"/>
                  </a:lnTo>
                  <a:lnTo>
                    <a:pt x="294" y="130"/>
                  </a:lnTo>
                  <a:lnTo>
                    <a:pt x="290" y="122"/>
                  </a:lnTo>
                  <a:lnTo>
                    <a:pt x="280" y="110"/>
                  </a:lnTo>
                  <a:lnTo>
                    <a:pt x="278" y="110"/>
                  </a:lnTo>
                  <a:lnTo>
                    <a:pt x="278" y="108"/>
                  </a:lnTo>
                  <a:lnTo>
                    <a:pt x="276" y="88"/>
                  </a:lnTo>
                  <a:lnTo>
                    <a:pt x="276" y="86"/>
                  </a:lnTo>
                  <a:lnTo>
                    <a:pt x="298" y="60"/>
                  </a:lnTo>
                  <a:lnTo>
                    <a:pt x="298" y="48"/>
                  </a:lnTo>
                  <a:lnTo>
                    <a:pt x="292" y="36"/>
                  </a:lnTo>
                  <a:lnTo>
                    <a:pt x="290" y="34"/>
                  </a:lnTo>
                  <a:lnTo>
                    <a:pt x="300" y="20"/>
                  </a:lnTo>
                  <a:lnTo>
                    <a:pt x="302" y="20"/>
                  </a:lnTo>
                  <a:lnTo>
                    <a:pt x="312" y="12"/>
                  </a:lnTo>
                  <a:lnTo>
                    <a:pt x="312" y="0"/>
                  </a:lnTo>
                  <a:lnTo>
                    <a:pt x="306" y="0"/>
                  </a:lnTo>
                  <a:lnTo>
                    <a:pt x="296" y="0"/>
                  </a:lnTo>
                  <a:lnTo>
                    <a:pt x="292" y="18"/>
                  </a:lnTo>
                  <a:lnTo>
                    <a:pt x="290" y="18"/>
                  </a:lnTo>
                  <a:lnTo>
                    <a:pt x="268" y="10"/>
                  </a:lnTo>
                  <a:lnTo>
                    <a:pt x="256" y="8"/>
                  </a:lnTo>
                  <a:lnTo>
                    <a:pt x="260" y="28"/>
                  </a:lnTo>
                  <a:lnTo>
                    <a:pt x="244" y="32"/>
                  </a:lnTo>
                  <a:lnTo>
                    <a:pt x="218" y="46"/>
                  </a:lnTo>
                  <a:lnTo>
                    <a:pt x="210" y="56"/>
                  </a:lnTo>
                  <a:lnTo>
                    <a:pt x="210" y="58"/>
                  </a:lnTo>
                  <a:lnTo>
                    <a:pt x="208" y="58"/>
                  </a:lnTo>
                  <a:lnTo>
                    <a:pt x="196" y="70"/>
                  </a:lnTo>
                  <a:lnTo>
                    <a:pt x="192" y="88"/>
                  </a:lnTo>
                  <a:lnTo>
                    <a:pt x="192" y="90"/>
                  </a:lnTo>
                  <a:lnTo>
                    <a:pt x="186" y="118"/>
                  </a:lnTo>
                  <a:lnTo>
                    <a:pt x="184" y="130"/>
                  </a:lnTo>
                  <a:lnTo>
                    <a:pt x="184" y="132"/>
                  </a:lnTo>
                  <a:lnTo>
                    <a:pt x="182" y="132"/>
                  </a:lnTo>
                  <a:lnTo>
                    <a:pt x="174" y="144"/>
                  </a:lnTo>
                  <a:lnTo>
                    <a:pt x="172" y="144"/>
                  </a:lnTo>
                  <a:lnTo>
                    <a:pt x="172" y="146"/>
                  </a:lnTo>
                  <a:lnTo>
                    <a:pt x="152" y="148"/>
                  </a:lnTo>
                  <a:lnTo>
                    <a:pt x="122" y="138"/>
                  </a:lnTo>
                  <a:lnTo>
                    <a:pt x="108" y="132"/>
                  </a:lnTo>
                  <a:close/>
                </a:path>
              </a:pathLst>
            </a:custGeom>
            <a:grpFill/>
            <a:ln w="3175">
              <a:solidFill>
                <a:schemeClr val="bg1"/>
              </a:solidFill>
              <a:round/>
            </a:ln>
          </p:spPr>
          <p:txBody>
            <a:bodyPr/>
            <a:lstStyle/>
            <a:p>
              <a:endParaRPr lang="zh-CN" altLang="en-US"/>
            </a:p>
          </p:txBody>
        </p:sp>
        <p:sp>
          <p:nvSpPr>
            <p:cNvPr id="15" name="山西"/>
            <p:cNvSpPr/>
            <p:nvPr/>
          </p:nvSpPr>
          <p:spPr bwMode="auto">
            <a:xfrm>
              <a:off x="5109076" y="3055433"/>
              <a:ext cx="386695" cy="848580"/>
            </a:xfrm>
            <a:custGeom>
              <a:avLst/>
              <a:gdLst>
                <a:gd name="T0" fmla="*/ 2147483646 w 216"/>
                <a:gd name="T1" fmla="*/ 2147483646 h 474"/>
                <a:gd name="T2" fmla="*/ 2147483646 w 216"/>
                <a:gd name="T3" fmla="*/ 2147483646 h 474"/>
                <a:gd name="T4" fmla="*/ 2147483646 w 216"/>
                <a:gd name="T5" fmla="*/ 2147483646 h 474"/>
                <a:gd name="T6" fmla="*/ 2147483646 w 216"/>
                <a:gd name="T7" fmla="*/ 2147483646 h 474"/>
                <a:gd name="T8" fmla="*/ 2147483646 w 216"/>
                <a:gd name="T9" fmla="*/ 2147483646 h 474"/>
                <a:gd name="T10" fmla="*/ 2147483646 w 216"/>
                <a:gd name="T11" fmla="*/ 2147483646 h 474"/>
                <a:gd name="T12" fmla="*/ 2147483646 w 216"/>
                <a:gd name="T13" fmla="*/ 2147483646 h 474"/>
                <a:gd name="T14" fmla="*/ 2147483646 w 216"/>
                <a:gd name="T15" fmla="*/ 2147483646 h 474"/>
                <a:gd name="T16" fmla="*/ 2147483646 w 216"/>
                <a:gd name="T17" fmla="*/ 2147483646 h 474"/>
                <a:gd name="T18" fmla="*/ 2147483646 w 216"/>
                <a:gd name="T19" fmla="*/ 2147483646 h 474"/>
                <a:gd name="T20" fmla="*/ 2147483646 w 216"/>
                <a:gd name="T21" fmla="*/ 2147483646 h 474"/>
                <a:gd name="T22" fmla="*/ 2147483646 w 216"/>
                <a:gd name="T23" fmla="*/ 2147483646 h 474"/>
                <a:gd name="T24" fmla="*/ 2147483646 w 216"/>
                <a:gd name="T25" fmla="*/ 2147483646 h 474"/>
                <a:gd name="T26" fmla="*/ 2147483646 w 216"/>
                <a:gd name="T27" fmla="*/ 2147483646 h 474"/>
                <a:gd name="T28" fmla="*/ 2147483646 w 216"/>
                <a:gd name="T29" fmla="*/ 2147483646 h 474"/>
                <a:gd name="T30" fmla="*/ 2147483646 w 216"/>
                <a:gd name="T31" fmla="*/ 2147483646 h 474"/>
                <a:gd name="T32" fmla="*/ 2147483646 w 216"/>
                <a:gd name="T33" fmla="*/ 2147483646 h 474"/>
                <a:gd name="T34" fmla="*/ 2147483646 w 216"/>
                <a:gd name="T35" fmla="*/ 2147483646 h 474"/>
                <a:gd name="T36" fmla="*/ 2147483646 w 216"/>
                <a:gd name="T37" fmla="*/ 2147483646 h 474"/>
                <a:gd name="T38" fmla="*/ 2147483646 w 216"/>
                <a:gd name="T39" fmla="*/ 2147483646 h 474"/>
                <a:gd name="T40" fmla="*/ 2147483646 w 216"/>
                <a:gd name="T41" fmla="*/ 2147483646 h 474"/>
                <a:gd name="T42" fmla="*/ 2147483646 w 216"/>
                <a:gd name="T43" fmla="*/ 2147483646 h 474"/>
                <a:gd name="T44" fmla="*/ 2147483646 w 216"/>
                <a:gd name="T45" fmla="*/ 2147483646 h 474"/>
                <a:gd name="T46" fmla="*/ 2147483646 w 216"/>
                <a:gd name="T47" fmla="*/ 2147483646 h 474"/>
                <a:gd name="T48" fmla="*/ 2147483646 w 216"/>
                <a:gd name="T49" fmla="*/ 2147483646 h 474"/>
                <a:gd name="T50" fmla="*/ 2147483646 w 216"/>
                <a:gd name="T51" fmla="*/ 2147483646 h 474"/>
                <a:gd name="T52" fmla="*/ 2147483646 w 216"/>
                <a:gd name="T53" fmla="*/ 2147483646 h 474"/>
                <a:gd name="T54" fmla="*/ 2147483646 w 216"/>
                <a:gd name="T55" fmla="*/ 2147483646 h 474"/>
                <a:gd name="T56" fmla="*/ 2147483646 w 216"/>
                <a:gd name="T57" fmla="*/ 2147483646 h 474"/>
                <a:gd name="T58" fmla="*/ 2147483646 w 216"/>
                <a:gd name="T59" fmla="*/ 2147483646 h 474"/>
                <a:gd name="T60" fmla="*/ 2147483646 w 216"/>
                <a:gd name="T61" fmla="*/ 2147483646 h 474"/>
                <a:gd name="T62" fmla="*/ 2147483646 w 216"/>
                <a:gd name="T63" fmla="*/ 2147483646 h 474"/>
                <a:gd name="T64" fmla="*/ 2147483646 w 216"/>
                <a:gd name="T65" fmla="*/ 2147483646 h 474"/>
                <a:gd name="T66" fmla="*/ 2147483646 w 216"/>
                <a:gd name="T67" fmla="*/ 2147483646 h 474"/>
                <a:gd name="T68" fmla="*/ 2147483646 w 216"/>
                <a:gd name="T69" fmla="*/ 2147483646 h 474"/>
                <a:gd name="T70" fmla="*/ 2147483646 w 216"/>
                <a:gd name="T71" fmla="*/ 2147483646 h 474"/>
                <a:gd name="T72" fmla="*/ 2147483646 w 216"/>
                <a:gd name="T73" fmla="*/ 2147483646 h 474"/>
                <a:gd name="T74" fmla="*/ 2147483646 w 216"/>
                <a:gd name="T75" fmla="*/ 2147483646 h 474"/>
                <a:gd name="T76" fmla="*/ 2147483646 w 216"/>
                <a:gd name="T77" fmla="*/ 2147483646 h 474"/>
                <a:gd name="T78" fmla="*/ 2147483646 w 216"/>
                <a:gd name="T79" fmla="*/ 2147483646 h 474"/>
                <a:gd name="T80" fmla="*/ 2147483646 w 216"/>
                <a:gd name="T81" fmla="*/ 2147483646 h 474"/>
                <a:gd name="T82" fmla="*/ 2147483646 w 216"/>
                <a:gd name="T83" fmla="*/ 2147483646 h 474"/>
                <a:gd name="T84" fmla="*/ 2147483646 w 216"/>
                <a:gd name="T85" fmla="*/ 2147483646 h 474"/>
                <a:gd name="T86" fmla="*/ 2147483646 w 216"/>
                <a:gd name="T87" fmla="*/ 2147483646 h 474"/>
                <a:gd name="T88" fmla="*/ 2147483646 w 216"/>
                <a:gd name="T89" fmla="*/ 2147483646 h 474"/>
                <a:gd name="T90" fmla="*/ 2147483646 w 216"/>
                <a:gd name="T91" fmla="*/ 2147483646 h 474"/>
                <a:gd name="T92" fmla="*/ 2147483646 w 216"/>
                <a:gd name="T93" fmla="*/ 2147483646 h 474"/>
                <a:gd name="T94" fmla="*/ 2147483646 w 216"/>
                <a:gd name="T95" fmla="*/ 2147483646 h 474"/>
                <a:gd name="T96" fmla="*/ 2147483646 w 216"/>
                <a:gd name="T97" fmla="*/ 2147483646 h 4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6" h="474">
                  <a:moveTo>
                    <a:pt x="202" y="24"/>
                  </a:moveTo>
                  <a:lnTo>
                    <a:pt x="204" y="20"/>
                  </a:lnTo>
                  <a:lnTo>
                    <a:pt x="200" y="8"/>
                  </a:lnTo>
                  <a:lnTo>
                    <a:pt x="194" y="0"/>
                  </a:lnTo>
                  <a:lnTo>
                    <a:pt x="188" y="12"/>
                  </a:lnTo>
                  <a:lnTo>
                    <a:pt x="176" y="24"/>
                  </a:lnTo>
                  <a:lnTo>
                    <a:pt x="174" y="24"/>
                  </a:lnTo>
                  <a:lnTo>
                    <a:pt x="156" y="30"/>
                  </a:lnTo>
                  <a:lnTo>
                    <a:pt x="154" y="30"/>
                  </a:lnTo>
                  <a:lnTo>
                    <a:pt x="136" y="28"/>
                  </a:lnTo>
                  <a:lnTo>
                    <a:pt x="124" y="30"/>
                  </a:lnTo>
                  <a:lnTo>
                    <a:pt x="122" y="40"/>
                  </a:lnTo>
                  <a:lnTo>
                    <a:pt x="112" y="46"/>
                  </a:lnTo>
                  <a:lnTo>
                    <a:pt x="112" y="48"/>
                  </a:lnTo>
                  <a:lnTo>
                    <a:pt x="110" y="48"/>
                  </a:lnTo>
                  <a:lnTo>
                    <a:pt x="94" y="46"/>
                  </a:lnTo>
                  <a:lnTo>
                    <a:pt x="92" y="48"/>
                  </a:lnTo>
                  <a:lnTo>
                    <a:pt x="92" y="64"/>
                  </a:lnTo>
                  <a:lnTo>
                    <a:pt x="84" y="76"/>
                  </a:lnTo>
                  <a:lnTo>
                    <a:pt x="82" y="76"/>
                  </a:lnTo>
                  <a:lnTo>
                    <a:pt x="68" y="92"/>
                  </a:lnTo>
                  <a:lnTo>
                    <a:pt x="66" y="92"/>
                  </a:lnTo>
                  <a:lnTo>
                    <a:pt x="50" y="96"/>
                  </a:lnTo>
                  <a:lnTo>
                    <a:pt x="40" y="106"/>
                  </a:lnTo>
                  <a:lnTo>
                    <a:pt x="42" y="120"/>
                  </a:lnTo>
                  <a:lnTo>
                    <a:pt x="42" y="124"/>
                  </a:lnTo>
                  <a:lnTo>
                    <a:pt x="40" y="124"/>
                  </a:lnTo>
                  <a:lnTo>
                    <a:pt x="28" y="136"/>
                  </a:lnTo>
                  <a:lnTo>
                    <a:pt x="20" y="144"/>
                  </a:lnTo>
                  <a:lnTo>
                    <a:pt x="26" y="154"/>
                  </a:lnTo>
                  <a:lnTo>
                    <a:pt x="26" y="156"/>
                  </a:lnTo>
                  <a:lnTo>
                    <a:pt x="26" y="170"/>
                  </a:lnTo>
                  <a:lnTo>
                    <a:pt x="26" y="172"/>
                  </a:lnTo>
                  <a:lnTo>
                    <a:pt x="16" y="184"/>
                  </a:lnTo>
                  <a:lnTo>
                    <a:pt x="4" y="198"/>
                  </a:lnTo>
                  <a:lnTo>
                    <a:pt x="6" y="214"/>
                  </a:lnTo>
                  <a:lnTo>
                    <a:pt x="16" y="224"/>
                  </a:lnTo>
                  <a:lnTo>
                    <a:pt x="22" y="236"/>
                  </a:lnTo>
                  <a:lnTo>
                    <a:pt x="24" y="244"/>
                  </a:lnTo>
                  <a:lnTo>
                    <a:pt x="24" y="262"/>
                  </a:lnTo>
                  <a:lnTo>
                    <a:pt x="22" y="264"/>
                  </a:lnTo>
                  <a:lnTo>
                    <a:pt x="6" y="276"/>
                  </a:lnTo>
                  <a:lnTo>
                    <a:pt x="4" y="300"/>
                  </a:lnTo>
                  <a:lnTo>
                    <a:pt x="6" y="324"/>
                  </a:lnTo>
                  <a:lnTo>
                    <a:pt x="10" y="340"/>
                  </a:lnTo>
                  <a:lnTo>
                    <a:pt x="18" y="368"/>
                  </a:lnTo>
                  <a:lnTo>
                    <a:pt x="18" y="370"/>
                  </a:lnTo>
                  <a:lnTo>
                    <a:pt x="18" y="372"/>
                  </a:lnTo>
                  <a:lnTo>
                    <a:pt x="0" y="452"/>
                  </a:lnTo>
                  <a:lnTo>
                    <a:pt x="2" y="468"/>
                  </a:lnTo>
                  <a:lnTo>
                    <a:pt x="14" y="474"/>
                  </a:lnTo>
                  <a:lnTo>
                    <a:pt x="32" y="456"/>
                  </a:lnTo>
                  <a:lnTo>
                    <a:pt x="34" y="456"/>
                  </a:lnTo>
                  <a:lnTo>
                    <a:pt x="96" y="432"/>
                  </a:lnTo>
                  <a:lnTo>
                    <a:pt x="112" y="416"/>
                  </a:lnTo>
                  <a:lnTo>
                    <a:pt x="114" y="416"/>
                  </a:lnTo>
                  <a:lnTo>
                    <a:pt x="116" y="416"/>
                  </a:lnTo>
                  <a:lnTo>
                    <a:pt x="150" y="420"/>
                  </a:lnTo>
                  <a:lnTo>
                    <a:pt x="162" y="416"/>
                  </a:lnTo>
                  <a:lnTo>
                    <a:pt x="180" y="408"/>
                  </a:lnTo>
                  <a:lnTo>
                    <a:pt x="180" y="392"/>
                  </a:lnTo>
                  <a:lnTo>
                    <a:pt x="182" y="392"/>
                  </a:lnTo>
                  <a:lnTo>
                    <a:pt x="192" y="382"/>
                  </a:lnTo>
                  <a:lnTo>
                    <a:pt x="190" y="372"/>
                  </a:lnTo>
                  <a:lnTo>
                    <a:pt x="190" y="370"/>
                  </a:lnTo>
                  <a:lnTo>
                    <a:pt x="190" y="368"/>
                  </a:lnTo>
                  <a:lnTo>
                    <a:pt x="194" y="364"/>
                  </a:lnTo>
                  <a:lnTo>
                    <a:pt x="192" y="360"/>
                  </a:lnTo>
                  <a:lnTo>
                    <a:pt x="190" y="356"/>
                  </a:lnTo>
                  <a:lnTo>
                    <a:pt x="190" y="352"/>
                  </a:lnTo>
                  <a:lnTo>
                    <a:pt x="194" y="340"/>
                  </a:lnTo>
                  <a:lnTo>
                    <a:pt x="198" y="336"/>
                  </a:lnTo>
                  <a:lnTo>
                    <a:pt x="196" y="324"/>
                  </a:lnTo>
                  <a:lnTo>
                    <a:pt x="184" y="310"/>
                  </a:lnTo>
                  <a:lnTo>
                    <a:pt x="182" y="306"/>
                  </a:lnTo>
                  <a:lnTo>
                    <a:pt x="180" y="302"/>
                  </a:lnTo>
                  <a:lnTo>
                    <a:pt x="180" y="298"/>
                  </a:lnTo>
                  <a:lnTo>
                    <a:pt x="182" y="294"/>
                  </a:lnTo>
                  <a:lnTo>
                    <a:pt x="184" y="288"/>
                  </a:lnTo>
                  <a:lnTo>
                    <a:pt x="190" y="280"/>
                  </a:lnTo>
                  <a:lnTo>
                    <a:pt x="192" y="268"/>
                  </a:lnTo>
                  <a:lnTo>
                    <a:pt x="202" y="248"/>
                  </a:lnTo>
                  <a:lnTo>
                    <a:pt x="204" y="240"/>
                  </a:lnTo>
                  <a:lnTo>
                    <a:pt x="216" y="216"/>
                  </a:lnTo>
                  <a:lnTo>
                    <a:pt x="208" y="200"/>
                  </a:lnTo>
                  <a:lnTo>
                    <a:pt x="184" y="184"/>
                  </a:lnTo>
                  <a:lnTo>
                    <a:pt x="182" y="184"/>
                  </a:lnTo>
                  <a:lnTo>
                    <a:pt x="176" y="170"/>
                  </a:lnTo>
                  <a:lnTo>
                    <a:pt x="176" y="168"/>
                  </a:lnTo>
                  <a:lnTo>
                    <a:pt x="180" y="146"/>
                  </a:lnTo>
                  <a:lnTo>
                    <a:pt x="184" y="130"/>
                  </a:lnTo>
                  <a:lnTo>
                    <a:pt x="184" y="122"/>
                  </a:lnTo>
                  <a:lnTo>
                    <a:pt x="188" y="116"/>
                  </a:lnTo>
                  <a:lnTo>
                    <a:pt x="190" y="114"/>
                  </a:lnTo>
                  <a:lnTo>
                    <a:pt x="194" y="114"/>
                  </a:lnTo>
                  <a:lnTo>
                    <a:pt x="208" y="112"/>
                  </a:lnTo>
                  <a:lnTo>
                    <a:pt x="212" y="102"/>
                  </a:lnTo>
                  <a:lnTo>
                    <a:pt x="216" y="76"/>
                  </a:lnTo>
                  <a:lnTo>
                    <a:pt x="214" y="66"/>
                  </a:lnTo>
                  <a:lnTo>
                    <a:pt x="200" y="64"/>
                  </a:lnTo>
                  <a:lnTo>
                    <a:pt x="184" y="56"/>
                  </a:lnTo>
                  <a:lnTo>
                    <a:pt x="182" y="54"/>
                  </a:lnTo>
                  <a:lnTo>
                    <a:pt x="182" y="52"/>
                  </a:lnTo>
                  <a:lnTo>
                    <a:pt x="180" y="32"/>
                  </a:lnTo>
                  <a:lnTo>
                    <a:pt x="180" y="28"/>
                  </a:lnTo>
                  <a:lnTo>
                    <a:pt x="202" y="24"/>
                  </a:lnTo>
                  <a:close/>
                </a:path>
              </a:pathLst>
            </a:custGeom>
            <a:grpFill/>
            <a:ln w="3175">
              <a:solidFill>
                <a:schemeClr val="bg1"/>
              </a:solidFill>
              <a:round/>
            </a:ln>
          </p:spPr>
          <p:txBody>
            <a:bodyPr/>
            <a:lstStyle/>
            <a:p>
              <a:endParaRPr lang="zh-CN" altLang="en-US"/>
            </a:p>
          </p:txBody>
        </p:sp>
        <p:sp>
          <p:nvSpPr>
            <p:cNvPr id="16" name="湖南"/>
            <p:cNvSpPr/>
            <p:nvPr/>
          </p:nvSpPr>
          <p:spPr bwMode="auto">
            <a:xfrm>
              <a:off x="5008821" y="4501958"/>
              <a:ext cx="615847" cy="716101"/>
            </a:xfrm>
            <a:custGeom>
              <a:avLst/>
              <a:gdLst>
                <a:gd name="T0" fmla="*/ 2147483646 w 344"/>
                <a:gd name="T1" fmla="*/ 2147483646 h 400"/>
                <a:gd name="T2" fmla="*/ 2147483646 w 344"/>
                <a:gd name="T3" fmla="*/ 2147483646 h 400"/>
                <a:gd name="T4" fmla="*/ 2147483646 w 344"/>
                <a:gd name="T5" fmla="*/ 2147483646 h 400"/>
                <a:gd name="T6" fmla="*/ 2147483646 w 344"/>
                <a:gd name="T7" fmla="*/ 2147483646 h 400"/>
                <a:gd name="T8" fmla="*/ 2147483646 w 344"/>
                <a:gd name="T9" fmla="*/ 2147483646 h 400"/>
                <a:gd name="T10" fmla="*/ 2147483646 w 344"/>
                <a:gd name="T11" fmla="*/ 2147483646 h 400"/>
                <a:gd name="T12" fmla="*/ 2147483646 w 344"/>
                <a:gd name="T13" fmla="*/ 2147483646 h 400"/>
                <a:gd name="T14" fmla="*/ 2147483646 w 344"/>
                <a:gd name="T15" fmla="*/ 2147483646 h 400"/>
                <a:gd name="T16" fmla="*/ 2147483646 w 344"/>
                <a:gd name="T17" fmla="*/ 2147483646 h 400"/>
                <a:gd name="T18" fmla="*/ 2147483646 w 344"/>
                <a:gd name="T19" fmla="*/ 2147483646 h 400"/>
                <a:gd name="T20" fmla="*/ 2147483646 w 344"/>
                <a:gd name="T21" fmla="*/ 0 h 400"/>
                <a:gd name="T22" fmla="*/ 2147483646 w 344"/>
                <a:gd name="T23" fmla="*/ 2147483646 h 400"/>
                <a:gd name="T24" fmla="*/ 2147483646 w 344"/>
                <a:gd name="T25" fmla="*/ 2147483646 h 400"/>
                <a:gd name="T26" fmla="*/ 2147483646 w 344"/>
                <a:gd name="T27" fmla="*/ 2147483646 h 400"/>
                <a:gd name="T28" fmla="*/ 2147483646 w 344"/>
                <a:gd name="T29" fmla="*/ 2147483646 h 400"/>
                <a:gd name="T30" fmla="*/ 2147483646 w 344"/>
                <a:gd name="T31" fmla="*/ 2147483646 h 400"/>
                <a:gd name="T32" fmla="*/ 2147483646 w 344"/>
                <a:gd name="T33" fmla="*/ 2147483646 h 400"/>
                <a:gd name="T34" fmla="*/ 2147483646 w 344"/>
                <a:gd name="T35" fmla="*/ 2147483646 h 400"/>
                <a:gd name="T36" fmla="*/ 2147483646 w 344"/>
                <a:gd name="T37" fmla="*/ 2147483646 h 400"/>
                <a:gd name="T38" fmla="*/ 2147483646 w 344"/>
                <a:gd name="T39" fmla="*/ 2147483646 h 400"/>
                <a:gd name="T40" fmla="*/ 2147483646 w 344"/>
                <a:gd name="T41" fmla="*/ 2147483646 h 400"/>
                <a:gd name="T42" fmla="*/ 2147483646 w 344"/>
                <a:gd name="T43" fmla="*/ 2147483646 h 400"/>
                <a:gd name="T44" fmla="*/ 2147483646 w 344"/>
                <a:gd name="T45" fmla="*/ 2147483646 h 400"/>
                <a:gd name="T46" fmla="*/ 2147483646 w 344"/>
                <a:gd name="T47" fmla="*/ 2147483646 h 400"/>
                <a:gd name="T48" fmla="*/ 2147483646 w 344"/>
                <a:gd name="T49" fmla="*/ 2147483646 h 400"/>
                <a:gd name="T50" fmla="*/ 2147483646 w 344"/>
                <a:gd name="T51" fmla="*/ 2147483646 h 400"/>
                <a:gd name="T52" fmla="*/ 2147483646 w 344"/>
                <a:gd name="T53" fmla="*/ 2147483646 h 400"/>
                <a:gd name="T54" fmla="*/ 2147483646 w 344"/>
                <a:gd name="T55" fmla="*/ 2147483646 h 400"/>
                <a:gd name="T56" fmla="*/ 2147483646 w 344"/>
                <a:gd name="T57" fmla="*/ 2147483646 h 400"/>
                <a:gd name="T58" fmla="*/ 2147483646 w 344"/>
                <a:gd name="T59" fmla="*/ 2147483646 h 400"/>
                <a:gd name="T60" fmla="*/ 2147483646 w 344"/>
                <a:gd name="T61" fmla="*/ 2147483646 h 400"/>
                <a:gd name="T62" fmla="*/ 2147483646 w 344"/>
                <a:gd name="T63" fmla="*/ 2147483646 h 400"/>
                <a:gd name="T64" fmla="*/ 2147483646 w 344"/>
                <a:gd name="T65" fmla="*/ 2147483646 h 400"/>
                <a:gd name="T66" fmla="*/ 2147483646 w 344"/>
                <a:gd name="T67" fmla="*/ 2147483646 h 400"/>
                <a:gd name="T68" fmla="*/ 2147483646 w 344"/>
                <a:gd name="T69" fmla="*/ 2147483646 h 400"/>
                <a:gd name="T70" fmla="*/ 2147483646 w 344"/>
                <a:gd name="T71" fmla="*/ 2147483646 h 400"/>
                <a:gd name="T72" fmla="*/ 2147483646 w 344"/>
                <a:gd name="T73" fmla="*/ 2147483646 h 400"/>
                <a:gd name="T74" fmla="*/ 2147483646 w 344"/>
                <a:gd name="T75" fmla="*/ 2147483646 h 400"/>
                <a:gd name="T76" fmla="*/ 2147483646 w 344"/>
                <a:gd name="T77" fmla="*/ 2147483646 h 400"/>
                <a:gd name="T78" fmla="*/ 2147483646 w 344"/>
                <a:gd name="T79" fmla="*/ 2147483646 h 400"/>
                <a:gd name="T80" fmla="*/ 2147483646 w 344"/>
                <a:gd name="T81" fmla="*/ 2147483646 h 400"/>
                <a:gd name="T82" fmla="*/ 2147483646 w 344"/>
                <a:gd name="T83" fmla="*/ 2147483646 h 400"/>
                <a:gd name="T84" fmla="*/ 2147483646 w 344"/>
                <a:gd name="T85" fmla="*/ 2147483646 h 400"/>
                <a:gd name="T86" fmla="*/ 2147483646 w 344"/>
                <a:gd name="T87" fmla="*/ 2147483646 h 400"/>
                <a:gd name="T88" fmla="*/ 2147483646 w 344"/>
                <a:gd name="T89" fmla="*/ 2147483646 h 400"/>
                <a:gd name="T90" fmla="*/ 2147483646 w 344"/>
                <a:gd name="T91" fmla="*/ 2147483646 h 400"/>
                <a:gd name="T92" fmla="*/ 2147483646 w 344"/>
                <a:gd name="T93" fmla="*/ 2147483646 h 400"/>
                <a:gd name="T94" fmla="*/ 2147483646 w 344"/>
                <a:gd name="T95" fmla="*/ 2147483646 h 400"/>
                <a:gd name="T96" fmla="*/ 2147483646 w 344"/>
                <a:gd name="T97" fmla="*/ 2147483646 h 400"/>
                <a:gd name="T98" fmla="*/ 2147483646 w 344"/>
                <a:gd name="T99" fmla="*/ 2147483646 h 400"/>
                <a:gd name="T100" fmla="*/ 2147483646 w 344"/>
                <a:gd name="T101" fmla="*/ 2147483646 h 400"/>
                <a:gd name="T102" fmla="*/ 2147483646 w 344"/>
                <a:gd name="T103" fmla="*/ 2147483646 h 400"/>
                <a:gd name="T104" fmla="*/ 2147483646 w 344"/>
                <a:gd name="T105" fmla="*/ 2147483646 h 4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44" h="400">
                  <a:moveTo>
                    <a:pt x="300" y="68"/>
                  </a:moveTo>
                  <a:lnTo>
                    <a:pt x="300" y="68"/>
                  </a:lnTo>
                  <a:lnTo>
                    <a:pt x="300" y="66"/>
                  </a:lnTo>
                  <a:lnTo>
                    <a:pt x="292" y="54"/>
                  </a:lnTo>
                  <a:lnTo>
                    <a:pt x="292" y="52"/>
                  </a:lnTo>
                  <a:lnTo>
                    <a:pt x="294" y="32"/>
                  </a:lnTo>
                  <a:lnTo>
                    <a:pt x="292" y="28"/>
                  </a:lnTo>
                  <a:lnTo>
                    <a:pt x="286" y="24"/>
                  </a:lnTo>
                  <a:lnTo>
                    <a:pt x="282" y="24"/>
                  </a:lnTo>
                  <a:lnTo>
                    <a:pt x="274" y="34"/>
                  </a:lnTo>
                  <a:lnTo>
                    <a:pt x="272" y="34"/>
                  </a:lnTo>
                  <a:lnTo>
                    <a:pt x="252" y="44"/>
                  </a:lnTo>
                  <a:lnTo>
                    <a:pt x="250" y="30"/>
                  </a:lnTo>
                  <a:lnTo>
                    <a:pt x="250" y="28"/>
                  </a:lnTo>
                  <a:lnTo>
                    <a:pt x="252" y="22"/>
                  </a:lnTo>
                  <a:lnTo>
                    <a:pt x="250" y="14"/>
                  </a:lnTo>
                  <a:lnTo>
                    <a:pt x="248" y="12"/>
                  </a:lnTo>
                  <a:lnTo>
                    <a:pt x="244" y="20"/>
                  </a:lnTo>
                  <a:lnTo>
                    <a:pt x="218" y="42"/>
                  </a:lnTo>
                  <a:lnTo>
                    <a:pt x="218" y="44"/>
                  </a:lnTo>
                  <a:lnTo>
                    <a:pt x="216" y="44"/>
                  </a:lnTo>
                  <a:lnTo>
                    <a:pt x="214" y="44"/>
                  </a:lnTo>
                  <a:lnTo>
                    <a:pt x="206" y="40"/>
                  </a:lnTo>
                  <a:lnTo>
                    <a:pt x="198" y="32"/>
                  </a:lnTo>
                  <a:lnTo>
                    <a:pt x="184" y="28"/>
                  </a:lnTo>
                  <a:lnTo>
                    <a:pt x="184" y="26"/>
                  </a:lnTo>
                  <a:lnTo>
                    <a:pt x="176" y="20"/>
                  </a:lnTo>
                  <a:lnTo>
                    <a:pt x="150" y="16"/>
                  </a:lnTo>
                  <a:lnTo>
                    <a:pt x="148" y="16"/>
                  </a:lnTo>
                  <a:lnTo>
                    <a:pt x="132" y="6"/>
                  </a:lnTo>
                  <a:lnTo>
                    <a:pt x="132" y="8"/>
                  </a:lnTo>
                  <a:lnTo>
                    <a:pt x="118" y="0"/>
                  </a:lnTo>
                  <a:lnTo>
                    <a:pt x="100" y="0"/>
                  </a:lnTo>
                  <a:lnTo>
                    <a:pt x="94" y="0"/>
                  </a:lnTo>
                  <a:lnTo>
                    <a:pt x="100" y="30"/>
                  </a:lnTo>
                  <a:lnTo>
                    <a:pt x="96" y="30"/>
                  </a:lnTo>
                  <a:lnTo>
                    <a:pt x="80" y="32"/>
                  </a:lnTo>
                  <a:lnTo>
                    <a:pt x="70" y="32"/>
                  </a:lnTo>
                  <a:lnTo>
                    <a:pt x="68" y="32"/>
                  </a:lnTo>
                  <a:lnTo>
                    <a:pt x="60" y="24"/>
                  </a:lnTo>
                  <a:lnTo>
                    <a:pt x="44" y="32"/>
                  </a:lnTo>
                  <a:lnTo>
                    <a:pt x="28" y="52"/>
                  </a:lnTo>
                  <a:lnTo>
                    <a:pt x="16" y="86"/>
                  </a:lnTo>
                  <a:lnTo>
                    <a:pt x="20" y="124"/>
                  </a:lnTo>
                  <a:lnTo>
                    <a:pt x="26" y="144"/>
                  </a:lnTo>
                  <a:lnTo>
                    <a:pt x="26" y="148"/>
                  </a:lnTo>
                  <a:lnTo>
                    <a:pt x="24" y="150"/>
                  </a:lnTo>
                  <a:lnTo>
                    <a:pt x="20" y="152"/>
                  </a:lnTo>
                  <a:lnTo>
                    <a:pt x="20" y="156"/>
                  </a:lnTo>
                  <a:lnTo>
                    <a:pt x="18" y="166"/>
                  </a:lnTo>
                  <a:lnTo>
                    <a:pt x="26" y="198"/>
                  </a:lnTo>
                  <a:lnTo>
                    <a:pt x="24" y="200"/>
                  </a:lnTo>
                  <a:lnTo>
                    <a:pt x="8" y="210"/>
                  </a:lnTo>
                  <a:lnTo>
                    <a:pt x="4" y="214"/>
                  </a:lnTo>
                  <a:lnTo>
                    <a:pt x="2" y="218"/>
                  </a:lnTo>
                  <a:lnTo>
                    <a:pt x="0" y="228"/>
                  </a:lnTo>
                  <a:lnTo>
                    <a:pt x="14" y="224"/>
                  </a:lnTo>
                  <a:lnTo>
                    <a:pt x="14" y="222"/>
                  </a:lnTo>
                  <a:lnTo>
                    <a:pt x="16" y="222"/>
                  </a:lnTo>
                  <a:lnTo>
                    <a:pt x="22" y="224"/>
                  </a:lnTo>
                  <a:lnTo>
                    <a:pt x="26" y="226"/>
                  </a:lnTo>
                  <a:lnTo>
                    <a:pt x="30" y="228"/>
                  </a:lnTo>
                  <a:lnTo>
                    <a:pt x="32" y="234"/>
                  </a:lnTo>
                  <a:lnTo>
                    <a:pt x="34" y="252"/>
                  </a:lnTo>
                  <a:lnTo>
                    <a:pt x="32" y="254"/>
                  </a:lnTo>
                  <a:lnTo>
                    <a:pt x="32" y="256"/>
                  </a:lnTo>
                  <a:lnTo>
                    <a:pt x="28" y="260"/>
                  </a:lnTo>
                  <a:lnTo>
                    <a:pt x="28" y="264"/>
                  </a:lnTo>
                  <a:lnTo>
                    <a:pt x="24" y="282"/>
                  </a:lnTo>
                  <a:lnTo>
                    <a:pt x="28" y="290"/>
                  </a:lnTo>
                  <a:lnTo>
                    <a:pt x="32" y="296"/>
                  </a:lnTo>
                  <a:lnTo>
                    <a:pt x="48" y="316"/>
                  </a:lnTo>
                  <a:lnTo>
                    <a:pt x="64" y="304"/>
                  </a:lnTo>
                  <a:lnTo>
                    <a:pt x="76" y="302"/>
                  </a:lnTo>
                  <a:lnTo>
                    <a:pt x="76" y="304"/>
                  </a:lnTo>
                  <a:lnTo>
                    <a:pt x="84" y="306"/>
                  </a:lnTo>
                  <a:lnTo>
                    <a:pt x="88" y="306"/>
                  </a:lnTo>
                  <a:lnTo>
                    <a:pt x="92" y="302"/>
                  </a:lnTo>
                  <a:lnTo>
                    <a:pt x="100" y="292"/>
                  </a:lnTo>
                  <a:lnTo>
                    <a:pt x="98" y="286"/>
                  </a:lnTo>
                  <a:lnTo>
                    <a:pt x="100" y="282"/>
                  </a:lnTo>
                  <a:lnTo>
                    <a:pt x="104" y="280"/>
                  </a:lnTo>
                  <a:lnTo>
                    <a:pt x="124" y="280"/>
                  </a:lnTo>
                  <a:lnTo>
                    <a:pt x="128" y="280"/>
                  </a:lnTo>
                  <a:lnTo>
                    <a:pt x="130" y="280"/>
                  </a:lnTo>
                  <a:lnTo>
                    <a:pt x="134" y="274"/>
                  </a:lnTo>
                  <a:lnTo>
                    <a:pt x="136" y="270"/>
                  </a:lnTo>
                  <a:lnTo>
                    <a:pt x="142" y="270"/>
                  </a:lnTo>
                  <a:lnTo>
                    <a:pt x="146" y="272"/>
                  </a:lnTo>
                  <a:lnTo>
                    <a:pt x="152" y="280"/>
                  </a:lnTo>
                  <a:lnTo>
                    <a:pt x="154" y="284"/>
                  </a:lnTo>
                  <a:lnTo>
                    <a:pt x="156" y="288"/>
                  </a:lnTo>
                  <a:lnTo>
                    <a:pt x="154" y="302"/>
                  </a:lnTo>
                  <a:lnTo>
                    <a:pt x="156" y="304"/>
                  </a:lnTo>
                  <a:lnTo>
                    <a:pt x="162" y="310"/>
                  </a:lnTo>
                  <a:lnTo>
                    <a:pt x="164" y="316"/>
                  </a:lnTo>
                  <a:lnTo>
                    <a:pt x="162" y="330"/>
                  </a:lnTo>
                  <a:lnTo>
                    <a:pt x="158" y="340"/>
                  </a:lnTo>
                  <a:lnTo>
                    <a:pt x="154" y="344"/>
                  </a:lnTo>
                  <a:lnTo>
                    <a:pt x="142" y="370"/>
                  </a:lnTo>
                  <a:lnTo>
                    <a:pt x="146" y="372"/>
                  </a:lnTo>
                  <a:lnTo>
                    <a:pt x="164" y="372"/>
                  </a:lnTo>
                  <a:lnTo>
                    <a:pt x="168" y="374"/>
                  </a:lnTo>
                  <a:lnTo>
                    <a:pt x="168" y="376"/>
                  </a:lnTo>
                  <a:lnTo>
                    <a:pt x="164" y="388"/>
                  </a:lnTo>
                  <a:lnTo>
                    <a:pt x="164" y="394"/>
                  </a:lnTo>
                  <a:lnTo>
                    <a:pt x="172" y="398"/>
                  </a:lnTo>
                  <a:lnTo>
                    <a:pt x="176" y="400"/>
                  </a:lnTo>
                  <a:lnTo>
                    <a:pt x="178" y="398"/>
                  </a:lnTo>
                  <a:lnTo>
                    <a:pt x="188" y="394"/>
                  </a:lnTo>
                  <a:lnTo>
                    <a:pt x="194" y="392"/>
                  </a:lnTo>
                  <a:lnTo>
                    <a:pt x="204" y="392"/>
                  </a:lnTo>
                  <a:lnTo>
                    <a:pt x="216" y="380"/>
                  </a:lnTo>
                  <a:lnTo>
                    <a:pt x="216" y="366"/>
                  </a:lnTo>
                  <a:lnTo>
                    <a:pt x="216" y="360"/>
                  </a:lnTo>
                  <a:lnTo>
                    <a:pt x="216" y="356"/>
                  </a:lnTo>
                  <a:lnTo>
                    <a:pt x="220" y="354"/>
                  </a:lnTo>
                  <a:lnTo>
                    <a:pt x="224" y="354"/>
                  </a:lnTo>
                  <a:lnTo>
                    <a:pt x="230" y="356"/>
                  </a:lnTo>
                  <a:lnTo>
                    <a:pt x="236" y="360"/>
                  </a:lnTo>
                  <a:lnTo>
                    <a:pt x="256" y="372"/>
                  </a:lnTo>
                  <a:lnTo>
                    <a:pt x="264" y="376"/>
                  </a:lnTo>
                  <a:lnTo>
                    <a:pt x="270" y="378"/>
                  </a:lnTo>
                  <a:lnTo>
                    <a:pt x="270" y="376"/>
                  </a:lnTo>
                  <a:lnTo>
                    <a:pt x="270" y="370"/>
                  </a:lnTo>
                  <a:lnTo>
                    <a:pt x="266" y="360"/>
                  </a:lnTo>
                  <a:lnTo>
                    <a:pt x="256" y="344"/>
                  </a:lnTo>
                  <a:lnTo>
                    <a:pt x="256" y="342"/>
                  </a:lnTo>
                  <a:lnTo>
                    <a:pt x="256" y="340"/>
                  </a:lnTo>
                  <a:lnTo>
                    <a:pt x="264" y="332"/>
                  </a:lnTo>
                  <a:lnTo>
                    <a:pt x="274" y="326"/>
                  </a:lnTo>
                  <a:lnTo>
                    <a:pt x="282" y="324"/>
                  </a:lnTo>
                  <a:lnTo>
                    <a:pt x="292" y="326"/>
                  </a:lnTo>
                  <a:lnTo>
                    <a:pt x="320" y="340"/>
                  </a:lnTo>
                  <a:lnTo>
                    <a:pt x="332" y="332"/>
                  </a:lnTo>
                  <a:lnTo>
                    <a:pt x="334" y="332"/>
                  </a:lnTo>
                  <a:lnTo>
                    <a:pt x="334" y="330"/>
                  </a:lnTo>
                  <a:lnTo>
                    <a:pt x="332" y="328"/>
                  </a:lnTo>
                  <a:lnTo>
                    <a:pt x="334" y="326"/>
                  </a:lnTo>
                  <a:lnTo>
                    <a:pt x="340" y="314"/>
                  </a:lnTo>
                  <a:lnTo>
                    <a:pt x="344" y="304"/>
                  </a:lnTo>
                  <a:lnTo>
                    <a:pt x="344" y="298"/>
                  </a:lnTo>
                  <a:lnTo>
                    <a:pt x="344" y="292"/>
                  </a:lnTo>
                  <a:lnTo>
                    <a:pt x="338" y="286"/>
                  </a:lnTo>
                  <a:lnTo>
                    <a:pt x="334" y="284"/>
                  </a:lnTo>
                  <a:lnTo>
                    <a:pt x="332" y="284"/>
                  </a:lnTo>
                  <a:lnTo>
                    <a:pt x="330" y="276"/>
                  </a:lnTo>
                  <a:lnTo>
                    <a:pt x="332" y="276"/>
                  </a:lnTo>
                  <a:lnTo>
                    <a:pt x="338" y="272"/>
                  </a:lnTo>
                  <a:lnTo>
                    <a:pt x="340" y="268"/>
                  </a:lnTo>
                  <a:lnTo>
                    <a:pt x="338" y="264"/>
                  </a:lnTo>
                  <a:lnTo>
                    <a:pt x="326" y="252"/>
                  </a:lnTo>
                  <a:lnTo>
                    <a:pt x="326" y="250"/>
                  </a:lnTo>
                  <a:lnTo>
                    <a:pt x="320" y="232"/>
                  </a:lnTo>
                  <a:lnTo>
                    <a:pt x="316" y="214"/>
                  </a:lnTo>
                  <a:lnTo>
                    <a:pt x="316" y="196"/>
                  </a:lnTo>
                  <a:lnTo>
                    <a:pt x="316" y="188"/>
                  </a:lnTo>
                  <a:lnTo>
                    <a:pt x="308" y="196"/>
                  </a:lnTo>
                  <a:lnTo>
                    <a:pt x="302" y="204"/>
                  </a:lnTo>
                  <a:lnTo>
                    <a:pt x="300" y="170"/>
                  </a:lnTo>
                  <a:lnTo>
                    <a:pt x="300" y="168"/>
                  </a:lnTo>
                  <a:lnTo>
                    <a:pt x="322" y="138"/>
                  </a:lnTo>
                  <a:lnTo>
                    <a:pt x="334" y="124"/>
                  </a:lnTo>
                  <a:lnTo>
                    <a:pt x="326" y="100"/>
                  </a:lnTo>
                  <a:lnTo>
                    <a:pt x="322" y="76"/>
                  </a:lnTo>
                  <a:lnTo>
                    <a:pt x="308" y="70"/>
                  </a:lnTo>
                  <a:lnTo>
                    <a:pt x="300" y="68"/>
                  </a:lnTo>
                  <a:close/>
                </a:path>
              </a:pathLst>
            </a:custGeom>
            <a:grpFill/>
            <a:ln w="3175">
              <a:solidFill>
                <a:schemeClr val="bg1"/>
              </a:solidFill>
              <a:round/>
            </a:ln>
          </p:spPr>
          <p:txBody>
            <a:bodyPr/>
            <a:lstStyle/>
            <a:p>
              <a:endParaRPr lang="zh-CN" altLang="en-US"/>
            </a:p>
          </p:txBody>
        </p:sp>
        <p:sp>
          <p:nvSpPr>
            <p:cNvPr id="17" name="湖北"/>
            <p:cNvSpPr/>
            <p:nvPr/>
          </p:nvSpPr>
          <p:spPr bwMode="auto">
            <a:xfrm>
              <a:off x="4937211" y="4090200"/>
              <a:ext cx="873644" cy="547818"/>
            </a:xfrm>
            <a:custGeom>
              <a:avLst/>
              <a:gdLst>
                <a:gd name="T0" fmla="*/ 2147483646 w 488"/>
                <a:gd name="T1" fmla="*/ 2147483646 h 306"/>
                <a:gd name="T2" fmla="*/ 2147483646 w 488"/>
                <a:gd name="T3" fmla="*/ 2147483646 h 306"/>
                <a:gd name="T4" fmla="*/ 2147483646 w 488"/>
                <a:gd name="T5" fmla="*/ 2147483646 h 306"/>
                <a:gd name="T6" fmla="*/ 2147483646 w 488"/>
                <a:gd name="T7" fmla="*/ 2147483646 h 306"/>
                <a:gd name="T8" fmla="*/ 2147483646 w 488"/>
                <a:gd name="T9" fmla="*/ 2147483646 h 306"/>
                <a:gd name="T10" fmla="*/ 2147483646 w 488"/>
                <a:gd name="T11" fmla="*/ 2147483646 h 306"/>
                <a:gd name="T12" fmla="*/ 2147483646 w 488"/>
                <a:gd name="T13" fmla="*/ 2147483646 h 306"/>
                <a:gd name="T14" fmla="*/ 2147483646 w 488"/>
                <a:gd name="T15" fmla="*/ 2147483646 h 306"/>
                <a:gd name="T16" fmla="*/ 2147483646 w 488"/>
                <a:gd name="T17" fmla="*/ 2147483646 h 306"/>
                <a:gd name="T18" fmla="*/ 2147483646 w 488"/>
                <a:gd name="T19" fmla="*/ 2147483646 h 306"/>
                <a:gd name="T20" fmla="*/ 2147483646 w 488"/>
                <a:gd name="T21" fmla="*/ 2147483646 h 306"/>
                <a:gd name="T22" fmla="*/ 2147483646 w 488"/>
                <a:gd name="T23" fmla="*/ 2147483646 h 306"/>
                <a:gd name="T24" fmla="*/ 2147483646 w 488"/>
                <a:gd name="T25" fmla="*/ 2147483646 h 306"/>
                <a:gd name="T26" fmla="*/ 2147483646 w 488"/>
                <a:gd name="T27" fmla="*/ 2147483646 h 306"/>
                <a:gd name="T28" fmla="*/ 2147483646 w 488"/>
                <a:gd name="T29" fmla="*/ 2147483646 h 306"/>
                <a:gd name="T30" fmla="*/ 2147483646 w 488"/>
                <a:gd name="T31" fmla="*/ 2147483646 h 306"/>
                <a:gd name="T32" fmla="*/ 2147483646 w 488"/>
                <a:gd name="T33" fmla="*/ 2147483646 h 306"/>
                <a:gd name="T34" fmla="*/ 2147483646 w 488"/>
                <a:gd name="T35" fmla="*/ 2147483646 h 306"/>
                <a:gd name="T36" fmla="*/ 2147483646 w 488"/>
                <a:gd name="T37" fmla="*/ 2147483646 h 306"/>
                <a:gd name="T38" fmla="*/ 2147483646 w 488"/>
                <a:gd name="T39" fmla="*/ 2147483646 h 306"/>
                <a:gd name="T40" fmla="*/ 2147483646 w 488"/>
                <a:gd name="T41" fmla="*/ 2147483646 h 306"/>
                <a:gd name="T42" fmla="*/ 2147483646 w 488"/>
                <a:gd name="T43" fmla="*/ 2147483646 h 306"/>
                <a:gd name="T44" fmla="*/ 2147483646 w 488"/>
                <a:gd name="T45" fmla="*/ 2147483646 h 306"/>
                <a:gd name="T46" fmla="*/ 2147483646 w 488"/>
                <a:gd name="T47" fmla="*/ 2147483646 h 306"/>
                <a:gd name="T48" fmla="*/ 2147483646 w 488"/>
                <a:gd name="T49" fmla="*/ 2147483646 h 306"/>
                <a:gd name="T50" fmla="*/ 2147483646 w 488"/>
                <a:gd name="T51" fmla="*/ 2147483646 h 306"/>
                <a:gd name="T52" fmla="*/ 2147483646 w 488"/>
                <a:gd name="T53" fmla="*/ 2147483646 h 306"/>
                <a:gd name="T54" fmla="*/ 2147483646 w 488"/>
                <a:gd name="T55" fmla="*/ 2147483646 h 306"/>
                <a:gd name="T56" fmla="*/ 2147483646 w 488"/>
                <a:gd name="T57" fmla="*/ 2147483646 h 306"/>
                <a:gd name="T58" fmla="*/ 2147483646 w 488"/>
                <a:gd name="T59" fmla="*/ 2147483646 h 306"/>
                <a:gd name="T60" fmla="*/ 2147483646 w 488"/>
                <a:gd name="T61" fmla="*/ 2147483646 h 306"/>
                <a:gd name="T62" fmla="*/ 2147483646 w 488"/>
                <a:gd name="T63" fmla="*/ 2147483646 h 306"/>
                <a:gd name="T64" fmla="*/ 2147483646 w 488"/>
                <a:gd name="T65" fmla="*/ 2147483646 h 306"/>
                <a:gd name="T66" fmla="*/ 2147483646 w 488"/>
                <a:gd name="T67" fmla="*/ 2147483646 h 306"/>
                <a:gd name="T68" fmla="*/ 2147483646 w 488"/>
                <a:gd name="T69" fmla="*/ 2147483646 h 306"/>
                <a:gd name="T70" fmla="*/ 2147483646 w 488"/>
                <a:gd name="T71" fmla="*/ 2147483646 h 306"/>
                <a:gd name="T72" fmla="*/ 2147483646 w 488"/>
                <a:gd name="T73" fmla="*/ 2147483646 h 306"/>
                <a:gd name="T74" fmla="*/ 2147483646 w 488"/>
                <a:gd name="T75" fmla="*/ 2147483646 h 306"/>
                <a:gd name="T76" fmla="*/ 2147483646 w 488"/>
                <a:gd name="T77" fmla="*/ 2147483646 h 306"/>
                <a:gd name="T78" fmla="*/ 2147483646 w 488"/>
                <a:gd name="T79" fmla="*/ 2147483646 h 306"/>
                <a:gd name="T80" fmla="*/ 2147483646 w 488"/>
                <a:gd name="T81" fmla="*/ 2147483646 h 306"/>
                <a:gd name="T82" fmla="*/ 2147483646 w 488"/>
                <a:gd name="T83" fmla="*/ 2147483646 h 306"/>
                <a:gd name="T84" fmla="*/ 2147483646 w 488"/>
                <a:gd name="T85" fmla="*/ 2147483646 h 306"/>
                <a:gd name="T86" fmla="*/ 2147483646 w 488"/>
                <a:gd name="T87" fmla="*/ 2147483646 h 306"/>
                <a:gd name="T88" fmla="*/ 2147483646 w 488"/>
                <a:gd name="T89" fmla="*/ 2147483646 h 306"/>
                <a:gd name="T90" fmla="*/ 2147483646 w 488"/>
                <a:gd name="T91" fmla="*/ 2147483646 h 306"/>
                <a:gd name="T92" fmla="*/ 2147483646 w 488"/>
                <a:gd name="T93" fmla="*/ 2147483646 h 306"/>
                <a:gd name="T94" fmla="*/ 2147483646 w 488"/>
                <a:gd name="T95" fmla="*/ 2147483646 h 306"/>
                <a:gd name="T96" fmla="*/ 2147483646 w 488"/>
                <a:gd name="T97" fmla="*/ 2147483646 h 306"/>
                <a:gd name="T98" fmla="*/ 2147483646 w 488"/>
                <a:gd name="T99" fmla="*/ 2147483646 h 306"/>
                <a:gd name="T100" fmla="*/ 2147483646 w 488"/>
                <a:gd name="T101" fmla="*/ 2147483646 h 306"/>
                <a:gd name="T102" fmla="*/ 2147483646 w 488"/>
                <a:gd name="T103" fmla="*/ 2147483646 h 306"/>
                <a:gd name="T104" fmla="*/ 2147483646 w 488"/>
                <a:gd name="T105" fmla="*/ 2147483646 h 306"/>
                <a:gd name="T106" fmla="*/ 2147483646 w 488"/>
                <a:gd name="T107" fmla="*/ 2147483646 h 306"/>
                <a:gd name="T108" fmla="*/ 2147483646 w 488"/>
                <a:gd name="T109" fmla="*/ 2147483646 h 306"/>
                <a:gd name="T110" fmla="*/ 2147483646 w 488"/>
                <a:gd name="T111" fmla="*/ 2147483646 h 306"/>
                <a:gd name="T112" fmla="*/ 2147483646 w 488"/>
                <a:gd name="T113" fmla="*/ 2147483646 h 306"/>
                <a:gd name="T114" fmla="*/ 2147483646 w 488"/>
                <a:gd name="T115" fmla="*/ 2147483646 h 30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88" h="306">
                  <a:moveTo>
                    <a:pt x="62" y="2"/>
                  </a:moveTo>
                  <a:lnTo>
                    <a:pt x="60" y="4"/>
                  </a:lnTo>
                  <a:lnTo>
                    <a:pt x="64" y="10"/>
                  </a:lnTo>
                  <a:lnTo>
                    <a:pt x="86" y="24"/>
                  </a:lnTo>
                  <a:lnTo>
                    <a:pt x="100" y="38"/>
                  </a:lnTo>
                  <a:lnTo>
                    <a:pt x="98" y="40"/>
                  </a:lnTo>
                  <a:lnTo>
                    <a:pt x="90" y="50"/>
                  </a:lnTo>
                  <a:lnTo>
                    <a:pt x="88" y="50"/>
                  </a:lnTo>
                  <a:lnTo>
                    <a:pt x="88" y="52"/>
                  </a:lnTo>
                  <a:lnTo>
                    <a:pt x="74" y="52"/>
                  </a:lnTo>
                  <a:lnTo>
                    <a:pt x="66" y="54"/>
                  </a:lnTo>
                  <a:lnTo>
                    <a:pt x="60" y="58"/>
                  </a:lnTo>
                  <a:lnTo>
                    <a:pt x="64" y="66"/>
                  </a:lnTo>
                  <a:lnTo>
                    <a:pt x="64" y="74"/>
                  </a:lnTo>
                  <a:lnTo>
                    <a:pt x="72" y="86"/>
                  </a:lnTo>
                  <a:lnTo>
                    <a:pt x="72" y="108"/>
                  </a:lnTo>
                  <a:lnTo>
                    <a:pt x="78" y="110"/>
                  </a:lnTo>
                  <a:lnTo>
                    <a:pt x="88" y="114"/>
                  </a:lnTo>
                  <a:lnTo>
                    <a:pt x="90" y="114"/>
                  </a:lnTo>
                  <a:lnTo>
                    <a:pt x="92" y="116"/>
                  </a:lnTo>
                  <a:lnTo>
                    <a:pt x="102" y="130"/>
                  </a:lnTo>
                  <a:lnTo>
                    <a:pt x="108" y="146"/>
                  </a:lnTo>
                  <a:lnTo>
                    <a:pt x="108" y="156"/>
                  </a:lnTo>
                  <a:lnTo>
                    <a:pt x="106" y="164"/>
                  </a:lnTo>
                  <a:lnTo>
                    <a:pt x="104" y="170"/>
                  </a:lnTo>
                  <a:lnTo>
                    <a:pt x="94" y="178"/>
                  </a:lnTo>
                  <a:lnTo>
                    <a:pt x="80" y="184"/>
                  </a:lnTo>
                  <a:lnTo>
                    <a:pt x="54" y="200"/>
                  </a:lnTo>
                  <a:lnTo>
                    <a:pt x="52" y="200"/>
                  </a:lnTo>
                  <a:lnTo>
                    <a:pt x="4" y="204"/>
                  </a:lnTo>
                  <a:lnTo>
                    <a:pt x="0" y="216"/>
                  </a:lnTo>
                  <a:lnTo>
                    <a:pt x="8" y="232"/>
                  </a:lnTo>
                  <a:lnTo>
                    <a:pt x="8" y="234"/>
                  </a:lnTo>
                  <a:lnTo>
                    <a:pt x="12" y="254"/>
                  </a:lnTo>
                  <a:lnTo>
                    <a:pt x="38" y="286"/>
                  </a:lnTo>
                  <a:lnTo>
                    <a:pt x="40" y="286"/>
                  </a:lnTo>
                  <a:lnTo>
                    <a:pt x="50" y="306"/>
                  </a:lnTo>
                  <a:lnTo>
                    <a:pt x="52" y="302"/>
                  </a:lnTo>
                  <a:lnTo>
                    <a:pt x="60" y="278"/>
                  </a:lnTo>
                  <a:lnTo>
                    <a:pt x="60" y="276"/>
                  </a:lnTo>
                  <a:lnTo>
                    <a:pt x="76" y="256"/>
                  </a:lnTo>
                  <a:lnTo>
                    <a:pt x="78" y="254"/>
                  </a:lnTo>
                  <a:lnTo>
                    <a:pt x="98" y="246"/>
                  </a:lnTo>
                  <a:lnTo>
                    <a:pt x="100" y="246"/>
                  </a:lnTo>
                  <a:lnTo>
                    <a:pt x="112" y="254"/>
                  </a:lnTo>
                  <a:lnTo>
                    <a:pt x="128" y="252"/>
                  </a:lnTo>
                  <a:lnTo>
                    <a:pt x="124" y="224"/>
                  </a:lnTo>
                  <a:lnTo>
                    <a:pt x="126" y="222"/>
                  </a:lnTo>
                  <a:lnTo>
                    <a:pt x="142" y="222"/>
                  </a:lnTo>
                  <a:lnTo>
                    <a:pt x="158" y="222"/>
                  </a:lnTo>
                  <a:lnTo>
                    <a:pt x="160" y="222"/>
                  </a:lnTo>
                  <a:lnTo>
                    <a:pt x="192" y="238"/>
                  </a:lnTo>
                  <a:lnTo>
                    <a:pt x="218" y="242"/>
                  </a:lnTo>
                  <a:lnTo>
                    <a:pt x="220" y="242"/>
                  </a:lnTo>
                  <a:lnTo>
                    <a:pt x="228" y="250"/>
                  </a:lnTo>
                  <a:lnTo>
                    <a:pt x="242" y="254"/>
                  </a:lnTo>
                  <a:lnTo>
                    <a:pt x="250" y="262"/>
                  </a:lnTo>
                  <a:lnTo>
                    <a:pt x="254" y="264"/>
                  </a:lnTo>
                  <a:lnTo>
                    <a:pt x="264" y="256"/>
                  </a:lnTo>
                  <a:lnTo>
                    <a:pt x="264" y="254"/>
                  </a:lnTo>
                  <a:lnTo>
                    <a:pt x="276" y="244"/>
                  </a:lnTo>
                  <a:lnTo>
                    <a:pt x="284" y="230"/>
                  </a:lnTo>
                  <a:lnTo>
                    <a:pt x="296" y="238"/>
                  </a:lnTo>
                  <a:lnTo>
                    <a:pt x="296" y="240"/>
                  </a:lnTo>
                  <a:lnTo>
                    <a:pt x="300" y="250"/>
                  </a:lnTo>
                  <a:lnTo>
                    <a:pt x="300" y="252"/>
                  </a:lnTo>
                  <a:lnTo>
                    <a:pt x="298" y="258"/>
                  </a:lnTo>
                  <a:lnTo>
                    <a:pt x="300" y="260"/>
                  </a:lnTo>
                  <a:lnTo>
                    <a:pt x="308" y="256"/>
                  </a:lnTo>
                  <a:lnTo>
                    <a:pt x="318" y="246"/>
                  </a:lnTo>
                  <a:lnTo>
                    <a:pt x="328" y="246"/>
                  </a:lnTo>
                  <a:lnTo>
                    <a:pt x="330" y="246"/>
                  </a:lnTo>
                  <a:lnTo>
                    <a:pt x="336" y="250"/>
                  </a:lnTo>
                  <a:lnTo>
                    <a:pt x="342" y="258"/>
                  </a:lnTo>
                  <a:lnTo>
                    <a:pt x="342" y="260"/>
                  </a:lnTo>
                  <a:lnTo>
                    <a:pt x="342" y="264"/>
                  </a:lnTo>
                  <a:lnTo>
                    <a:pt x="340" y="282"/>
                  </a:lnTo>
                  <a:lnTo>
                    <a:pt x="346" y="290"/>
                  </a:lnTo>
                  <a:lnTo>
                    <a:pt x="348" y="290"/>
                  </a:lnTo>
                  <a:lnTo>
                    <a:pt x="360" y="278"/>
                  </a:lnTo>
                  <a:lnTo>
                    <a:pt x="372" y="268"/>
                  </a:lnTo>
                  <a:lnTo>
                    <a:pt x="380" y="262"/>
                  </a:lnTo>
                  <a:lnTo>
                    <a:pt x="388" y="260"/>
                  </a:lnTo>
                  <a:lnTo>
                    <a:pt x="408" y="260"/>
                  </a:lnTo>
                  <a:lnTo>
                    <a:pt x="414" y="250"/>
                  </a:lnTo>
                  <a:lnTo>
                    <a:pt x="430" y="242"/>
                  </a:lnTo>
                  <a:lnTo>
                    <a:pt x="432" y="242"/>
                  </a:lnTo>
                  <a:lnTo>
                    <a:pt x="452" y="240"/>
                  </a:lnTo>
                  <a:lnTo>
                    <a:pt x="474" y="228"/>
                  </a:lnTo>
                  <a:lnTo>
                    <a:pt x="488" y="228"/>
                  </a:lnTo>
                  <a:lnTo>
                    <a:pt x="484" y="222"/>
                  </a:lnTo>
                  <a:lnTo>
                    <a:pt x="486" y="220"/>
                  </a:lnTo>
                  <a:lnTo>
                    <a:pt x="488" y="216"/>
                  </a:lnTo>
                  <a:lnTo>
                    <a:pt x="460" y="154"/>
                  </a:lnTo>
                  <a:lnTo>
                    <a:pt x="460" y="152"/>
                  </a:lnTo>
                  <a:lnTo>
                    <a:pt x="458" y="150"/>
                  </a:lnTo>
                  <a:lnTo>
                    <a:pt x="472" y="134"/>
                  </a:lnTo>
                  <a:lnTo>
                    <a:pt x="468" y="130"/>
                  </a:lnTo>
                  <a:lnTo>
                    <a:pt x="446" y="126"/>
                  </a:lnTo>
                  <a:lnTo>
                    <a:pt x="444" y="126"/>
                  </a:lnTo>
                  <a:lnTo>
                    <a:pt x="444" y="124"/>
                  </a:lnTo>
                  <a:lnTo>
                    <a:pt x="430" y="110"/>
                  </a:lnTo>
                  <a:lnTo>
                    <a:pt x="430" y="106"/>
                  </a:lnTo>
                  <a:lnTo>
                    <a:pt x="428" y="108"/>
                  </a:lnTo>
                  <a:lnTo>
                    <a:pt x="416" y="100"/>
                  </a:lnTo>
                  <a:lnTo>
                    <a:pt x="408" y="108"/>
                  </a:lnTo>
                  <a:lnTo>
                    <a:pt x="400" y="114"/>
                  </a:lnTo>
                  <a:lnTo>
                    <a:pt x="394" y="114"/>
                  </a:lnTo>
                  <a:lnTo>
                    <a:pt x="388" y="110"/>
                  </a:lnTo>
                  <a:lnTo>
                    <a:pt x="382" y="104"/>
                  </a:lnTo>
                  <a:lnTo>
                    <a:pt x="372" y="94"/>
                  </a:lnTo>
                  <a:lnTo>
                    <a:pt x="366" y="86"/>
                  </a:lnTo>
                  <a:lnTo>
                    <a:pt x="362" y="86"/>
                  </a:lnTo>
                  <a:lnTo>
                    <a:pt x="352" y="90"/>
                  </a:lnTo>
                  <a:lnTo>
                    <a:pt x="334" y="94"/>
                  </a:lnTo>
                  <a:lnTo>
                    <a:pt x="328" y="94"/>
                  </a:lnTo>
                  <a:lnTo>
                    <a:pt x="324" y="94"/>
                  </a:lnTo>
                  <a:lnTo>
                    <a:pt x="322" y="90"/>
                  </a:lnTo>
                  <a:lnTo>
                    <a:pt x="320" y="84"/>
                  </a:lnTo>
                  <a:lnTo>
                    <a:pt x="320" y="70"/>
                  </a:lnTo>
                  <a:lnTo>
                    <a:pt x="322" y="60"/>
                  </a:lnTo>
                  <a:lnTo>
                    <a:pt x="320" y="54"/>
                  </a:lnTo>
                  <a:lnTo>
                    <a:pt x="216" y="50"/>
                  </a:lnTo>
                  <a:lnTo>
                    <a:pt x="202" y="44"/>
                  </a:lnTo>
                  <a:lnTo>
                    <a:pt x="194" y="38"/>
                  </a:lnTo>
                  <a:lnTo>
                    <a:pt x="178" y="34"/>
                  </a:lnTo>
                  <a:lnTo>
                    <a:pt x="172" y="30"/>
                  </a:lnTo>
                  <a:lnTo>
                    <a:pt x="164" y="24"/>
                  </a:lnTo>
                  <a:lnTo>
                    <a:pt x="144" y="0"/>
                  </a:lnTo>
                  <a:lnTo>
                    <a:pt x="132" y="10"/>
                  </a:lnTo>
                  <a:lnTo>
                    <a:pt x="116" y="4"/>
                  </a:lnTo>
                  <a:lnTo>
                    <a:pt x="74" y="6"/>
                  </a:lnTo>
                  <a:lnTo>
                    <a:pt x="62" y="2"/>
                  </a:lnTo>
                  <a:close/>
                </a:path>
              </a:pathLst>
            </a:custGeom>
            <a:grpFill/>
            <a:ln w="3175">
              <a:solidFill>
                <a:schemeClr val="bg1"/>
              </a:solidFill>
              <a:round/>
            </a:ln>
          </p:spPr>
          <p:txBody>
            <a:bodyPr/>
            <a:lstStyle/>
            <a:p>
              <a:endParaRPr lang="zh-CN" altLang="en-US"/>
            </a:p>
          </p:txBody>
        </p:sp>
        <p:sp>
          <p:nvSpPr>
            <p:cNvPr id="18" name="广东"/>
            <p:cNvSpPr/>
            <p:nvPr/>
          </p:nvSpPr>
          <p:spPr bwMode="auto">
            <a:xfrm>
              <a:off x="5130559" y="5096322"/>
              <a:ext cx="909449" cy="719682"/>
            </a:xfrm>
            <a:custGeom>
              <a:avLst/>
              <a:gdLst>
                <a:gd name="T0" fmla="*/ 2147483646 w 508"/>
                <a:gd name="T1" fmla="*/ 2147483646 h 402"/>
                <a:gd name="T2" fmla="*/ 2147483646 w 508"/>
                <a:gd name="T3" fmla="*/ 2147483646 h 402"/>
                <a:gd name="T4" fmla="*/ 2147483646 w 508"/>
                <a:gd name="T5" fmla="*/ 2147483646 h 402"/>
                <a:gd name="T6" fmla="*/ 2147483646 w 508"/>
                <a:gd name="T7" fmla="*/ 2147483646 h 402"/>
                <a:gd name="T8" fmla="*/ 2147483646 w 508"/>
                <a:gd name="T9" fmla="*/ 2147483646 h 402"/>
                <a:gd name="T10" fmla="*/ 2147483646 w 508"/>
                <a:gd name="T11" fmla="*/ 2147483646 h 402"/>
                <a:gd name="T12" fmla="*/ 2147483646 w 508"/>
                <a:gd name="T13" fmla="*/ 2147483646 h 402"/>
                <a:gd name="T14" fmla="*/ 2147483646 w 508"/>
                <a:gd name="T15" fmla="*/ 2147483646 h 402"/>
                <a:gd name="T16" fmla="*/ 2147483646 w 508"/>
                <a:gd name="T17" fmla="*/ 2147483646 h 402"/>
                <a:gd name="T18" fmla="*/ 2147483646 w 508"/>
                <a:gd name="T19" fmla="*/ 2147483646 h 402"/>
                <a:gd name="T20" fmla="*/ 2147483646 w 508"/>
                <a:gd name="T21" fmla="*/ 2147483646 h 402"/>
                <a:gd name="T22" fmla="*/ 2147483646 w 508"/>
                <a:gd name="T23" fmla="*/ 2147483646 h 402"/>
                <a:gd name="T24" fmla="*/ 2147483646 w 508"/>
                <a:gd name="T25" fmla="*/ 2147483646 h 402"/>
                <a:gd name="T26" fmla="*/ 2147483646 w 508"/>
                <a:gd name="T27" fmla="*/ 2147483646 h 402"/>
                <a:gd name="T28" fmla="*/ 2147483646 w 508"/>
                <a:gd name="T29" fmla="*/ 2147483646 h 402"/>
                <a:gd name="T30" fmla="*/ 2147483646 w 508"/>
                <a:gd name="T31" fmla="*/ 2147483646 h 402"/>
                <a:gd name="T32" fmla="*/ 2147483646 w 508"/>
                <a:gd name="T33" fmla="*/ 2147483646 h 402"/>
                <a:gd name="T34" fmla="*/ 2147483646 w 508"/>
                <a:gd name="T35" fmla="*/ 2147483646 h 402"/>
                <a:gd name="T36" fmla="*/ 2147483646 w 508"/>
                <a:gd name="T37" fmla="*/ 2147483646 h 402"/>
                <a:gd name="T38" fmla="*/ 2147483646 w 508"/>
                <a:gd name="T39" fmla="*/ 2147483646 h 402"/>
                <a:gd name="T40" fmla="*/ 2147483646 w 508"/>
                <a:gd name="T41" fmla="*/ 2147483646 h 402"/>
                <a:gd name="T42" fmla="*/ 2147483646 w 508"/>
                <a:gd name="T43" fmla="*/ 2147483646 h 402"/>
                <a:gd name="T44" fmla="*/ 2147483646 w 508"/>
                <a:gd name="T45" fmla="*/ 2147483646 h 402"/>
                <a:gd name="T46" fmla="*/ 2147483646 w 508"/>
                <a:gd name="T47" fmla="*/ 2147483646 h 402"/>
                <a:gd name="T48" fmla="*/ 2147483646 w 508"/>
                <a:gd name="T49" fmla="*/ 2147483646 h 402"/>
                <a:gd name="T50" fmla="*/ 2147483646 w 508"/>
                <a:gd name="T51" fmla="*/ 2147483646 h 402"/>
                <a:gd name="T52" fmla="*/ 2147483646 w 508"/>
                <a:gd name="T53" fmla="*/ 2147483646 h 402"/>
                <a:gd name="T54" fmla="*/ 2147483646 w 508"/>
                <a:gd name="T55" fmla="*/ 2147483646 h 402"/>
                <a:gd name="T56" fmla="*/ 2147483646 w 508"/>
                <a:gd name="T57" fmla="*/ 2147483646 h 402"/>
                <a:gd name="T58" fmla="*/ 2147483646 w 508"/>
                <a:gd name="T59" fmla="*/ 2147483646 h 402"/>
                <a:gd name="T60" fmla="*/ 2147483646 w 508"/>
                <a:gd name="T61" fmla="*/ 2147483646 h 402"/>
                <a:gd name="T62" fmla="*/ 2147483646 w 508"/>
                <a:gd name="T63" fmla="*/ 2147483646 h 402"/>
                <a:gd name="T64" fmla="*/ 2147483646 w 508"/>
                <a:gd name="T65" fmla="*/ 2147483646 h 402"/>
                <a:gd name="T66" fmla="*/ 2147483646 w 508"/>
                <a:gd name="T67" fmla="*/ 2147483646 h 402"/>
                <a:gd name="T68" fmla="*/ 2147483646 w 508"/>
                <a:gd name="T69" fmla="*/ 2147483646 h 402"/>
                <a:gd name="T70" fmla="*/ 2147483646 w 508"/>
                <a:gd name="T71" fmla="*/ 2147483646 h 402"/>
                <a:gd name="T72" fmla="*/ 2147483646 w 508"/>
                <a:gd name="T73" fmla="*/ 2147483646 h 402"/>
                <a:gd name="T74" fmla="*/ 2147483646 w 508"/>
                <a:gd name="T75" fmla="*/ 2147483646 h 402"/>
                <a:gd name="T76" fmla="*/ 2147483646 w 508"/>
                <a:gd name="T77" fmla="*/ 2147483646 h 402"/>
                <a:gd name="T78" fmla="*/ 2147483646 w 508"/>
                <a:gd name="T79" fmla="*/ 2147483646 h 402"/>
                <a:gd name="T80" fmla="*/ 2147483646 w 508"/>
                <a:gd name="T81" fmla="*/ 2147483646 h 402"/>
                <a:gd name="T82" fmla="*/ 2147483646 w 508"/>
                <a:gd name="T83" fmla="*/ 2147483646 h 402"/>
                <a:gd name="T84" fmla="*/ 2147483646 w 508"/>
                <a:gd name="T85" fmla="*/ 2147483646 h 402"/>
                <a:gd name="T86" fmla="*/ 2147483646 w 508"/>
                <a:gd name="T87" fmla="*/ 2147483646 h 402"/>
                <a:gd name="T88" fmla="*/ 2147483646 w 508"/>
                <a:gd name="T89" fmla="*/ 2147483646 h 402"/>
                <a:gd name="T90" fmla="*/ 2147483646 w 508"/>
                <a:gd name="T91" fmla="*/ 2147483646 h 402"/>
                <a:gd name="T92" fmla="*/ 2147483646 w 508"/>
                <a:gd name="T93" fmla="*/ 2147483646 h 402"/>
                <a:gd name="T94" fmla="*/ 2147483646 w 508"/>
                <a:gd name="T95" fmla="*/ 2147483646 h 402"/>
                <a:gd name="T96" fmla="*/ 2147483646 w 508"/>
                <a:gd name="T97" fmla="*/ 2147483646 h 402"/>
                <a:gd name="T98" fmla="*/ 2147483646 w 508"/>
                <a:gd name="T99" fmla="*/ 2147483646 h 402"/>
                <a:gd name="T100" fmla="*/ 2147483646 w 508"/>
                <a:gd name="T101" fmla="*/ 2147483646 h 4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08" h="402">
                  <a:moveTo>
                    <a:pt x="476" y="138"/>
                  </a:moveTo>
                  <a:lnTo>
                    <a:pt x="476" y="138"/>
                  </a:lnTo>
                  <a:lnTo>
                    <a:pt x="484" y="134"/>
                  </a:lnTo>
                  <a:lnTo>
                    <a:pt x="488" y="130"/>
                  </a:lnTo>
                  <a:lnTo>
                    <a:pt x="488" y="128"/>
                  </a:lnTo>
                  <a:lnTo>
                    <a:pt x="490" y="126"/>
                  </a:lnTo>
                  <a:lnTo>
                    <a:pt x="492" y="126"/>
                  </a:lnTo>
                  <a:lnTo>
                    <a:pt x="508" y="126"/>
                  </a:lnTo>
                  <a:lnTo>
                    <a:pt x="508" y="116"/>
                  </a:lnTo>
                  <a:lnTo>
                    <a:pt x="502" y="114"/>
                  </a:lnTo>
                  <a:lnTo>
                    <a:pt x="496" y="110"/>
                  </a:lnTo>
                  <a:lnTo>
                    <a:pt x="472" y="88"/>
                  </a:lnTo>
                  <a:lnTo>
                    <a:pt x="460" y="58"/>
                  </a:lnTo>
                  <a:lnTo>
                    <a:pt x="446" y="44"/>
                  </a:lnTo>
                  <a:lnTo>
                    <a:pt x="424" y="42"/>
                  </a:lnTo>
                  <a:lnTo>
                    <a:pt x="406" y="44"/>
                  </a:lnTo>
                  <a:lnTo>
                    <a:pt x="402" y="44"/>
                  </a:lnTo>
                  <a:lnTo>
                    <a:pt x="404" y="54"/>
                  </a:lnTo>
                  <a:lnTo>
                    <a:pt x="404" y="56"/>
                  </a:lnTo>
                  <a:lnTo>
                    <a:pt x="404" y="58"/>
                  </a:lnTo>
                  <a:lnTo>
                    <a:pt x="400" y="58"/>
                  </a:lnTo>
                  <a:lnTo>
                    <a:pt x="388" y="64"/>
                  </a:lnTo>
                  <a:lnTo>
                    <a:pt x="386" y="62"/>
                  </a:lnTo>
                  <a:lnTo>
                    <a:pt x="372" y="50"/>
                  </a:lnTo>
                  <a:lnTo>
                    <a:pt x="368" y="50"/>
                  </a:lnTo>
                  <a:lnTo>
                    <a:pt x="364" y="50"/>
                  </a:lnTo>
                  <a:lnTo>
                    <a:pt x="332" y="64"/>
                  </a:lnTo>
                  <a:lnTo>
                    <a:pt x="322" y="68"/>
                  </a:lnTo>
                  <a:lnTo>
                    <a:pt x="316" y="66"/>
                  </a:lnTo>
                  <a:lnTo>
                    <a:pt x="310" y="70"/>
                  </a:lnTo>
                  <a:lnTo>
                    <a:pt x="304" y="76"/>
                  </a:lnTo>
                  <a:lnTo>
                    <a:pt x="300" y="80"/>
                  </a:lnTo>
                  <a:lnTo>
                    <a:pt x="298" y="76"/>
                  </a:lnTo>
                  <a:lnTo>
                    <a:pt x="288" y="66"/>
                  </a:lnTo>
                  <a:lnTo>
                    <a:pt x="286" y="62"/>
                  </a:lnTo>
                  <a:lnTo>
                    <a:pt x="286" y="58"/>
                  </a:lnTo>
                  <a:lnTo>
                    <a:pt x="290" y="50"/>
                  </a:lnTo>
                  <a:lnTo>
                    <a:pt x="300" y="38"/>
                  </a:lnTo>
                  <a:lnTo>
                    <a:pt x="314" y="22"/>
                  </a:lnTo>
                  <a:lnTo>
                    <a:pt x="318" y="16"/>
                  </a:lnTo>
                  <a:lnTo>
                    <a:pt x="316" y="12"/>
                  </a:lnTo>
                  <a:lnTo>
                    <a:pt x="312" y="12"/>
                  </a:lnTo>
                  <a:lnTo>
                    <a:pt x="308" y="14"/>
                  </a:lnTo>
                  <a:lnTo>
                    <a:pt x="298" y="20"/>
                  </a:lnTo>
                  <a:lnTo>
                    <a:pt x="288" y="26"/>
                  </a:lnTo>
                  <a:lnTo>
                    <a:pt x="282" y="28"/>
                  </a:lnTo>
                  <a:lnTo>
                    <a:pt x="280" y="26"/>
                  </a:lnTo>
                  <a:lnTo>
                    <a:pt x="278" y="20"/>
                  </a:lnTo>
                  <a:lnTo>
                    <a:pt x="276" y="20"/>
                  </a:lnTo>
                  <a:lnTo>
                    <a:pt x="270" y="6"/>
                  </a:lnTo>
                  <a:lnTo>
                    <a:pt x="254" y="16"/>
                  </a:lnTo>
                  <a:lnTo>
                    <a:pt x="252" y="18"/>
                  </a:lnTo>
                  <a:lnTo>
                    <a:pt x="252" y="16"/>
                  </a:lnTo>
                  <a:lnTo>
                    <a:pt x="236" y="8"/>
                  </a:lnTo>
                  <a:lnTo>
                    <a:pt x="220" y="2"/>
                  </a:lnTo>
                  <a:lnTo>
                    <a:pt x="214" y="0"/>
                  </a:lnTo>
                  <a:lnTo>
                    <a:pt x="208" y="2"/>
                  </a:lnTo>
                  <a:lnTo>
                    <a:pt x="204" y="6"/>
                  </a:lnTo>
                  <a:lnTo>
                    <a:pt x="198" y="12"/>
                  </a:lnTo>
                  <a:lnTo>
                    <a:pt x="204" y="24"/>
                  </a:lnTo>
                  <a:lnTo>
                    <a:pt x="210" y="38"/>
                  </a:lnTo>
                  <a:lnTo>
                    <a:pt x="210" y="44"/>
                  </a:lnTo>
                  <a:lnTo>
                    <a:pt x="210" y="48"/>
                  </a:lnTo>
                  <a:lnTo>
                    <a:pt x="208" y="52"/>
                  </a:lnTo>
                  <a:lnTo>
                    <a:pt x="204" y="54"/>
                  </a:lnTo>
                  <a:lnTo>
                    <a:pt x="200" y="54"/>
                  </a:lnTo>
                  <a:lnTo>
                    <a:pt x="194" y="54"/>
                  </a:lnTo>
                  <a:lnTo>
                    <a:pt x="188" y="50"/>
                  </a:lnTo>
                  <a:lnTo>
                    <a:pt x="182" y="46"/>
                  </a:lnTo>
                  <a:lnTo>
                    <a:pt x="164" y="36"/>
                  </a:lnTo>
                  <a:lnTo>
                    <a:pt x="156" y="32"/>
                  </a:lnTo>
                  <a:lnTo>
                    <a:pt x="156" y="34"/>
                  </a:lnTo>
                  <a:lnTo>
                    <a:pt x="156" y="52"/>
                  </a:lnTo>
                  <a:lnTo>
                    <a:pt x="144" y="66"/>
                  </a:lnTo>
                  <a:lnTo>
                    <a:pt x="144" y="80"/>
                  </a:lnTo>
                  <a:lnTo>
                    <a:pt x="148" y="94"/>
                  </a:lnTo>
                  <a:lnTo>
                    <a:pt x="150" y="94"/>
                  </a:lnTo>
                  <a:lnTo>
                    <a:pt x="140" y="108"/>
                  </a:lnTo>
                  <a:lnTo>
                    <a:pt x="136" y="120"/>
                  </a:lnTo>
                  <a:lnTo>
                    <a:pt x="136" y="122"/>
                  </a:lnTo>
                  <a:lnTo>
                    <a:pt x="124" y="134"/>
                  </a:lnTo>
                  <a:lnTo>
                    <a:pt x="104" y="180"/>
                  </a:lnTo>
                  <a:lnTo>
                    <a:pt x="104" y="204"/>
                  </a:lnTo>
                  <a:lnTo>
                    <a:pt x="60" y="230"/>
                  </a:lnTo>
                  <a:lnTo>
                    <a:pt x="58" y="234"/>
                  </a:lnTo>
                  <a:lnTo>
                    <a:pt x="64" y="248"/>
                  </a:lnTo>
                  <a:lnTo>
                    <a:pt x="60" y="266"/>
                  </a:lnTo>
                  <a:lnTo>
                    <a:pt x="42" y="264"/>
                  </a:lnTo>
                  <a:lnTo>
                    <a:pt x="38" y="284"/>
                  </a:lnTo>
                  <a:lnTo>
                    <a:pt x="16" y="284"/>
                  </a:lnTo>
                  <a:lnTo>
                    <a:pt x="10" y="292"/>
                  </a:lnTo>
                  <a:lnTo>
                    <a:pt x="4" y="306"/>
                  </a:lnTo>
                  <a:lnTo>
                    <a:pt x="0" y="356"/>
                  </a:lnTo>
                  <a:lnTo>
                    <a:pt x="4" y="368"/>
                  </a:lnTo>
                  <a:lnTo>
                    <a:pt x="6" y="368"/>
                  </a:lnTo>
                  <a:lnTo>
                    <a:pt x="6" y="380"/>
                  </a:lnTo>
                  <a:lnTo>
                    <a:pt x="16" y="392"/>
                  </a:lnTo>
                  <a:lnTo>
                    <a:pt x="16" y="402"/>
                  </a:lnTo>
                  <a:lnTo>
                    <a:pt x="42" y="400"/>
                  </a:lnTo>
                  <a:lnTo>
                    <a:pt x="44" y="398"/>
                  </a:lnTo>
                  <a:lnTo>
                    <a:pt x="44" y="396"/>
                  </a:lnTo>
                  <a:lnTo>
                    <a:pt x="52" y="388"/>
                  </a:lnTo>
                  <a:lnTo>
                    <a:pt x="36" y="372"/>
                  </a:lnTo>
                  <a:lnTo>
                    <a:pt x="34" y="372"/>
                  </a:lnTo>
                  <a:lnTo>
                    <a:pt x="24" y="364"/>
                  </a:lnTo>
                  <a:lnTo>
                    <a:pt x="24" y="362"/>
                  </a:lnTo>
                  <a:lnTo>
                    <a:pt x="24" y="346"/>
                  </a:lnTo>
                  <a:lnTo>
                    <a:pt x="36" y="346"/>
                  </a:lnTo>
                  <a:lnTo>
                    <a:pt x="38" y="340"/>
                  </a:lnTo>
                  <a:lnTo>
                    <a:pt x="32" y="324"/>
                  </a:lnTo>
                  <a:lnTo>
                    <a:pt x="64" y="324"/>
                  </a:lnTo>
                  <a:lnTo>
                    <a:pt x="120" y="298"/>
                  </a:lnTo>
                  <a:lnTo>
                    <a:pt x="126" y="286"/>
                  </a:lnTo>
                  <a:lnTo>
                    <a:pt x="128" y="282"/>
                  </a:lnTo>
                  <a:lnTo>
                    <a:pt x="140" y="288"/>
                  </a:lnTo>
                  <a:lnTo>
                    <a:pt x="140" y="290"/>
                  </a:lnTo>
                  <a:lnTo>
                    <a:pt x="146" y="296"/>
                  </a:lnTo>
                  <a:lnTo>
                    <a:pt x="152" y="294"/>
                  </a:lnTo>
                  <a:lnTo>
                    <a:pt x="150" y="282"/>
                  </a:lnTo>
                  <a:lnTo>
                    <a:pt x="168" y="282"/>
                  </a:lnTo>
                  <a:lnTo>
                    <a:pt x="186" y="286"/>
                  </a:lnTo>
                  <a:lnTo>
                    <a:pt x="192" y="274"/>
                  </a:lnTo>
                  <a:lnTo>
                    <a:pt x="194" y="272"/>
                  </a:lnTo>
                  <a:lnTo>
                    <a:pt x="196" y="272"/>
                  </a:lnTo>
                  <a:lnTo>
                    <a:pt x="214" y="266"/>
                  </a:lnTo>
                  <a:lnTo>
                    <a:pt x="218" y="238"/>
                  </a:lnTo>
                  <a:lnTo>
                    <a:pt x="238" y="256"/>
                  </a:lnTo>
                  <a:lnTo>
                    <a:pt x="246" y="256"/>
                  </a:lnTo>
                  <a:lnTo>
                    <a:pt x="250" y="252"/>
                  </a:lnTo>
                  <a:lnTo>
                    <a:pt x="248" y="192"/>
                  </a:lnTo>
                  <a:lnTo>
                    <a:pt x="248" y="190"/>
                  </a:lnTo>
                  <a:lnTo>
                    <a:pt x="248" y="186"/>
                  </a:lnTo>
                  <a:lnTo>
                    <a:pt x="260" y="188"/>
                  </a:lnTo>
                  <a:lnTo>
                    <a:pt x="262" y="188"/>
                  </a:lnTo>
                  <a:lnTo>
                    <a:pt x="264" y="190"/>
                  </a:lnTo>
                  <a:lnTo>
                    <a:pt x="286" y="230"/>
                  </a:lnTo>
                  <a:lnTo>
                    <a:pt x="312" y="226"/>
                  </a:lnTo>
                  <a:lnTo>
                    <a:pt x="318" y="224"/>
                  </a:lnTo>
                  <a:lnTo>
                    <a:pt x="322" y="216"/>
                  </a:lnTo>
                  <a:lnTo>
                    <a:pt x="314" y="208"/>
                  </a:lnTo>
                  <a:lnTo>
                    <a:pt x="312" y="206"/>
                  </a:lnTo>
                  <a:lnTo>
                    <a:pt x="330" y="200"/>
                  </a:lnTo>
                  <a:lnTo>
                    <a:pt x="332" y="198"/>
                  </a:lnTo>
                  <a:lnTo>
                    <a:pt x="340" y="206"/>
                  </a:lnTo>
                  <a:lnTo>
                    <a:pt x="346" y="202"/>
                  </a:lnTo>
                  <a:lnTo>
                    <a:pt x="346" y="190"/>
                  </a:lnTo>
                  <a:lnTo>
                    <a:pt x="350" y="190"/>
                  </a:lnTo>
                  <a:lnTo>
                    <a:pt x="364" y="190"/>
                  </a:lnTo>
                  <a:lnTo>
                    <a:pt x="370" y="192"/>
                  </a:lnTo>
                  <a:lnTo>
                    <a:pt x="376" y="194"/>
                  </a:lnTo>
                  <a:lnTo>
                    <a:pt x="382" y="198"/>
                  </a:lnTo>
                  <a:lnTo>
                    <a:pt x="386" y="202"/>
                  </a:lnTo>
                  <a:lnTo>
                    <a:pt x="388" y="206"/>
                  </a:lnTo>
                  <a:lnTo>
                    <a:pt x="392" y="186"/>
                  </a:lnTo>
                  <a:lnTo>
                    <a:pt x="396" y="184"/>
                  </a:lnTo>
                  <a:lnTo>
                    <a:pt x="400" y="182"/>
                  </a:lnTo>
                  <a:lnTo>
                    <a:pt x="406" y="182"/>
                  </a:lnTo>
                  <a:lnTo>
                    <a:pt x="412" y="184"/>
                  </a:lnTo>
                  <a:lnTo>
                    <a:pt x="414" y="186"/>
                  </a:lnTo>
                  <a:lnTo>
                    <a:pt x="414" y="188"/>
                  </a:lnTo>
                  <a:lnTo>
                    <a:pt x="418" y="188"/>
                  </a:lnTo>
                  <a:lnTo>
                    <a:pt x="432" y="180"/>
                  </a:lnTo>
                  <a:lnTo>
                    <a:pt x="460" y="160"/>
                  </a:lnTo>
                  <a:lnTo>
                    <a:pt x="460" y="152"/>
                  </a:lnTo>
                  <a:lnTo>
                    <a:pt x="464" y="146"/>
                  </a:lnTo>
                  <a:lnTo>
                    <a:pt x="470" y="140"/>
                  </a:lnTo>
                  <a:lnTo>
                    <a:pt x="476" y="138"/>
                  </a:lnTo>
                  <a:close/>
                </a:path>
              </a:pathLst>
            </a:custGeom>
            <a:grpFill/>
            <a:ln w="3175">
              <a:solidFill>
                <a:schemeClr val="bg1"/>
              </a:solidFill>
              <a:round/>
            </a:ln>
          </p:spPr>
          <p:txBody>
            <a:bodyPr/>
            <a:lstStyle/>
            <a:p>
              <a:endParaRPr lang="zh-CN" altLang="en-US"/>
            </a:p>
          </p:txBody>
        </p:sp>
        <p:sp>
          <p:nvSpPr>
            <p:cNvPr id="19" name="江西"/>
            <p:cNvSpPr/>
            <p:nvPr/>
          </p:nvSpPr>
          <p:spPr bwMode="auto">
            <a:xfrm>
              <a:off x="5560220" y="4473314"/>
              <a:ext cx="544237" cy="741165"/>
            </a:xfrm>
            <a:custGeom>
              <a:avLst/>
              <a:gdLst>
                <a:gd name="T0" fmla="*/ 2147483646 w 304"/>
                <a:gd name="T1" fmla="*/ 0 h 414"/>
                <a:gd name="T2" fmla="*/ 2147483646 w 304"/>
                <a:gd name="T3" fmla="*/ 2147483646 h 414"/>
                <a:gd name="T4" fmla="*/ 2147483646 w 304"/>
                <a:gd name="T5" fmla="*/ 2147483646 h 414"/>
                <a:gd name="T6" fmla="*/ 2147483646 w 304"/>
                <a:gd name="T7" fmla="*/ 2147483646 h 414"/>
                <a:gd name="T8" fmla="*/ 2147483646 w 304"/>
                <a:gd name="T9" fmla="*/ 2147483646 h 414"/>
                <a:gd name="T10" fmla="*/ 2147483646 w 304"/>
                <a:gd name="T11" fmla="*/ 2147483646 h 414"/>
                <a:gd name="T12" fmla="*/ 2147483646 w 304"/>
                <a:gd name="T13" fmla="*/ 2147483646 h 414"/>
                <a:gd name="T14" fmla="*/ 2147483646 w 304"/>
                <a:gd name="T15" fmla="*/ 2147483646 h 414"/>
                <a:gd name="T16" fmla="*/ 2147483646 w 304"/>
                <a:gd name="T17" fmla="*/ 2147483646 h 414"/>
                <a:gd name="T18" fmla="*/ 2147483646 w 304"/>
                <a:gd name="T19" fmla="*/ 2147483646 h 414"/>
                <a:gd name="T20" fmla="*/ 2147483646 w 304"/>
                <a:gd name="T21" fmla="*/ 2147483646 h 414"/>
                <a:gd name="T22" fmla="*/ 2147483646 w 304"/>
                <a:gd name="T23" fmla="*/ 2147483646 h 414"/>
                <a:gd name="T24" fmla="*/ 2147483646 w 304"/>
                <a:gd name="T25" fmla="*/ 2147483646 h 414"/>
                <a:gd name="T26" fmla="*/ 2147483646 w 304"/>
                <a:gd name="T27" fmla="*/ 2147483646 h 414"/>
                <a:gd name="T28" fmla="*/ 0 w 304"/>
                <a:gd name="T29" fmla="*/ 2147483646 h 414"/>
                <a:gd name="T30" fmla="*/ 2147483646 w 304"/>
                <a:gd name="T31" fmla="*/ 2147483646 h 414"/>
                <a:gd name="T32" fmla="*/ 2147483646 w 304"/>
                <a:gd name="T33" fmla="*/ 2147483646 h 414"/>
                <a:gd name="T34" fmla="*/ 2147483646 w 304"/>
                <a:gd name="T35" fmla="*/ 2147483646 h 414"/>
                <a:gd name="T36" fmla="*/ 2147483646 w 304"/>
                <a:gd name="T37" fmla="*/ 2147483646 h 414"/>
                <a:gd name="T38" fmla="*/ 2147483646 w 304"/>
                <a:gd name="T39" fmla="*/ 2147483646 h 414"/>
                <a:gd name="T40" fmla="*/ 2147483646 w 304"/>
                <a:gd name="T41" fmla="*/ 2147483646 h 414"/>
                <a:gd name="T42" fmla="*/ 2147483646 w 304"/>
                <a:gd name="T43" fmla="*/ 2147483646 h 414"/>
                <a:gd name="T44" fmla="*/ 2147483646 w 304"/>
                <a:gd name="T45" fmla="*/ 2147483646 h 414"/>
                <a:gd name="T46" fmla="*/ 2147483646 w 304"/>
                <a:gd name="T47" fmla="*/ 2147483646 h 414"/>
                <a:gd name="T48" fmla="*/ 2147483646 w 304"/>
                <a:gd name="T49" fmla="*/ 2147483646 h 414"/>
                <a:gd name="T50" fmla="*/ 2147483646 w 304"/>
                <a:gd name="T51" fmla="*/ 2147483646 h 414"/>
                <a:gd name="T52" fmla="*/ 2147483646 w 304"/>
                <a:gd name="T53" fmla="*/ 2147483646 h 414"/>
                <a:gd name="T54" fmla="*/ 2147483646 w 304"/>
                <a:gd name="T55" fmla="*/ 2147483646 h 414"/>
                <a:gd name="T56" fmla="*/ 2147483646 w 304"/>
                <a:gd name="T57" fmla="*/ 2147483646 h 414"/>
                <a:gd name="T58" fmla="*/ 2147483646 w 304"/>
                <a:gd name="T59" fmla="*/ 2147483646 h 414"/>
                <a:gd name="T60" fmla="*/ 2147483646 w 304"/>
                <a:gd name="T61" fmla="*/ 2147483646 h 414"/>
                <a:gd name="T62" fmla="*/ 2147483646 w 304"/>
                <a:gd name="T63" fmla="*/ 2147483646 h 414"/>
                <a:gd name="T64" fmla="*/ 2147483646 w 304"/>
                <a:gd name="T65" fmla="*/ 2147483646 h 414"/>
                <a:gd name="T66" fmla="*/ 2147483646 w 304"/>
                <a:gd name="T67" fmla="*/ 2147483646 h 414"/>
                <a:gd name="T68" fmla="*/ 2147483646 w 304"/>
                <a:gd name="T69" fmla="*/ 2147483646 h 414"/>
                <a:gd name="T70" fmla="*/ 2147483646 w 304"/>
                <a:gd name="T71" fmla="*/ 2147483646 h 414"/>
                <a:gd name="T72" fmla="*/ 2147483646 w 304"/>
                <a:gd name="T73" fmla="*/ 2147483646 h 414"/>
                <a:gd name="T74" fmla="*/ 2147483646 w 304"/>
                <a:gd name="T75" fmla="*/ 2147483646 h 414"/>
                <a:gd name="T76" fmla="*/ 2147483646 w 304"/>
                <a:gd name="T77" fmla="*/ 2147483646 h 414"/>
                <a:gd name="T78" fmla="*/ 2147483646 w 304"/>
                <a:gd name="T79" fmla="*/ 2147483646 h 414"/>
                <a:gd name="T80" fmla="*/ 2147483646 w 304"/>
                <a:gd name="T81" fmla="*/ 2147483646 h 414"/>
                <a:gd name="T82" fmla="*/ 2147483646 w 304"/>
                <a:gd name="T83" fmla="*/ 2147483646 h 414"/>
                <a:gd name="T84" fmla="*/ 2147483646 w 304"/>
                <a:gd name="T85" fmla="*/ 2147483646 h 414"/>
                <a:gd name="T86" fmla="*/ 2147483646 w 304"/>
                <a:gd name="T87" fmla="*/ 2147483646 h 414"/>
                <a:gd name="T88" fmla="*/ 2147483646 w 304"/>
                <a:gd name="T89" fmla="*/ 2147483646 h 414"/>
                <a:gd name="T90" fmla="*/ 2147483646 w 304"/>
                <a:gd name="T91" fmla="*/ 2147483646 h 414"/>
                <a:gd name="T92" fmla="*/ 2147483646 w 304"/>
                <a:gd name="T93" fmla="*/ 2147483646 h 414"/>
                <a:gd name="T94" fmla="*/ 2147483646 w 304"/>
                <a:gd name="T95" fmla="*/ 2147483646 h 414"/>
                <a:gd name="T96" fmla="*/ 2147483646 w 304"/>
                <a:gd name="T97" fmla="*/ 2147483646 h 414"/>
                <a:gd name="T98" fmla="*/ 2147483646 w 304"/>
                <a:gd name="T99" fmla="*/ 2147483646 h 414"/>
                <a:gd name="T100" fmla="*/ 2147483646 w 304"/>
                <a:gd name="T101" fmla="*/ 2147483646 h 414"/>
                <a:gd name="T102" fmla="*/ 2147483646 w 304"/>
                <a:gd name="T103" fmla="*/ 2147483646 h 414"/>
                <a:gd name="T104" fmla="*/ 2147483646 w 304"/>
                <a:gd name="T105" fmla="*/ 2147483646 h 414"/>
                <a:gd name="T106" fmla="*/ 2147483646 w 304"/>
                <a:gd name="T107" fmla="*/ 2147483646 h 414"/>
                <a:gd name="T108" fmla="*/ 2147483646 w 304"/>
                <a:gd name="T109" fmla="*/ 2147483646 h 414"/>
                <a:gd name="T110" fmla="*/ 2147483646 w 304"/>
                <a:gd name="T111" fmla="*/ 2147483646 h 414"/>
                <a:gd name="T112" fmla="*/ 2147483646 w 304"/>
                <a:gd name="T113" fmla="*/ 2147483646 h 414"/>
                <a:gd name="T114" fmla="*/ 2147483646 w 304"/>
                <a:gd name="T115" fmla="*/ 2147483646 h 414"/>
                <a:gd name="T116" fmla="*/ 2147483646 w 304"/>
                <a:gd name="T117" fmla="*/ 2147483646 h 41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04" h="414">
                  <a:moveTo>
                    <a:pt x="240" y="16"/>
                  </a:moveTo>
                  <a:lnTo>
                    <a:pt x="238" y="16"/>
                  </a:lnTo>
                  <a:lnTo>
                    <a:pt x="220" y="0"/>
                  </a:lnTo>
                  <a:lnTo>
                    <a:pt x="212" y="6"/>
                  </a:lnTo>
                  <a:lnTo>
                    <a:pt x="206" y="16"/>
                  </a:lnTo>
                  <a:lnTo>
                    <a:pt x="200" y="24"/>
                  </a:lnTo>
                  <a:lnTo>
                    <a:pt x="192" y="28"/>
                  </a:lnTo>
                  <a:lnTo>
                    <a:pt x="184" y="32"/>
                  </a:lnTo>
                  <a:lnTo>
                    <a:pt x="180" y="34"/>
                  </a:lnTo>
                  <a:lnTo>
                    <a:pt x="176" y="32"/>
                  </a:lnTo>
                  <a:lnTo>
                    <a:pt x="174" y="28"/>
                  </a:lnTo>
                  <a:lnTo>
                    <a:pt x="174" y="22"/>
                  </a:lnTo>
                  <a:lnTo>
                    <a:pt x="180" y="4"/>
                  </a:lnTo>
                  <a:lnTo>
                    <a:pt x="152" y="22"/>
                  </a:lnTo>
                  <a:lnTo>
                    <a:pt x="152" y="24"/>
                  </a:lnTo>
                  <a:lnTo>
                    <a:pt x="128" y="24"/>
                  </a:lnTo>
                  <a:lnTo>
                    <a:pt x="108" y="34"/>
                  </a:lnTo>
                  <a:lnTo>
                    <a:pt x="108" y="36"/>
                  </a:lnTo>
                  <a:lnTo>
                    <a:pt x="84" y="36"/>
                  </a:lnTo>
                  <a:lnTo>
                    <a:pt x="72" y="42"/>
                  </a:lnTo>
                  <a:lnTo>
                    <a:pt x="68" y="54"/>
                  </a:lnTo>
                  <a:lnTo>
                    <a:pt x="66" y="56"/>
                  </a:lnTo>
                  <a:lnTo>
                    <a:pt x="40" y="56"/>
                  </a:lnTo>
                  <a:lnTo>
                    <a:pt x="34" y="56"/>
                  </a:lnTo>
                  <a:lnTo>
                    <a:pt x="28" y="62"/>
                  </a:lnTo>
                  <a:lnTo>
                    <a:pt x="8" y="80"/>
                  </a:lnTo>
                  <a:lnTo>
                    <a:pt x="16" y="84"/>
                  </a:lnTo>
                  <a:lnTo>
                    <a:pt x="20" y="88"/>
                  </a:lnTo>
                  <a:lnTo>
                    <a:pt x="22" y="94"/>
                  </a:lnTo>
                  <a:lnTo>
                    <a:pt x="22" y="92"/>
                  </a:lnTo>
                  <a:lnTo>
                    <a:pt x="34" y="138"/>
                  </a:lnTo>
                  <a:lnTo>
                    <a:pt x="34" y="140"/>
                  </a:lnTo>
                  <a:lnTo>
                    <a:pt x="34" y="144"/>
                  </a:lnTo>
                  <a:lnTo>
                    <a:pt x="32" y="144"/>
                  </a:lnTo>
                  <a:lnTo>
                    <a:pt x="0" y="188"/>
                  </a:lnTo>
                  <a:lnTo>
                    <a:pt x="0" y="200"/>
                  </a:lnTo>
                  <a:lnTo>
                    <a:pt x="8" y="196"/>
                  </a:lnTo>
                  <a:lnTo>
                    <a:pt x="12" y="196"/>
                  </a:lnTo>
                  <a:lnTo>
                    <a:pt x="16" y="198"/>
                  </a:lnTo>
                  <a:lnTo>
                    <a:pt x="18" y="202"/>
                  </a:lnTo>
                  <a:lnTo>
                    <a:pt x="16" y="214"/>
                  </a:lnTo>
                  <a:lnTo>
                    <a:pt x="16" y="226"/>
                  </a:lnTo>
                  <a:lnTo>
                    <a:pt x="18" y="238"/>
                  </a:lnTo>
                  <a:lnTo>
                    <a:pt x="20" y="250"/>
                  </a:lnTo>
                  <a:lnTo>
                    <a:pt x="24" y="262"/>
                  </a:lnTo>
                  <a:lnTo>
                    <a:pt x="36" y="274"/>
                  </a:lnTo>
                  <a:lnTo>
                    <a:pt x="40" y="280"/>
                  </a:lnTo>
                  <a:lnTo>
                    <a:pt x="40" y="286"/>
                  </a:lnTo>
                  <a:lnTo>
                    <a:pt x="36" y="294"/>
                  </a:lnTo>
                  <a:lnTo>
                    <a:pt x="42" y="304"/>
                  </a:lnTo>
                  <a:lnTo>
                    <a:pt x="44" y="310"/>
                  </a:lnTo>
                  <a:lnTo>
                    <a:pt x="44" y="320"/>
                  </a:lnTo>
                  <a:lnTo>
                    <a:pt x="40" y="330"/>
                  </a:lnTo>
                  <a:lnTo>
                    <a:pt x="34" y="344"/>
                  </a:lnTo>
                  <a:lnTo>
                    <a:pt x="44" y="362"/>
                  </a:lnTo>
                  <a:lnTo>
                    <a:pt x="46" y="366"/>
                  </a:lnTo>
                  <a:lnTo>
                    <a:pt x="52" y="362"/>
                  </a:lnTo>
                  <a:lnTo>
                    <a:pt x="60" y="356"/>
                  </a:lnTo>
                  <a:lnTo>
                    <a:pt x="66" y="352"/>
                  </a:lnTo>
                  <a:lnTo>
                    <a:pt x="72" y="352"/>
                  </a:lnTo>
                  <a:lnTo>
                    <a:pt x="78" y="352"/>
                  </a:lnTo>
                  <a:lnTo>
                    <a:pt x="84" y="356"/>
                  </a:lnTo>
                  <a:lnTo>
                    <a:pt x="86" y="362"/>
                  </a:lnTo>
                  <a:lnTo>
                    <a:pt x="86" y="366"/>
                  </a:lnTo>
                  <a:lnTo>
                    <a:pt x="82" y="374"/>
                  </a:lnTo>
                  <a:lnTo>
                    <a:pt x="66" y="392"/>
                  </a:lnTo>
                  <a:lnTo>
                    <a:pt x="56" y="406"/>
                  </a:lnTo>
                  <a:lnTo>
                    <a:pt x="60" y="414"/>
                  </a:lnTo>
                  <a:lnTo>
                    <a:pt x="72" y="408"/>
                  </a:lnTo>
                  <a:lnTo>
                    <a:pt x="76" y="406"/>
                  </a:lnTo>
                  <a:lnTo>
                    <a:pt x="80" y="406"/>
                  </a:lnTo>
                  <a:lnTo>
                    <a:pt x="94" y="402"/>
                  </a:lnTo>
                  <a:lnTo>
                    <a:pt x="120" y="390"/>
                  </a:lnTo>
                  <a:lnTo>
                    <a:pt x="126" y="388"/>
                  </a:lnTo>
                  <a:lnTo>
                    <a:pt x="134" y="390"/>
                  </a:lnTo>
                  <a:lnTo>
                    <a:pt x="142" y="394"/>
                  </a:lnTo>
                  <a:lnTo>
                    <a:pt x="150" y="402"/>
                  </a:lnTo>
                  <a:lnTo>
                    <a:pt x="154" y="400"/>
                  </a:lnTo>
                  <a:lnTo>
                    <a:pt x="154" y="390"/>
                  </a:lnTo>
                  <a:lnTo>
                    <a:pt x="152" y="388"/>
                  </a:lnTo>
                  <a:lnTo>
                    <a:pt x="152" y="384"/>
                  </a:lnTo>
                  <a:lnTo>
                    <a:pt x="154" y="380"/>
                  </a:lnTo>
                  <a:lnTo>
                    <a:pt x="150" y="366"/>
                  </a:lnTo>
                  <a:lnTo>
                    <a:pt x="150" y="362"/>
                  </a:lnTo>
                  <a:lnTo>
                    <a:pt x="150" y="358"/>
                  </a:lnTo>
                  <a:lnTo>
                    <a:pt x="158" y="352"/>
                  </a:lnTo>
                  <a:lnTo>
                    <a:pt x="166" y="346"/>
                  </a:lnTo>
                  <a:lnTo>
                    <a:pt x="162" y="336"/>
                  </a:lnTo>
                  <a:lnTo>
                    <a:pt x="162" y="334"/>
                  </a:lnTo>
                  <a:lnTo>
                    <a:pt x="166" y="328"/>
                  </a:lnTo>
                  <a:lnTo>
                    <a:pt x="164" y="324"/>
                  </a:lnTo>
                  <a:lnTo>
                    <a:pt x="164" y="320"/>
                  </a:lnTo>
                  <a:lnTo>
                    <a:pt x="164" y="316"/>
                  </a:lnTo>
                  <a:lnTo>
                    <a:pt x="170" y="308"/>
                  </a:lnTo>
                  <a:lnTo>
                    <a:pt x="180" y="300"/>
                  </a:lnTo>
                  <a:lnTo>
                    <a:pt x="178" y="298"/>
                  </a:lnTo>
                  <a:lnTo>
                    <a:pt x="176" y="296"/>
                  </a:lnTo>
                  <a:lnTo>
                    <a:pt x="186" y="292"/>
                  </a:lnTo>
                  <a:lnTo>
                    <a:pt x="186" y="278"/>
                  </a:lnTo>
                  <a:lnTo>
                    <a:pt x="186" y="274"/>
                  </a:lnTo>
                  <a:lnTo>
                    <a:pt x="190" y="270"/>
                  </a:lnTo>
                  <a:lnTo>
                    <a:pt x="194" y="266"/>
                  </a:lnTo>
                  <a:lnTo>
                    <a:pt x="200" y="260"/>
                  </a:lnTo>
                  <a:lnTo>
                    <a:pt x="206" y="256"/>
                  </a:lnTo>
                  <a:lnTo>
                    <a:pt x="194" y="242"/>
                  </a:lnTo>
                  <a:lnTo>
                    <a:pt x="192" y="238"/>
                  </a:lnTo>
                  <a:lnTo>
                    <a:pt x="192" y="232"/>
                  </a:lnTo>
                  <a:lnTo>
                    <a:pt x="194" y="228"/>
                  </a:lnTo>
                  <a:lnTo>
                    <a:pt x="198" y="222"/>
                  </a:lnTo>
                  <a:lnTo>
                    <a:pt x="198" y="220"/>
                  </a:lnTo>
                  <a:lnTo>
                    <a:pt x="224" y="200"/>
                  </a:lnTo>
                  <a:lnTo>
                    <a:pt x="224" y="194"/>
                  </a:lnTo>
                  <a:lnTo>
                    <a:pt x="222" y="192"/>
                  </a:lnTo>
                  <a:lnTo>
                    <a:pt x="220" y="186"/>
                  </a:lnTo>
                  <a:lnTo>
                    <a:pt x="220" y="178"/>
                  </a:lnTo>
                  <a:lnTo>
                    <a:pt x="220" y="170"/>
                  </a:lnTo>
                  <a:lnTo>
                    <a:pt x="224" y="156"/>
                  </a:lnTo>
                  <a:lnTo>
                    <a:pt x="230" y="146"/>
                  </a:lnTo>
                  <a:lnTo>
                    <a:pt x="238" y="138"/>
                  </a:lnTo>
                  <a:lnTo>
                    <a:pt x="250" y="136"/>
                  </a:lnTo>
                  <a:lnTo>
                    <a:pt x="252" y="136"/>
                  </a:lnTo>
                  <a:lnTo>
                    <a:pt x="262" y="140"/>
                  </a:lnTo>
                  <a:lnTo>
                    <a:pt x="272" y="140"/>
                  </a:lnTo>
                  <a:lnTo>
                    <a:pt x="284" y="128"/>
                  </a:lnTo>
                  <a:lnTo>
                    <a:pt x="296" y="120"/>
                  </a:lnTo>
                  <a:lnTo>
                    <a:pt x="296" y="108"/>
                  </a:lnTo>
                  <a:lnTo>
                    <a:pt x="296" y="106"/>
                  </a:lnTo>
                  <a:lnTo>
                    <a:pt x="296" y="104"/>
                  </a:lnTo>
                  <a:lnTo>
                    <a:pt x="300" y="102"/>
                  </a:lnTo>
                  <a:lnTo>
                    <a:pt x="304" y="98"/>
                  </a:lnTo>
                  <a:lnTo>
                    <a:pt x="304" y="96"/>
                  </a:lnTo>
                  <a:lnTo>
                    <a:pt x="296" y="84"/>
                  </a:lnTo>
                  <a:lnTo>
                    <a:pt x="286" y="68"/>
                  </a:lnTo>
                  <a:lnTo>
                    <a:pt x="276" y="52"/>
                  </a:lnTo>
                  <a:lnTo>
                    <a:pt x="274" y="46"/>
                  </a:lnTo>
                  <a:lnTo>
                    <a:pt x="274" y="40"/>
                  </a:lnTo>
                  <a:lnTo>
                    <a:pt x="276" y="34"/>
                  </a:lnTo>
                  <a:lnTo>
                    <a:pt x="280" y="28"/>
                  </a:lnTo>
                  <a:lnTo>
                    <a:pt x="264" y="20"/>
                  </a:lnTo>
                  <a:lnTo>
                    <a:pt x="240" y="16"/>
                  </a:lnTo>
                  <a:close/>
                </a:path>
              </a:pathLst>
            </a:custGeom>
            <a:grpFill/>
            <a:ln w="3175">
              <a:solidFill>
                <a:schemeClr val="bg1"/>
              </a:solidFill>
              <a:round/>
            </a:ln>
          </p:spPr>
          <p:txBody>
            <a:bodyPr/>
            <a:lstStyle/>
            <a:p>
              <a:endParaRPr lang="zh-CN" altLang="en-US"/>
            </a:p>
          </p:txBody>
        </p:sp>
        <p:sp>
          <p:nvSpPr>
            <p:cNvPr id="20" name="福建"/>
            <p:cNvSpPr/>
            <p:nvPr/>
          </p:nvSpPr>
          <p:spPr bwMode="auto">
            <a:xfrm>
              <a:off x="5843080" y="4670242"/>
              <a:ext cx="504852" cy="615847"/>
            </a:xfrm>
            <a:custGeom>
              <a:avLst/>
              <a:gdLst>
                <a:gd name="T0" fmla="*/ 2147483646 w 282"/>
                <a:gd name="T1" fmla="*/ 2147483646 h 344"/>
                <a:gd name="T2" fmla="*/ 2147483646 w 282"/>
                <a:gd name="T3" fmla="*/ 2147483646 h 344"/>
                <a:gd name="T4" fmla="*/ 2147483646 w 282"/>
                <a:gd name="T5" fmla="*/ 2147483646 h 344"/>
                <a:gd name="T6" fmla="*/ 2147483646 w 282"/>
                <a:gd name="T7" fmla="*/ 2147483646 h 344"/>
                <a:gd name="T8" fmla="*/ 2147483646 w 282"/>
                <a:gd name="T9" fmla="*/ 2147483646 h 344"/>
                <a:gd name="T10" fmla="*/ 2147483646 w 282"/>
                <a:gd name="T11" fmla="*/ 2147483646 h 344"/>
                <a:gd name="T12" fmla="*/ 2147483646 w 282"/>
                <a:gd name="T13" fmla="*/ 2147483646 h 344"/>
                <a:gd name="T14" fmla="*/ 2147483646 w 282"/>
                <a:gd name="T15" fmla="*/ 2147483646 h 344"/>
                <a:gd name="T16" fmla="*/ 2147483646 w 282"/>
                <a:gd name="T17" fmla="*/ 2147483646 h 344"/>
                <a:gd name="T18" fmla="*/ 2147483646 w 282"/>
                <a:gd name="T19" fmla="*/ 2147483646 h 344"/>
                <a:gd name="T20" fmla="*/ 2147483646 w 282"/>
                <a:gd name="T21" fmla="*/ 2147483646 h 344"/>
                <a:gd name="T22" fmla="*/ 2147483646 w 282"/>
                <a:gd name="T23" fmla="*/ 2147483646 h 344"/>
                <a:gd name="T24" fmla="*/ 2147483646 w 282"/>
                <a:gd name="T25" fmla="*/ 2147483646 h 344"/>
                <a:gd name="T26" fmla="*/ 2147483646 w 282"/>
                <a:gd name="T27" fmla="*/ 2147483646 h 344"/>
                <a:gd name="T28" fmla="*/ 2147483646 w 282"/>
                <a:gd name="T29" fmla="*/ 2147483646 h 344"/>
                <a:gd name="T30" fmla="*/ 2147483646 w 282"/>
                <a:gd name="T31" fmla="*/ 2147483646 h 344"/>
                <a:gd name="T32" fmla="*/ 2147483646 w 282"/>
                <a:gd name="T33" fmla="*/ 2147483646 h 344"/>
                <a:gd name="T34" fmla="*/ 0 w 282"/>
                <a:gd name="T35" fmla="*/ 2147483646 h 344"/>
                <a:gd name="T36" fmla="*/ 2147483646 w 282"/>
                <a:gd name="T37" fmla="*/ 2147483646 h 344"/>
                <a:gd name="T38" fmla="*/ 2147483646 w 282"/>
                <a:gd name="T39" fmla="*/ 2147483646 h 344"/>
                <a:gd name="T40" fmla="*/ 2147483646 w 282"/>
                <a:gd name="T41" fmla="*/ 2147483646 h 344"/>
                <a:gd name="T42" fmla="*/ 2147483646 w 282"/>
                <a:gd name="T43" fmla="*/ 2147483646 h 344"/>
                <a:gd name="T44" fmla="*/ 2147483646 w 282"/>
                <a:gd name="T45" fmla="*/ 2147483646 h 344"/>
                <a:gd name="T46" fmla="*/ 2147483646 w 282"/>
                <a:gd name="T47" fmla="*/ 2147483646 h 344"/>
                <a:gd name="T48" fmla="*/ 2147483646 w 282"/>
                <a:gd name="T49" fmla="*/ 2147483646 h 344"/>
                <a:gd name="T50" fmla="*/ 2147483646 w 282"/>
                <a:gd name="T51" fmla="*/ 2147483646 h 344"/>
                <a:gd name="T52" fmla="*/ 2147483646 w 282"/>
                <a:gd name="T53" fmla="*/ 2147483646 h 344"/>
                <a:gd name="T54" fmla="*/ 2147483646 w 282"/>
                <a:gd name="T55" fmla="*/ 2147483646 h 344"/>
                <a:gd name="T56" fmla="*/ 2147483646 w 282"/>
                <a:gd name="T57" fmla="*/ 2147483646 h 344"/>
                <a:gd name="T58" fmla="*/ 2147483646 w 282"/>
                <a:gd name="T59" fmla="*/ 2147483646 h 344"/>
                <a:gd name="T60" fmla="*/ 2147483646 w 282"/>
                <a:gd name="T61" fmla="*/ 2147483646 h 344"/>
                <a:gd name="T62" fmla="*/ 2147483646 w 282"/>
                <a:gd name="T63" fmla="*/ 2147483646 h 344"/>
                <a:gd name="T64" fmla="*/ 2147483646 w 282"/>
                <a:gd name="T65" fmla="*/ 2147483646 h 344"/>
                <a:gd name="T66" fmla="*/ 2147483646 w 282"/>
                <a:gd name="T67" fmla="*/ 2147483646 h 344"/>
                <a:gd name="T68" fmla="*/ 2147483646 w 282"/>
                <a:gd name="T69" fmla="*/ 2147483646 h 344"/>
                <a:gd name="T70" fmla="*/ 2147483646 w 282"/>
                <a:gd name="T71" fmla="*/ 2147483646 h 344"/>
                <a:gd name="T72" fmla="*/ 2147483646 w 282"/>
                <a:gd name="T73" fmla="*/ 2147483646 h 344"/>
                <a:gd name="T74" fmla="*/ 2147483646 w 282"/>
                <a:gd name="T75" fmla="*/ 2147483646 h 344"/>
                <a:gd name="T76" fmla="*/ 2147483646 w 282"/>
                <a:gd name="T77" fmla="*/ 2147483646 h 344"/>
                <a:gd name="T78" fmla="*/ 2147483646 w 282"/>
                <a:gd name="T79" fmla="*/ 2147483646 h 344"/>
                <a:gd name="T80" fmla="*/ 2147483646 w 282"/>
                <a:gd name="T81" fmla="*/ 2147483646 h 344"/>
                <a:gd name="T82" fmla="*/ 2147483646 w 282"/>
                <a:gd name="T83" fmla="*/ 2147483646 h 344"/>
                <a:gd name="T84" fmla="*/ 2147483646 w 282"/>
                <a:gd name="T85" fmla="*/ 2147483646 h 344"/>
                <a:gd name="T86" fmla="*/ 2147483646 w 282"/>
                <a:gd name="T87" fmla="*/ 2147483646 h 344"/>
                <a:gd name="T88" fmla="*/ 2147483646 w 282"/>
                <a:gd name="T89" fmla="*/ 2147483646 h 344"/>
                <a:gd name="T90" fmla="*/ 2147483646 w 282"/>
                <a:gd name="T91" fmla="*/ 2147483646 h 344"/>
                <a:gd name="T92" fmla="*/ 2147483646 w 282"/>
                <a:gd name="T93" fmla="*/ 2147483646 h 344"/>
                <a:gd name="T94" fmla="*/ 2147483646 w 282"/>
                <a:gd name="T95" fmla="*/ 2147483646 h 344"/>
                <a:gd name="T96" fmla="*/ 2147483646 w 282"/>
                <a:gd name="T97" fmla="*/ 2147483646 h 344"/>
                <a:gd name="T98" fmla="*/ 2147483646 w 282"/>
                <a:gd name="T99" fmla="*/ 2147483646 h 344"/>
                <a:gd name="T100" fmla="*/ 2147483646 w 282"/>
                <a:gd name="T101" fmla="*/ 2147483646 h 344"/>
                <a:gd name="T102" fmla="*/ 2147483646 w 282"/>
                <a:gd name="T103" fmla="*/ 0 h 34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82" h="344">
                  <a:moveTo>
                    <a:pt x="146" y="14"/>
                  </a:moveTo>
                  <a:lnTo>
                    <a:pt x="146" y="14"/>
                  </a:lnTo>
                  <a:lnTo>
                    <a:pt x="132" y="24"/>
                  </a:lnTo>
                  <a:lnTo>
                    <a:pt x="120" y="38"/>
                  </a:lnTo>
                  <a:lnTo>
                    <a:pt x="118" y="38"/>
                  </a:lnTo>
                  <a:lnTo>
                    <a:pt x="118" y="40"/>
                  </a:lnTo>
                  <a:lnTo>
                    <a:pt x="102" y="40"/>
                  </a:lnTo>
                  <a:lnTo>
                    <a:pt x="92" y="34"/>
                  </a:lnTo>
                  <a:lnTo>
                    <a:pt x="84" y="38"/>
                  </a:lnTo>
                  <a:lnTo>
                    <a:pt x="78" y="42"/>
                  </a:lnTo>
                  <a:lnTo>
                    <a:pt x="74" y="50"/>
                  </a:lnTo>
                  <a:lnTo>
                    <a:pt x="70" y="60"/>
                  </a:lnTo>
                  <a:lnTo>
                    <a:pt x="70" y="74"/>
                  </a:lnTo>
                  <a:lnTo>
                    <a:pt x="80" y="66"/>
                  </a:lnTo>
                  <a:lnTo>
                    <a:pt x="74" y="92"/>
                  </a:lnTo>
                  <a:lnTo>
                    <a:pt x="74" y="94"/>
                  </a:lnTo>
                  <a:lnTo>
                    <a:pt x="46" y="116"/>
                  </a:lnTo>
                  <a:lnTo>
                    <a:pt x="42" y="124"/>
                  </a:lnTo>
                  <a:lnTo>
                    <a:pt x="42" y="128"/>
                  </a:lnTo>
                  <a:lnTo>
                    <a:pt x="48" y="134"/>
                  </a:lnTo>
                  <a:lnTo>
                    <a:pt x="54" y="140"/>
                  </a:lnTo>
                  <a:lnTo>
                    <a:pt x="56" y="142"/>
                  </a:lnTo>
                  <a:lnTo>
                    <a:pt x="56" y="146"/>
                  </a:lnTo>
                  <a:lnTo>
                    <a:pt x="56" y="148"/>
                  </a:lnTo>
                  <a:lnTo>
                    <a:pt x="54" y="152"/>
                  </a:lnTo>
                  <a:lnTo>
                    <a:pt x="36" y="166"/>
                  </a:lnTo>
                  <a:lnTo>
                    <a:pt x="38" y="174"/>
                  </a:lnTo>
                  <a:lnTo>
                    <a:pt x="36" y="184"/>
                  </a:lnTo>
                  <a:lnTo>
                    <a:pt x="36" y="186"/>
                  </a:lnTo>
                  <a:lnTo>
                    <a:pt x="30" y="190"/>
                  </a:lnTo>
                  <a:lnTo>
                    <a:pt x="28" y="194"/>
                  </a:lnTo>
                  <a:lnTo>
                    <a:pt x="24" y="200"/>
                  </a:lnTo>
                  <a:lnTo>
                    <a:pt x="14" y="208"/>
                  </a:lnTo>
                  <a:lnTo>
                    <a:pt x="14" y="210"/>
                  </a:lnTo>
                  <a:lnTo>
                    <a:pt x="16" y="216"/>
                  </a:lnTo>
                  <a:lnTo>
                    <a:pt x="14" y="226"/>
                  </a:lnTo>
                  <a:lnTo>
                    <a:pt x="16" y="236"/>
                  </a:lnTo>
                  <a:lnTo>
                    <a:pt x="16" y="238"/>
                  </a:lnTo>
                  <a:lnTo>
                    <a:pt x="14" y="242"/>
                  </a:lnTo>
                  <a:lnTo>
                    <a:pt x="6" y="250"/>
                  </a:lnTo>
                  <a:lnTo>
                    <a:pt x="4" y="250"/>
                  </a:lnTo>
                  <a:lnTo>
                    <a:pt x="0" y="252"/>
                  </a:lnTo>
                  <a:lnTo>
                    <a:pt x="0" y="254"/>
                  </a:lnTo>
                  <a:lnTo>
                    <a:pt x="6" y="272"/>
                  </a:lnTo>
                  <a:lnTo>
                    <a:pt x="28" y="272"/>
                  </a:lnTo>
                  <a:lnTo>
                    <a:pt x="50" y="272"/>
                  </a:lnTo>
                  <a:lnTo>
                    <a:pt x="52" y="272"/>
                  </a:lnTo>
                  <a:lnTo>
                    <a:pt x="52" y="274"/>
                  </a:lnTo>
                  <a:lnTo>
                    <a:pt x="70" y="290"/>
                  </a:lnTo>
                  <a:lnTo>
                    <a:pt x="70" y="292"/>
                  </a:lnTo>
                  <a:lnTo>
                    <a:pt x="82" y="322"/>
                  </a:lnTo>
                  <a:lnTo>
                    <a:pt x="102" y="342"/>
                  </a:lnTo>
                  <a:lnTo>
                    <a:pt x="112" y="344"/>
                  </a:lnTo>
                  <a:lnTo>
                    <a:pt x="112" y="320"/>
                  </a:lnTo>
                  <a:lnTo>
                    <a:pt x="132" y="340"/>
                  </a:lnTo>
                  <a:lnTo>
                    <a:pt x="136" y="336"/>
                  </a:lnTo>
                  <a:lnTo>
                    <a:pt x="150" y="306"/>
                  </a:lnTo>
                  <a:lnTo>
                    <a:pt x="152" y="290"/>
                  </a:lnTo>
                  <a:lnTo>
                    <a:pt x="154" y="290"/>
                  </a:lnTo>
                  <a:lnTo>
                    <a:pt x="156" y="290"/>
                  </a:lnTo>
                  <a:lnTo>
                    <a:pt x="172" y="292"/>
                  </a:lnTo>
                  <a:lnTo>
                    <a:pt x="170" y="280"/>
                  </a:lnTo>
                  <a:lnTo>
                    <a:pt x="170" y="278"/>
                  </a:lnTo>
                  <a:lnTo>
                    <a:pt x="170" y="276"/>
                  </a:lnTo>
                  <a:lnTo>
                    <a:pt x="174" y="276"/>
                  </a:lnTo>
                  <a:lnTo>
                    <a:pt x="194" y="276"/>
                  </a:lnTo>
                  <a:lnTo>
                    <a:pt x="200" y="270"/>
                  </a:lnTo>
                  <a:lnTo>
                    <a:pt x="204" y="262"/>
                  </a:lnTo>
                  <a:lnTo>
                    <a:pt x="208" y="256"/>
                  </a:lnTo>
                  <a:lnTo>
                    <a:pt x="208" y="250"/>
                  </a:lnTo>
                  <a:lnTo>
                    <a:pt x="206" y="222"/>
                  </a:lnTo>
                  <a:lnTo>
                    <a:pt x="222" y="226"/>
                  </a:lnTo>
                  <a:lnTo>
                    <a:pt x="228" y="218"/>
                  </a:lnTo>
                  <a:lnTo>
                    <a:pt x="220" y="210"/>
                  </a:lnTo>
                  <a:lnTo>
                    <a:pt x="218" y="208"/>
                  </a:lnTo>
                  <a:lnTo>
                    <a:pt x="234" y="192"/>
                  </a:lnTo>
                  <a:lnTo>
                    <a:pt x="234" y="194"/>
                  </a:lnTo>
                  <a:lnTo>
                    <a:pt x="236" y="194"/>
                  </a:lnTo>
                  <a:lnTo>
                    <a:pt x="246" y="198"/>
                  </a:lnTo>
                  <a:lnTo>
                    <a:pt x="246" y="196"/>
                  </a:lnTo>
                  <a:lnTo>
                    <a:pt x="238" y="182"/>
                  </a:lnTo>
                  <a:lnTo>
                    <a:pt x="242" y="180"/>
                  </a:lnTo>
                  <a:lnTo>
                    <a:pt x="246" y="178"/>
                  </a:lnTo>
                  <a:lnTo>
                    <a:pt x="244" y="172"/>
                  </a:lnTo>
                  <a:lnTo>
                    <a:pt x="236" y="156"/>
                  </a:lnTo>
                  <a:lnTo>
                    <a:pt x="238" y="156"/>
                  </a:lnTo>
                  <a:lnTo>
                    <a:pt x="238" y="154"/>
                  </a:lnTo>
                  <a:lnTo>
                    <a:pt x="260" y="142"/>
                  </a:lnTo>
                  <a:lnTo>
                    <a:pt x="262" y="134"/>
                  </a:lnTo>
                  <a:lnTo>
                    <a:pt x="240" y="120"/>
                  </a:lnTo>
                  <a:lnTo>
                    <a:pt x="236" y="116"/>
                  </a:lnTo>
                  <a:lnTo>
                    <a:pt x="234" y="112"/>
                  </a:lnTo>
                  <a:lnTo>
                    <a:pt x="236" y="108"/>
                  </a:lnTo>
                  <a:lnTo>
                    <a:pt x="242" y="108"/>
                  </a:lnTo>
                  <a:lnTo>
                    <a:pt x="266" y="112"/>
                  </a:lnTo>
                  <a:lnTo>
                    <a:pt x="266" y="98"/>
                  </a:lnTo>
                  <a:lnTo>
                    <a:pt x="266" y="96"/>
                  </a:lnTo>
                  <a:lnTo>
                    <a:pt x="278" y="84"/>
                  </a:lnTo>
                  <a:lnTo>
                    <a:pt x="282" y="74"/>
                  </a:lnTo>
                  <a:lnTo>
                    <a:pt x="276" y="72"/>
                  </a:lnTo>
                  <a:lnTo>
                    <a:pt x="270" y="66"/>
                  </a:lnTo>
                  <a:lnTo>
                    <a:pt x="270" y="64"/>
                  </a:lnTo>
                  <a:lnTo>
                    <a:pt x="270" y="60"/>
                  </a:lnTo>
                  <a:lnTo>
                    <a:pt x="270" y="58"/>
                  </a:lnTo>
                  <a:lnTo>
                    <a:pt x="268" y="58"/>
                  </a:lnTo>
                  <a:lnTo>
                    <a:pt x="266" y="58"/>
                  </a:lnTo>
                  <a:lnTo>
                    <a:pt x="262" y="62"/>
                  </a:lnTo>
                  <a:lnTo>
                    <a:pt x="256" y="64"/>
                  </a:lnTo>
                  <a:lnTo>
                    <a:pt x="250" y="62"/>
                  </a:lnTo>
                  <a:lnTo>
                    <a:pt x="244" y="62"/>
                  </a:lnTo>
                  <a:lnTo>
                    <a:pt x="234" y="54"/>
                  </a:lnTo>
                  <a:lnTo>
                    <a:pt x="226" y="42"/>
                  </a:lnTo>
                  <a:lnTo>
                    <a:pt x="226" y="44"/>
                  </a:lnTo>
                  <a:lnTo>
                    <a:pt x="222" y="50"/>
                  </a:lnTo>
                  <a:lnTo>
                    <a:pt x="216" y="58"/>
                  </a:lnTo>
                  <a:lnTo>
                    <a:pt x="208" y="60"/>
                  </a:lnTo>
                  <a:lnTo>
                    <a:pt x="200" y="62"/>
                  </a:lnTo>
                  <a:lnTo>
                    <a:pt x="194" y="62"/>
                  </a:lnTo>
                  <a:lnTo>
                    <a:pt x="186" y="60"/>
                  </a:lnTo>
                  <a:lnTo>
                    <a:pt x="182" y="58"/>
                  </a:lnTo>
                  <a:lnTo>
                    <a:pt x="178" y="54"/>
                  </a:lnTo>
                  <a:lnTo>
                    <a:pt x="174" y="46"/>
                  </a:lnTo>
                  <a:lnTo>
                    <a:pt x="170" y="30"/>
                  </a:lnTo>
                  <a:lnTo>
                    <a:pt x="166" y="12"/>
                  </a:lnTo>
                  <a:lnTo>
                    <a:pt x="164" y="6"/>
                  </a:lnTo>
                  <a:lnTo>
                    <a:pt x="160" y="2"/>
                  </a:lnTo>
                  <a:lnTo>
                    <a:pt x="154" y="0"/>
                  </a:lnTo>
                  <a:lnTo>
                    <a:pt x="146" y="0"/>
                  </a:lnTo>
                  <a:lnTo>
                    <a:pt x="148" y="14"/>
                  </a:lnTo>
                  <a:lnTo>
                    <a:pt x="146" y="14"/>
                  </a:lnTo>
                  <a:close/>
                </a:path>
              </a:pathLst>
            </a:custGeom>
            <a:solidFill>
              <a:srgbClr val="FFEEE2"/>
            </a:solidFill>
            <a:ln w="3175">
              <a:solidFill>
                <a:schemeClr val="bg1"/>
              </a:solidFill>
              <a:round/>
            </a:ln>
          </p:spPr>
          <p:txBody>
            <a:bodyPr/>
            <a:lstStyle/>
            <a:p>
              <a:endParaRPr lang="zh-CN" altLang="en-US"/>
            </a:p>
          </p:txBody>
        </p:sp>
        <p:sp>
          <p:nvSpPr>
            <p:cNvPr id="21" name="浙江"/>
            <p:cNvSpPr/>
            <p:nvPr/>
          </p:nvSpPr>
          <p:spPr bwMode="auto">
            <a:xfrm>
              <a:off x="6068652" y="4279967"/>
              <a:ext cx="433241" cy="501271"/>
            </a:xfrm>
            <a:custGeom>
              <a:avLst/>
              <a:gdLst>
                <a:gd name="T0" fmla="*/ 2147483646 w 242"/>
                <a:gd name="T1" fmla="*/ 2147483646 h 280"/>
                <a:gd name="T2" fmla="*/ 2147483646 w 242"/>
                <a:gd name="T3" fmla="*/ 2147483646 h 280"/>
                <a:gd name="T4" fmla="*/ 2147483646 w 242"/>
                <a:gd name="T5" fmla="*/ 2147483646 h 280"/>
                <a:gd name="T6" fmla="*/ 2147483646 w 242"/>
                <a:gd name="T7" fmla="*/ 2147483646 h 280"/>
                <a:gd name="T8" fmla="*/ 2147483646 w 242"/>
                <a:gd name="T9" fmla="*/ 2147483646 h 280"/>
                <a:gd name="T10" fmla="*/ 2147483646 w 242"/>
                <a:gd name="T11" fmla="*/ 2147483646 h 280"/>
                <a:gd name="T12" fmla="*/ 2147483646 w 242"/>
                <a:gd name="T13" fmla="*/ 2147483646 h 280"/>
                <a:gd name="T14" fmla="*/ 2147483646 w 242"/>
                <a:gd name="T15" fmla="*/ 2147483646 h 280"/>
                <a:gd name="T16" fmla="*/ 2147483646 w 242"/>
                <a:gd name="T17" fmla="*/ 2147483646 h 280"/>
                <a:gd name="T18" fmla="*/ 0 w 242"/>
                <a:gd name="T19" fmla="*/ 2147483646 h 280"/>
                <a:gd name="T20" fmla="*/ 2147483646 w 242"/>
                <a:gd name="T21" fmla="*/ 2147483646 h 280"/>
                <a:gd name="T22" fmla="*/ 2147483646 w 242"/>
                <a:gd name="T23" fmla="*/ 2147483646 h 280"/>
                <a:gd name="T24" fmla="*/ 2147483646 w 242"/>
                <a:gd name="T25" fmla="*/ 2147483646 h 280"/>
                <a:gd name="T26" fmla="*/ 2147483646 w 242"/>
                <a:gd name="T27" fmla="*/ 2147483646 h 280"/>
                <a:gd name="T28" fmla="*/ 2147483646 w 242"/>
                <a:gd name="T29" fmla="*/ 2147483646 h 280"/>
                <a:gd name="T30" fmla="*/ 2147483646 w 242"/>
                <a:gd name="T31" fmla="*/ 2147483646 h 280"/>
                <a:gd name="T32" fmla="*/ 2147483646 w 242"/>
                <a:gd name="T33" fmla="*/ 2147483646 h 280"/>
                <a:gd name="T34" fmla="*/ 2147483646 w 242"/>
                <a:gd name="T35" fmla="*/ 2147483646 h 280"/>
                <a:gd name="T36" fmla="*/ 2147483646 w 242"/>
                <a:gd name="T37" fmla="*/ 2147483646 h 280"/>
                <a:gd name="T38" fmla="*/ 2147483646 w 242"/>
                <a:gd name="T39" fmla="*/ 2147483646 h 280"/>
                <a:gd name="T40" fmla="*/ 2147483646 w 242"/>
                <a:gd name="T41" fmla="*/ 2147483646 h 280"/>
                <a:gd name="T42" fmla="*/ 2147483646 w 242"/>
                <a:gd name="T43" fmla="*/ 2147483646 h 280"/>
                <a:gd name="T44" fmla="*/ 2147483646 w 242"/>
                <a:gd name="T45" fmla="*/ 2147483646 h 280"/>
                <a:gd name="T46" fmla="*/ 2147483646 w 242"/>
                <a:gd name="T47" fmla="*/ 2147483646 h 280"/>
                <a:gd name="T48" fmla="*/ 2147483646 w 242"/>
                <a:gd name="T49" fmla="*/ 2147483646 h 280"/>
                <a:gd name="T50" fmla="*/ 2147483646 w 242"/>
                <a:gd name="T51" fmla="*/ 2147483646 h 280"/>
                <a:gd name="T52" fmla="*/ 2147483646 w 242"/>
                <a:gd name="T53" fmla="*/ 2147483646 h 280"/>
                <a:gd name="T54" fmla="*/ 2147483646 w 242"/>
                <a:gd name="T55" fmla="*/ 2147483646 h 280"/>
                <a:gd name="T56" fmla="*/ 2147483646 w 242"/>
                <a:gd name="T57" fmla="*/ 2147483646 h 280"/>
                <a:gd name="T58" fmla="*/ 2147483646 w 242"/>
                <a:gd name="T59" fmla="*/ 2147483646 h 280"/>
                <a:gd name="T60" fmla="*/ 2147483646 w 242"/>
                <a:gd name="T61" fmla="*/ 2147483646 h 280"/>
                <a:gd name="T62" fmla="*/ 2147483646 w 242"/>
                <a:gd name="T63" fmla="*/ 2147483646 h 280"/>
                <a:gd name="T64" fmla="*/ 2147483646 w 242"/>
                <a:gd name="T65" fmla="*/ 2147483646 h 280"/>
                <a:gd name="T66" fmla="*/ 2147483646 w 242"/>
                <a:gd name="T67" fmla="*/ 2147483646 h 280"/>
                <a:gd name="T68" fmla="*/ 2147483646 w 242"/>
                <a:gd name="T69" fmla="*/ 2147483646 h 280"/>
                <a:gd name="T70" fmla="*/ 2147483646 w 242"/>
                <a:gd name="T71" fmla="*/ 2147483646 h 280"/>
                <a:gd name="T72" fmla="*/ 2147483646 w 242"/>
                <a:gd name="T73" fmla="*/ 2147483646 h 280"/>
                <a:gd name="T74" fmla="*/ 2147483646 w 242"/>
                <a:gd name="T75" fmla="*/ 2147483646 h 280"/>
                <a:gd name="T76" fmla="*/ 2147483646 w 242"/>
                <a:gd name="T77" fmla="*/ 2147483646 h 280"/>
                <a:gd name="T78" fmla="*/ 2147483646 w 242"/>
                <a:gd name="T79" fmla="*/ 2147483646 h 280"/>
                <a:gd name="T80" fmla="*/ 2147483646 w 242"/>
                <a:gd name="T81" fmla="*/ 2147483646 h 280"/>
                <a:gd name="T82" fmla="*/ 2147483646 w 242"/>
                <a:gd name="T83" fmla="*/ 2147483646 h 280"/>
                <a:gd name="T84" fmla="*/ 2147483646 w 242"/>
                <a:gd name="T85" fmla="*/ 2147483646 h 280"/>
                <a:gd name="T86" fmla="*/ 2147483646 w 242"/>
                <a:gd name="T87" fmla="*/ 2147483646 h 280"/>
                <a:gd name="T88" fmla="*/ 2147483646 w 242"/>
                <a:gd name="T89" fmla="*/ 2147483646 h 280"/>
                <a:gd name="T90" fmla="*/ 2147483646 w 242"/>
                <a:gd name="T91" fmla="*/ 2147483646 h 2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2" h="280">
                  <a:moveTo>
                    <a:pt x="148" y="4"/>
                  </a:moveTo>
                  <a:lnTo>
                    <a:pt x="148" y="4"/>
                  </a:lnTo>
                  <a:lnTo>
                    <a:pt x="136" y="8"/>
                  </a:lnTo>
                  <a:lnTo>
                    <a:pt x="126" y="12"/>
                  </a:lnTo>
                  <a:lnTo>
                    <a:pt x="116" y="10"/>
                  </a:lnTo>
                  <a:lnTo>
                    <a:pt x="102" y="6"/>
                  </a:lnTo>
                  <a:lnTo>
                    <a:pt x="84" y="4"/>
                  </a:lnTo>
                  <a:lnTo>
                    <a:pt x="78" y="6"/>
                  </a:lnTo>
                  <a:lnTo>
                    <a:pt x="74" y="12"/>
                  </a:lnTo>
                  <a:lnTo>
                    <a:pt x="62" y="28"/>
                  </a:lnTo>
                  <a:lnTo>
                    <a:pt x="74" y="52"/>
                  </a:lnTo>
                  <a:lnTo>
                    <a:pt x="54" y="64"/>
                  </a:lnTo>
                  <a:lnTo>
                    <a:pt x="38" y="60"/>
                  </a:lnTo>
                  <a:lnTo>
                    <a:pt x="44" y="74"/>
                  </a:lnTo>
                  <a:lnTo>
                    <a:pt x="44" y="78"/>
                  </a:lnTo>
                  <a:lnTo>
                    <a:pt x="44" y="82"/>
                  </a:lnTo>
                  <a:lnTo>
                    <a:pt x="42" y="88"/>
                  </a:lnTo>
                  <a:lnTo>
                    <a:pt x="36" y="100"/>
                  </a:lnTo>
                  <a:lnTo>
                    <a:pt x="32" y="106"/>
                  </a:lnTo>
                  <a:lnTo>
                    <a:pt x="4" y="132"/>
                  </a:lnTo>
                  <a:lnTo>
                    <a:pt x="10" y="136"/>
                  </a:lnTo>
                  <a:lnTo>
                    <a:pt x="6" y="140"/>
                  </a:lnTo>
                  <a:lnTo>
                    <a:pt x="2" y="144"/>
                  </a:lnTo>
                  <a:lnTo>
                    <a:pt x="0" y="148"/>
                  </a:lnTo>
                  <a:lnTo>
                    <a:pt x="0" y="152"/>
                  </a:lnTo>
                  <a:lnTo>
                    <a:pt x="0" y="156"/>
                  </a:lnTo>
                  <a:lnTo>
                    <a:pt x="20" y="186"/>
                  </a:lnTo>
                  <a:lnTo>
                    <a:pt x="30" y="202"/>
                  </a:lnTo>
                  <a:lnTo>
                    <a:pt x="30" y="204"/>
                  </a:lnTo>
                  <a:lnTo>
                    <a:pt x="30" y="206"/>
                  </a:lnTo>
                  <a:lnTo>
                    <a:pt x="30" y="208"/>
                  </a:lnTo>
                  <a:lnTo>
                    <a:pt x="28" y="210"/>
                  </a:lnTo>
                  <a:lnTo>
                    <a:pt x="34" y="210"/>
                  </a:lnTo>
                  <a:lnTo>
                    <a:pt x="40" y="214"/>
                  </a:lnTo>
                  <a:lnTo>
                    <a:pt x="44" y="218"/>
                  </a:lnTo>
                  <a:lnTo>
                    <a:pt x="48" y="224"/>
                  </a:lnTo>
                  <a:lnTo>
                    <a:pt x="50" y="234"/>
                  </a:lnTo>
                  <a:lnTo>
                    <a:pt x="52" y="246"/>
                  </a:lnTo>
                  <a:lnTo>
                    <a:pt x="56" y="262"/>
                  </a:lnTo>
                  <a:lnTo>
                    <a:pt x="58" y="266"/>
                  </a:lnTo>
                  <a:lnTo>
                    <a:pt x="64" y="270"/>
                  </a:lnTo>
                  <a:lnTo>
                    <a:pt x="68" y="272"/>
                  </a:lnTo>
                  <a:lnTo>
                    <a:pt x="74" y="272"/>
                  </a:lnTo>
                  <a:lnTo>
                    <a:pt x="80" y="270"/>
                  </a:lnTo>
                  <a:lnTo>
                    <a:pt x="84" y="268"/>
                  </a:lnTo>
                  <a:lnTo>
                    <a:pt x="90" y="264"/>
                  </a:lnTo>
                  <a:lnTo>
                    <a:pt x="90" y="260"/>
                  </a:lnTo>
                  <a:lnTo>
                    <a:pt x="90" y="258"/>
                  </a:lnTo>
                  <a:lnTo>
                    <a:pt x="104" y="248"/>
                  </a:lnTo>
                  <a:lnTo>
                    <a:pt x="104" y="250"/>
                  </a:lnTo>
                  <a:lnTo>
                    <a:pt x="116" y="268"/>
                  </a:lnTo>
                  <a:lnTo>
                    <a:pt x="122" y="270"/>
                  </a:lnTo>
                  <a:lnTo>
                    <a:pt x="130" y="272"/>
                  </a:lnTo>
                  <a:lnTo>
                    <a:pt x="134" y="272"/>
                  </a:lnTo>
                  <a:lnTo>
                    <a:pt x="130" y="262"/>
                  </a:lnTo>
                  <a:lnTo>
                    <a:pt x="146" y="268"/>
                  </a:lnTo>
                  <a:lnTo>
                    <a:pt x="150" y="268"/>
                  </a:lnTo>
                  <a:lnTo>
                    <a:pt x="152" y="270"/>
                  </a:lnTo>
                  <a:lnTo>
                    <a:pt x="166" y="280"/>
                  </a:lnTo>
                  <a:lnTo>
                    <a:pt x="170" y="274"/>
                  </a:lnTo>
                  <a:lnTo>
                    <a:pt x="168" y="248"/>
                  </a:lnTo>
                  <a:lnTo>
                    <a:pt x="170" y="246"/>
                  </a:lnTo>
                  <a:lnTo>
                    <a:pt x="180" y="234"/>
                  </a:lnTo>
                  <a:lnTo>
                    <a:pt x="180" y="232"/>
                  </a:lnTo>
                  <a:lnTo>
                    <a:pt x="176" y="226"/>
                  </a:lnTo>
                  <a:lnTo>
                    <a:pt x="172" y="224"/>
                  </a:lnTo>
                  <a:lnTo>
                    <a:pt x="174" y="222"/>
                  </a:lnTo>
                  <a:lnTo>
                    <a:pt x="176" y="220"/>
                  </a:lnTo>
                  <a:lnTo>
                    <a:pt x="178" y="220"/>
                  </a:lnTo>
                  <a:lnTo>
                    <a:pt x="198" y="186"/>
                  </a:lnTo>
                  <a:lnTo>
                    <a:pt x="200" y="188"/>
                  </a:lnTo>
                  <a:lnTo>
                    <a:pt x="204" y="188"/>
                  </a:lnTo>
                  <a:lnTo>
                    <a:pt x="204" y="190"/>
                  </a:lnTo>
                  <a:lnTo>
                    <a:pt x="204" y="204"/>
                  </a:lnTo>
                  <a:lnTo>
                    <a:pt x="228" y="184"/>
                  </a:lnTo>
                  <a:lnTo>
                    <a:pt x="226" y="172"/>
                  </a:lnTo>
                  <a:lnTo>
                    <a:pt x="222" y="172"/>
                  </a:lnTo>
                  <a:lnTo>
                    <a:pt x="214" y="174"/>
                  </a:lnTo>
                  <a:lnTo>
                    <a:pt x="228" y="136"/>
                  </a:lnTo>
                  <a:lnTo>
                    <a:pt x="216" y="136"/>
                  </a:lnTo>
                  <a:lnTo>
                    <a:pt x="214" y="136"/>
                  </a:lnTo>
                  <a:lnTo>
                    <a:pt x="214" y="134"/>
                  </a:lnTo>
                  <a:lnTo>
                    <a:pt x="210" y="128"/>
                  </a:lnTo>
                  <a:lnTo>
                    <a:pt x="208" y="122"/>
                  </a:lnTo>
                  <a:lnTo>
                    <a:pt x="210" y="116"/>
                  </a:lnTo>
                  <a:lnTo>
                    <a:pt x="230" y="116"/>
                  </a:lnTo>
                  <a:lnTo>
                    <a:pt x="242" y="116"/>
                  </a:lnTo>
                  <a:lnTo>
                    <a:pt x="240" y="106"/>
                  </a:lnTo>
                  <a:lnTo>
                    <a:pt x="232" y="92"/>
                  </a:lnTo>
                  <a:lnTo>
                    <a:pt x="216" y="86"/>
                  </a:lnTo>
                  <a:lnTo>
                    <a:pt x="232" y="70"/>
                  </a:lnTo>
                  <a:lnTo>
                    <a:pt x="232" y="66"/>
                  </a:lnTo>
                  <a:lnTo>
                    <a:pt x="224" y="68"/>
                  </a:lnTo>
                  <a:lnTo>
                    <a:pt x="220" y="68"/>
                  </a:lnTo>
                  <a:lnTo>
                    <a:pt x="220" y="66"/>
                  </a:lnTo>
                  <a:lnTo>
                    <a:pt x="220" y="64"/>
                  </a:lnTo>
                  <a:lnTo>
                    <a:pt x="218" y="58"/>
                  </a:lnTo>
                  <a:lnTo>
                    <a:pt x="214" y="54"/>
                  </a:lnTo>
                  <a:lnTo>
                    <a:pt x="210" y="50"/>
                  </a:lnTo>
                  <a:lnTo>
                    <a:pt x="204" y="48"/>
                  </a:lnTo>
                  <a:lnTo>
                    <a:pt x="172" y="48"/>
                  </a:lnTo>
                  <a:lnTo>
                    <a:pt x="160" y="64"/>
                  </a:lnTo>
                  <a:lnTo>
                    <a:pt x="156" y="64"/>
                  </a:lnTo>
                  <a:lnTo>
                    <a:pt x="104" y="48"/>
                  </a:lnTo>
                  <a:lnTo>
                    <a:pt x="154" y="36"/>
                  </a:lnTo>
                  <a:lnTo>
                    <a:pt x="158" y="34"/>
                  </a:lnTo>
                  <a:lnTo>
                    <a:pt x="162" y="30"/>
                  </a:lnTo>
                  <a:lnTo>
                    <a:pt x="178" y="12"/>
                  </a:lnTo>
                  <a:lnTo>
                    <a:pt x="162" y="0"/>
                  </a:lnTo>
                  <a:lnTo>
                    <a:pt x="148" y="4"/>
                  </a:lnTo>
                  <a:close/>
                </a:path>
              </a:pathLst>
            </a:custGeom>
            <a:grpFill/>
            <a:ln w="3175">
              <a:solidFill>
                <a:schemeClr val="bg1"/>
              </a:solidFill>
              <a:round/>
            </a:ln>
          </p:spPr>
          <p:txBody>
            <a:bodyPr/>
            <a:lstStyle/>
            <a:p>
              <a:endParaRPr lang="zh-CN" altLang="en-US"/>
            </a:p>
          </p:txBody>
        </p:sp>
        <p:sp>
          <p:nvSpPr>
            <p:cNvPr id="22" name="安徽"/>
            <p:cNvSpPr/>
            <p:nvPr/>
          </p:nvSpPr>
          <p:spPr bwMode="auto">
            <a:xfrm>
              <a:off x="5646152" y="3846725"/>
              <a:ext cx="547818" cy="669555"/>
            </a:xfrm>
            <a:custGeom>
              <a:avLst/>
              <a:gdLst>
                <a:gd name="T0" fmla="*/ 2147483646 w 306"/>
                <a:gd name="T1" fmla="*/ 2147483646 h 374"/>
                <a:gd name="T2" fmla="*/ 2147483646 w 306"/>
                <a:gd name="T3" fmla="*/ 2147483646 h 374"/>
                <a:gd name="T4" fmla="*/ 2147483646 w 306"/>
                <a:gd name="T5" fmla="*/ 2147483646 h 374"/>
                <a:gd name="T6" fmla="*/ 2147483646 w 306"/>
                <a:gd name="T7" fmla="*/ 2147483646 h 374"/>
                <a:gd name="T8" fmla="*/ 2147483646 w 306"/>
                <a:gd name="T9" fmla="*/ 2147483646 h 374"/>
                <a:gd name="T10" fmla="*/ 2147483646 w 306"/>
                <a:gd name="T11" fmla="*/ 2147483646 h 374"/>
                <a:gd name="T12" fmla="*/ 2147483646 w 306"/>
                <a:gd name="T13" fmla="*/ 2147483646 h 374"/>
                <a:gd name="T14" fmla="*/ 2147483646 w 306"/>
                <a:gd name="T15" fmla="*/ 2147483646 h 374"/>
                <a:gd name="T16" fmla="*/ 2147483646 w 306"/>
                <a:gd name="T17" fmla="*/ 2147483646 h 374"/>
                <a:gd name="T18" fmla="*/ 2147483646 w 306"/>
                <a:gd name="T19" fmla="*/ 2147483646 h 374"/>
                <a:gd name="T20" fmla="*/ 2147483646 w 306"/>
                <a:gd name="T21" fmla="*/ 2147483646 h 374"/>
                <a:gd name="T22" fmla="*/ 2147483646 w 306"/>
                <a:gd name="T23" fmla="*/ 2147483646 h 374"/>
                <a:gd name="T24" fmla="*/ 2147483646 w 306"/>
                <a:gd name="T25" fmla="*/ 2147483646 h 374"/>
                <a:gd name="T26" fmla="*/ 2147483646 w 306"/>
                <a:gd name="T27" fmla="*/ 2147483646 h 374"/>
                <a:gd name="T28" fmla="*/ 2147483646 w 306"/>
                <a:gd name="T29" fmla="*/ 2147483646 h 374"/>
                <a:gd name="T30" fmla="*/ 2147483646 w 306"/>
                <a:gd name="T31" fmla="*/ 2147483646 h 374"/>
                <a:gd name="T32" fmla="*/ 2147483646 w 306"/>
                <a:gd name="T33" fmla="*/ 2147483646 h 374"/>
                <a:gd name="T34" fmla="*/ 2147483646 w 306"/>
                <a:gd name="T35" fmla="*/ 2147483646 h 374"/>
                <a:gd name="T36" fmla="*/ 2147483646 w 306"/>
                <a:gd name="T37" fmla="*/ 2147483646 h 374"/>
                <a:gd name="T38" fmla="*/ 2147483646 w 306"/>
                <a:gd name="T39" fmla="*/ 2147483646 h 374"/>
                <a:gd name="T40" fmla="*/ 2147483646 w 306"/>
                <a:gd name="T41" fmla="*/ 2147483646 h 374"/>
                <a:gd name="T42" fmla="*/ 2147483646 w 306"/>
                <a:gd name="T43" fmla="*/ 2147483646 h 374"/>
                <a:gd name="T44" fmla="*/ 2147483646 w 306"/>
                <a:gd name="T45" fmla="*/ 2147483646 h 374"/>
                <a:gd name="T46" fmla="*/ 2147483646 w 306"/>
                <a:gd name="T47" fmla="*/ 2147483646 h 374"/>
                <a:gd name="T48" fmla="*/ 2147483646 w 306"/>
                <a:gd name="T49" fmla="*/ 2147483646 h 374"/>
                <a:gd name="T50" fmla="*/ 2147483646 w 306"/>
                <a:gd name="T51" fmla="*/ 2147483646 h 374"/>
                <a:gd name="T52" fmla="*/ 2147483646 w 306"/>
                <a:gd name="T53" fmla="*/ 2147483646 h 374"/>
                <a:gd name="T54" fmla="*/ 2147483646 w 306"/>
                <a:gd name="T55" fmla="*/ 2147483646 h 374"/>
                <a:gd name="T56" fmla="*/ 2147483646 w 306"/>
                <a:gd name="T57" fmla="*/ 2147483646 h 374"/>
                <a:gd name="T58" fmla="*/ 2147483646 w 306"/>
                <a:gd name="T59" fmla="*/ 2147483646 h 374"/>
                <a:gd name="T60" fmla="*/ 2147483646 w 306"/>
                <a:gd name="T61" fmla="*/ 2147483646 h 374"/>
                <a:gd name="T62" fmla="*/ 2147483646 w 306"/>
                <a:gd name="T63" fmla="*/ 2147483646 h 374"/>
                <a:gd name="T64" fmla="*/ 2147483646 w 306"/>
                <a:gd name="T65" fmla="*/ 2147483646 h 374"/>
                <a:gd name="T66" fmla="*/ 2147483646 w 306"/>
                <a:gd name="T67" fmla="*/ 2147483646 h 374"/>
                <a:gd name="T68" fmla="*/ 2147483646 w 306"/>
                <a:gd name="T69" fmla="*/ 2147483646 h 374"/>
                <a:gd name="T70" fmla="*/ 2147483646 w 306"/>
                <a:gd name="T71" fmla="*/ 2147483646 h 374"/>
                <a:gd name="T72" fmla="*/ 2147483646 w 306"/>
                <a:gd name="T73" fmla="*/ 2147483646 h 374"/>
                <a:gd name="T74" fmla="*/ 2147483646 w 306"/>
                <a:gd name="T75" fmla="*/ 2147483646 h 374"/>
                <a:gd name="T76" fmla="*/ 2147483646 w 306"/>
                <a:gd name="T77" fmla="*/ 2147483646 h 374"/>
                <a:gd name="T78" fmla="*/ 2147483646 w 306"/>
                <a:gd name="T79" fmla="*/ 2147483646 h 374"/>
                <a:gd name="T80" fmla="*/ 2147483646 w 306"/>
                <a:gd name="T81" fmla="*/ 2147483646 h 374"/>
                <a:gd name="T82" fmla="*/ 2147483646 w 306"/>
                <a:gd name="T83" fmla="*/ 2147483646 h 374"/>
                <a:gd name="T84" fmla="*/ 2147483646 w 306"/>
                <a:gd name="T85" fmla="*/ 2147483646 h 374"/>
                <a:gd name="T86" fmla="*/ 2147483646 w 306"/>
                <a:gd name="T87" fmla="*/ 2147483646 h 374"/>
                <a:gd name="T88" fmla="*/ 2147483646 w 306"/>
                <a:gd name="T89" fmla="*/ 2147483646 h 374"/>
                <a:gd name="T90" fmla="*/ 2147483646 w 306"/>
                <a:gd name="T91" fmla="*/ 2147483646 h 374"/>
                <a:gd name="T92" fmla="*/ 2147483646 w 306"/>
                <a:gd name="T93" fmla="*/ 2147483646 h 374"/>
                <a:gd name="T94" fmla="*/ 2147483646 w 306"/>
                <a:gd name="T95" fmla="*/ 2147483646 h 374"/>
                <a:gd name="T96" fmla="*/ 2147483646 w 306"/>
                <a:gd name="T97" fmla="*/ 2147483646 h 374"/>
                <a:gd name="T98" fmla="*/ 2147483646 w 306"/>
                <a:gd name="T99" fmla="*/ 2147483646 h 374"/>
                <a:gd name="T100" fmla="*/ 2147483646 w 306"/>
                <a:gd name="T101" fmla="*/ 2147483646 h 374"/>
                <a:gd name="T102" fmla="*/ 2147483646 w 306"/>
                <a:gd name="T103" fmla="*/ 2147483646 h 374"/>
                <a:gd name="T104" fmla="*/ 2147483646 w 306"/>
                <a:gd name="T105" fmla="*/ 2147483646 h 374"/>
                <a:gd name="T106" fmla="*/ 2147483646 w 306"/>
                <a:gd name="T107" fmla="*/ 2147483646 h 374"/>
                <a:gd name="T108" fmla="*/ 2147483646 w 306"/>
                <a:gd name="T109" fmla="*/ 2147483646 h 374"/>
                <a:gd name="T110" fmla="*/ 2147483646 w 306"/>
                <a:gd name="T111" fmla="*/ 2147483646 h 374"/>
                <a:gd name="T112" fmla="*/ 2147483646 w 306"/>
                <a:gd name="T113" fmla="*/ 2147483646 h 374"/>
                <a:gd name="T114" fmla="*/ 2147483646 w 306"/>
                <a:gd name="T115" fmla="*/ 2147483646 h 37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06" h="374">
                  <a:moveTo>
                    <a:pt x="192" y="106"/>
                  </a:moveTo>
                  <a:lnTo>
                    <a:pt x="192" y="106"/>
                  </a:lnTo>
                  <a:lnTo>
                    <a:pt x="186" y="86"/>
                  </a:lnTo>
                  <a:lnTo>
                    <a:pt x="180" y="70"/>
                  </a:lnTo>
                  <a:lnTo>
                    <a:pt x="174" y="60"/>
                  </a:lnTo>
                  <a:lnTo>
                    <a:pt x="170" y="56"/>
                  </a:lnTo>
                  <a:lnTo>
                    <a:pt x="142" y="46"/>
                  </a:lnTo>
                  <a:lnTo>
                    <a:pt x="122" y="40"/>
                  </a:lnTo>
                  <a:lnTo>
                    <a:pt x="110" y="34"/>
                  </a:lnTo>
                  <a:lnTo>
                    <a:pt x="104" y="30"/>
                  </a:lnTo>
                  <a:lnTo>
                    <a:pt x="96" y="22"/>
                  </a:lnTo>
                  <a:lnTo>
                    <a:pt x="80" y="0"/>
                  </a:lnTo>
                  <a:lnTo>
                    <a:pt x="74" y="0"/>
                  </a:lnTo>
                  <a:lnTo>
                    <a:pt x="76" y="2"/>
                  </a:lnTo>
                  <a:lnTo>
                    <a:pt x="82" y="14"/>
                  </a:lnTo>
                  <a:lnTo>
                    <a:pt x="96" y="34"/>
                  </a:lnTo>
                  <a:lnTo>
                    <a:pt x="98" y="36"/>
                  </a:lnTo>
                  <a:lnTo>
                    <a:pt x="98" y="38"/>
                  </a:lnTo>
                  <a:lnTo>
                    <a:pt x="86" y="60"/>
                  </a:lnTo>
                  <a:lnTo>
                    <a:pt x="78" y="70"/>
                  </a:lnTo>
                  <a:lnTo>
                    <a:pt x="74" y="72"/>
                  </a:lnTo>
                  <a:lnTo>
                    <a:pt x="72" y="72"/>
                  </a:lnTo>
                  <a:lnTo>
                    <a:pt x="64" y="66"/>
                  </a:lnTo>
                  <a:lnTo>
                    <a:pt x="52" y="50"/>
                  </a:lnTo>
                  <a:lnTo>
                    <a:pt x="38" y="46"/>
                  </a:lnTo>
                  <a:lnTo>
                    <a:pt x="40" y="54"/>
                  </a:lnTo>
                  <a:lnTo>
                    <a:pt x="46" y="70"/>
                  </a:lnTo>
                  <a:lnTo>
                    <a:pt x="46" y="72"/>
                  </a:lnTo>
                  <a:lnTo>
                    <a:pt x="46" y="74"/>
                  </a:lnTo>
                  <a:lnTo>
                    <a:pt x="44" y="82"/>
                  </a:lnTo>
                  <a:lnTo>
                    <a:pt x="28" y="88"/>
                  </a:lnTo>
                  <a:lnTo>
                    <a:pt x="24" y="90"/>
                  </a:lnTo>
                  <a:lnTo>
                    <a:pt x="22" y="94"/>
                  </a:lnTo>
                  <a:lnTo>
                    <a:pt x="22" y="102"/>
                  </a:lnTo>
                  <a:lnTo>
                    <a:pt x="24" y="116"/>
                  </a:lnTo>
                  <a:lnTo>
                    <a:pt x="20" y="124"/>
                  </a:lnTo>
                  <a:lnTo>
                    <a:pt x="18" y="126"/>
                  </a:lnTo>
                  <a:lnTo>
                    <a:pt x="16" y="126"/>
                  </a:lnTo>
                  <a:lnTo>
                    <a:pt x="0" y="122"/>
                  </a:lnTo>
                  <a:lnTo>
                    <a:pt x="2" y="126"/>
                  </a:lnTo>
                  <a:lnTo>
                    <a:pt x="8" y="130"/>
                  </a:lnTo>
                  <a:lnTo>
                    <a:pt x="18" y="144"/>
                  </a:lnTo>
                  <a:lnTo>
                    <a:pt x="28" y="160"/>
                  </a:lnTo>
                  <a:lnTo>
                    <a:pt x="28" y="162"/>
                  </a:lnTo>
                  <a:lnTo>
                    <a:pt x="36" y="162"/>
                  </a:lnTo>
                  <a:lnTo>
                    <a:pt x="42" y="160"/>
                  </a:lnTo>
                  <a:lnTo>
                    <a:pt x="48" y="162"/>
                  </a:lnTo>
                  <a:lnTo>
                    <a:pt x="54" y="164"/>
                  </a:lnTo>
                  <a:lnTo>
                    <a:pt x="60" y="166"/>
                  </a:lnTo>
                  <a:lnTo>
                    <a:pt x="70" y="178"/>
                  </a:lnTo>
                  <a:lnTo>
                    <a:pt x="68" y="200"/>
                  </a:lnTo>
                  <a:lnTo>
                    <a:pt x="72" y="204"/>
                  </a:lnTo>
                  <a:lnTo>
                    <a:pt x="72" y="210"/>
                  </a:lnTo>
                  <a:lnTo>
                    <a:pt x="68" y="214"/>
                  </a:lnTo>
                  <a:lnTo>
                    <a:pt x="60" y="218"/>
                  </a:lnTo>
                  <a:lnTo>
                    <a:pt x="56" y="218"/>
                  </a:lnTo>
                  <a:lnTo>
                    <a:pt x="54" y="220"/>
                  </a:lnTo>
                  <a:lnTo>
                    <a:pt x="52" y="224"/>
                  </a:lnTo>
                  <a:lnTo>
                    <a:pt x="50" y="230"/>
                  </a:lnTo>
                  <a:lnTo>
                    <a:pt x="44" y="244"/>
                  </a:lnTo>
                  <a:lnTo>
                    <a:pt x="52" y="254"/>
                  </a:lnTo>
                  <a:lnTo>
                    <a:pt x="74" y="258"/>
                  </a:lnTo>
                  <a:lnTo>
                    <a:pt x="76" y="258"/>
                  </a:lnTo>
                  <a:lnTo>
                    <a:pt x="86" y="268"/>
                  </a:lnTo>
                  <a:lnTo>
                    <a:pt x="72" y="288"/>
                  </a:lnTo>
                  <a:lnTo>
                    <a:pt x="102" y="352"/>
                  </a:lnTo>
                  <a:lnTo>
                    <a:pt x="104" y="354"/>
                  </a:lnTo>
                  <a:lnTo>
                    <a:pt x="98" y="358"/>
                  </a:lnTo>
                  <a:lnTo>
                    <a:pt x="100" y="364"/>
                  </a:lnTo>
                  <a:lnTo>
                    <a:pt x="156" y="330"/>
                  </a:lnTo>
                  <a:lnTo>
                    <a:pt x="146" y="346"/>
                  </a:lnTo>
                  <a:lnTo>
                    <a:pt x="138" y="362"/>
                  </a:lnTo>
                  <a:lnTo>
                    <a:pt x="134" y="374"/>
                  </a:lnTo>
                  <a:lnTo>
                    <a:pt x="140" y="372"/>
                  </a:lnTo>
                  <a:lnTo>
                    <a:pt x="146" y="366"/>
                  </a:lnTo>
                  <a:lnTo>
                    <a:pt x="152" y="360"/>
                  </a:lnTo>
                  <a:lnTo>
                    <a:pt x="156" y="350"/>
                  </a:lnTo>
                  <a:lnTo>
                    <a:pt x="158" y="350"/>
                  </a:lnTo>
                  <a:lnTo>
                    <a:pt x="172" y="342"/>
                  </a:lnTo>
                  <a:lnTo>
                    <a:pt x="174" y="340"/>
                  </a:lnTo>
                  <a:lnTo>
                    <a:pt x="196" y="358"/>
                  </a:lnTo>
                  <a:lnTo>
                    <a:pt x="220" y="360"/>
                  </a:lnTo>
                  <a:lnTo>
                    <a:pt x="232" y="368"/>
                  </a:lnTo>
                  <a:lnTo>
                    <a:pt x="260" y="342"/>
                  </a:lnTo>
                  <a:lnTo>
                    <a:pt x="264" y="336"/>
                  </a:lnTo>
                  <a:lnTo>
                    <a:pt x="268" y="326"/>
                  </a:lnTo>
                  <a:lnTo>
                    <a:pt x="272" y="320"/>
                  </a:lnTo>
                  <a:lnTo>
                    <a:pt x="270" y="312"/>
                  </a:lnTo>
                  <a:lnTo>
                    <a:pt x="260" y="296"/>
                  </a:lnTo>
                  <a:lnTo>
                    <a:pt x="254" y="286"/>
                  </a:lnTo>
                  <a:lnTo>
                    <a:pt x="288" y="298"/>
                  </a:lnTo>
                  <a:lnTo>
                    <a:pt x="300" y="292"/>
                  </a:lnTo>
                  <a:lnTo>
                    <a:pt x="288" y="270"/>
                  </a:lnTo>
                  <a:lnTo>
                    <a:pt x="288" y="268"/>
                  </a:lnTo>
                  <a:lnTo>
                    <a:pt x="306" y="246"/>
                  </a:lnTo>
                  <a:lnTo>
                    <a:pt x="298" y="234"/>
                  </a:lnTo>
                  <a:lnTo>
                    <a:pt x="290" y="226"/>
                  </a:lnTo>
                  <a:lnTo>
                    <a:pt x="284" y="222"/>
                  </a:lnTo>
                  <a:lnTo>
                    <a:pt x="282" y="222"/>
                  </a:lnTo>
                  <a:lnTo>
                    <a:pt x="272" y="232"/>
                  </a:lnTo>
                  <a:lnTo>
                    <a:pt x="272" y="230"/>
                  </a:lnTo>
                  <a:lnTo>
                    <a:pt x="270" y="230"/>
                  </a:lnTo>
                  <a:lnTo>
                    <a:pt x="256" y="226"/>
                  </a:lnTo>
                  <a:lnTo>
                    <a:pt x="252" y="214"/>
                  </a:lnTo>
                  <a:lnTo>
                    <a:pt x="244" y="210"/>
                  </a:lnTo>
                  <a:lnTo>
                    <a:pt x="236" y="204"/>
                  </a:lnTo>
                  <a:lnTo>
                    <a:pt x="226" y="198"/>
                  </a:lnTo>
                  <a:lnTo>
                    <a:pt x="218" y="192"/>
                  </a:lnTo>
                  <a:lnTo>
                    <a:pt x="216" y="190"/>
                  </a:lnTo>
                  <a:lnTo>
                    <a:pt x="216" y="186"/>
                  </a:lnTo>
                  <a:lnTo>
                    <a:pt x="214" y="184"/>
                  </a:lnTo>
                  <a:lnTo>
                    <a:pt x="216" y="180"/>
                  </a:lnTo>
                  <a:lnTo>
                    <a:pt x="220" y="170"/>
                  </a:lnTo>
                  <a:lnTo>
                    <a:pt x="230" y="152"/>
                  </a:lnTo>
                  <a:lnTo>
                    <a:pt x="232" y="144"/>
                  </a:lnTo>
                  <a:lnTo>
                    <a:pt x="234" y="138"/>
                  </a:lnTo>
                  <a:lnTo>
                    <a:pt x="234" y="128"/>
                  </a:lnTo>
                  <a:lnTo>
                    <a:pt x="240" y="128"/>
                  </a:lnTo>
                  <a:lnTo>
                    <a:pt x="258" y="130"/>
                  </a:lnTo>
                  <a:lnTo>
                    <a:pt x="260" y="122"/>
                  </a:lnTo>
                  <a:lnTo>
                    <a:pt x="264" y="106"/>
                  </a:lnTo>
                  <a:lnTo>
                    <a:pt x="260" y="104"/>
                  </a:lnTo>
                  <a:lnTo>
                    <a:pt x="242" y="116"/>
                  </a:lnTo>
                  <a:lnTo>
                    <a:pt x="230" y="122"/>
                  </a:lnTo>
                  <a:lnTo>
                    <a:pt x="222" y="122"/>
                  </a:lnTo>
                  <a:lnTo>
                    <a:pt x="214" y="120"/>
                  </a:lnTo>
                  <a:lnTo>
                    <a:pt x="204" y="114"/>
                  </a:lnTo>
                  <a:lnTo>
                    <a:pt x="194" y="108"/>
                  </a:lnTo>
                  <a:lnTo>
                    <a:pt x="194" y="106"/>
                  </a:lnTo>
                  <a:lnTo>
                    <a:pt x="192" y="106"/>
                  </a:lnTo>
                  <a:close/>
                </a:path>
              </a:pathLst>
            </a:custGeom>
            <a:grpFill/>
            <a:ln w="3175">
              <a:solidFill>
                <a:schemeClr val="bg1"/>
              </a:solidFill>
              <a:round/>
            </a:ln>
          </p:spPr>
          <p:txBody>
            <a:bodyPr/>
            <a:lstStyle/>
            <a:p>
              <a:endParaRPr lang="zh-CN" altLang="en-US"/>
            </a:p>
          </p:txBody>
        </p:sp>
        <p:sp>
          <p:nvSpPr>
            <p:cNvPr id="23" name="天津"/>
            <p:cNvSpPr/>
            <p:nvPr/>
          </p:nvSpPr>
          <p:spPr bwMode="auto">
            <a:xfrm>
              <a:off x="5753567" y="3073336"/>
              <a:ext cx="143220" cy="207669"/>
            </a:xfrm>
            <a:custGeom>
              <a:avLst/>
              <a:gdLst>
                <a:gd name="T0" fmla="*/ 2147483646 w 80"/>
                <a:gd name="T1" fmla="*/ 2147483646 h 116"/>
                <a:gd name="T2" fmla="*/ 2147483646 w 80"/>
                <a:gd name="T3" fmla="*/ 0 h 116"/>
                <a:gd name="T4" fmla="*/ 2147483646 w 80"/>
                <a:gd name="T5" fmla="*/ 0 h 116"/>
                <a:gd name="T6" fmla="*/ 2147483646 w 80"/>
                <a:gd name="T7" fmla="*/ 2147483646 h 116"/>
                <a:gd name="T8" fmla="*/ 2147483646 w 80"/>
                <a:gd name="T9" fmla="*/ 2147483646 h 116"/>
                <a:gd name="T10" fmla="*/ 2147483646 w 80"/>
                <a:gd name="T11" fmla="*/ 2147483646 h 116"/>
                <a:gd name="T12" fmla="*/ 2147483646 w 80"/>
                <a:gd name="T13" fmla="*/ 2147483646 h 116"/>
                <a:gd name="T14" fmla="*/ 2147483646 w 80"/>
                <a:gd name="T15" fmla="*/ 2147483646 h 116"/>
                <a:gd name="T16" fmla="*/ 2147483646 w 80"/>
                <a:gd name="T17" fmla="*/ 2147483646 h 116"/>
                <a:gd name="T18" fmla="*/ 2147483646 w 80"/>
                <a:gd name="T19" fmla="*/ 2147483646 h 116"/>
                <a:gd name="T20" fmla="*/ 2147483646 w 80"/>
                <a:gd name="T21" fmla="*/ 2147483646 h 116"/>
                <a:gd name="T22" fmla="*/ 2147483646 w 80"/>
                <a:gd name="T23" fmla="*/ 2147483646 h 116"/>
                <a:gd name="T24" fmla="*/ 2147483646 w 80"/>
                <a:gd name="T25" fmla="*/ 2147483646 h 116"/>
                <a:gd name="T26" fmla="*/ 2147483646 w 80"/>
                <a:gd name="T27" fmla="*/ 2147483646 h 116"/>
                <a:gd name="T28" fmla="*/ 2147483646 w 80"/>
                <a:gd name="T29" fmla="*/ 2147483646 h 116"/>
                <a:gd name="T30" fmla="*/ 2147483646 w 80"/>
                <a:gd name="T31" fmla="*/ 2147483646 h 116"/>
                <a:gd name="T32" fmla="*/ 2147483646 w 80"/>
                <a:gd name="T33" fmla="*/ 2147483646 h 116"/>
                <a:gd name="T34" fmla="*/ 0 w 80"/>
                <a:gd name="T35" fmla="*/ 2147483646 h 116"/>
                <a:gd name="T36" fmla="*/ 0 w 80"/>
                <a:gd name="T37" fmla="*/ 2147483646 h 116"/>
                <a:gd name="T38" fmla="*/ 0 w 80"/>
                <a:gd name="T39" fmla="*/ 2147483646 h 116"/>
                <a:gd name="T40" fmla="*/ 0 w 80"/>
                <a:gd name="T41" fmla="*/ 2147483646 h 116"/>
                <a:gd name="T42" fmla="*/ 2147483646 w 80"/>
                <a:gd name="T43" fmla="*/ 2147483646 h 116"/>
                <a:gd name="T44" fmla="*/ 2147483646 w 80"/>
                <a:gd name="T45" fmla="*/ 2147483646 h 116"/>
                <a:gd name="T46" fmla="*/ 2147483646 w 80"/>
                <a:gd name="T47" fmla="*/ 2147483646 h 116"/>
                <a:gd name="T48" fmla="*/ 2147483646 w 80"/>
                <a:gd name="T49" fmla="*/ 2147483646 h 116"/>
                <a:gd name="T50" fmla="*/ 2147483646 w 80"/>
                <a:gd name="T51" fmla="*/ 2147483646 h 116"/>
                <a:gd name="T52" fmla="*/ 2147483646 w 80"/>
                <a:gd name="T53" fmla="*/ 2147483646 h 116"/>
                <a:gd name="T54" fmla="*/ 2147483646 w 80"/>
                <a:gd name="T55" fmla="*/ 2147483646 h 116"/>
                <a:gd name="T56" fmla="*/ 2147483646 w 80"/>
                <a:gd name="T57" fmla="*/ 2147483646 h 116"/>
                <a:gd name="T58" fmla="*/ 2147483646 w 80"/>
                <a:gd name="T59" fmla="*/ 2147483646 h 116"/>
                <a:gd name="T60" fmla="*/ 2147483646 w 80"/>
                <a:gd name="T61" fmla="*/ 2147483646 h 116"/>
                <a:gd name="T62" fmla="*/ 2147483646 w 80"/>
                <a:gd name="T63" fmla="*/ 2147483646 h 116"/>
                <a:gd name="T64" fmla="*/ 2147483646 w 80"/>
                <a:gd name="T65" fmla="*/ 2147483646 h 116"/>
                <a:gd name="T66" fmla="*/ 2147483646 w 80"/>
                <a:gd name="T67" fmla="*/ 2147483646 h 116"/>
                <a:gd name="T68" fmla="*/ 2147483646 w 80"/>
                <a:gd name="T69" fmla="*/ 2147483646 h 116"/>
                <a:gd name="T70" fmla="*/ 2147483646 w 80"/>
                <a:gd name="T71" fmla="*/ 2147483646 h 116"/>
                <a:gd name="T72" fmla="*/ 2147483646 w 80"/>
                <a:gd name="T73" fmla="*/ 2147483646 h 116"/>
                <a:gd name="T74" fmla="*/ 2147483646 w 80"/>
                <a:gd name="T75" fmla="*/ 2147483646 h 116"/>
                <a:gd name="T76" fmla="*/ 2147483646 w 80"/>
                <a:gd name="T77" fmla="*/ 2147483646 h 116"/>
                <a:gd name="T78" fmla="*/ 2147483646 w 80"/>
                <a:gd name="T79" fmla="*/ 2147483646 h 116"/>
                <a:gd name="T80" fmla="*/ 2147483646 w 80"/>
                <a:gd name="T81" fmla="*/ 2147483646 h 116"/>
                <a:gd name="T82" fmla="*/ 2147483646 w 80"/>
                <a:gd name="T83" fmla="*/ 2147483646 h 116"/>
                <a:gd name="T84" fmla="*/ 2147483646 w 80"/>
                <a:gd name="T85" fmla="*/ 2147483646 h 116"/>
                <a:gd name="T86" fmla="*/ 2147483646 w 80"/>
                <a:gd name="T87" fmla="*/ 2147483646 h 116"/>
                <a:gd name="T88" fmla="*/ 2147483646 w 80"/>
                <a:gd name="T89" fmla="*/ 2147483646 h 116"/>
                <a:gd name="T90" fmla="*/ 2147483646 w 80"/>
                <a:gd name="T91" fmla="*/ 2147483646 h 116"/>
                <a:gd name="T92" fmla="*/ 2147483646 w 80"/>
                <a:gd name="T93" fmla="*/ 2147483646 h 116"/>
                <a:gd name="T94" fmla="*/ 2147483646 w 80"/>
                <a:gd name="T95" fmla="*/ 2147483646 h 1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0" h="116">
                  <a:moveTo>
                    <a:pt x="46" y="2"/>
                  </a:moveTo>
                  <a:lnTo>
                    <a:pt x="44" y="0"/>
                  </a:lnTo>
                  <a:lnTo>
                    <a:pt x="40" y="2"/>
                  </a:lnTo>
                  <a:lnTo>
                    <a:pt x="38" y="4"/>
                  </a:lnTo>
                  <a:lnTo>
                    <a:pt x="32" y="14"/>
                  </a:lnTo>
                  <a:lnTo>
                    <a:pt x="28" y="12"/>
                  </a:lnTo>
                  <a:lnTo>
                    <a:pt x="28" y="14"/>
                  </a:lnTo>
                  <a:lnTo>
                    <a:pt x="22" y="20"/>
                  </a:lnTo>
                  <a:lnTo>
                    <a:pt x="18" y="22"/>
                  </a:lnTo>
                  <a:lnTo>
                    <a:pt x="10" y="26"/>
                  </a:lnTo>
                  <a:lnTo>
                    <a:pt x="8" y="32"/>
                  </a:lnTo>
                  <a:lnTo>
                    <a:pt x="8" y="44"/>
                  </a:lnTo>
                  <a:lnTo>
                    <a:pt x="6" y="48"/>
                  </a:lnTo>
                  <a:lnTo>
                    <a:pt x="4" y="50"/>
                  </a:lnTo>
                  <a:lnTo>
                    <a:pt x="0" y="60"/>
                  </a:lnTo>
                  <a:lnTo>
                    <a:pt x="0" y="66"/>
                  </a:lnTo>
                  <a:lnTo>
                    <a:pt x="0" y="78"/>
                  </a:lnTo>
                  <a:lnTo>
                    <a:pt x="4" y="102"/>
                  </a:lnTo>
                  <a:lnTo>
                    <a:pt x="8" y="106"/>
                  </a:lnTo>
                  <a:lnTo>
                    <a:pt x="18" y="112"/>
                  </a:lnTo>
                  <a:lnTo>
                    <a:pt x="36" y="116"/>
                  </a:lnTo>
                  <a:lnTo>
                    <a:pt x="44" y="114"/>
                  </a:lnTo>
                  <a:lnTo>
                    <a:pt x="54" y="110"/>
                  </a:lnTo>
                  <a:lnTo>
                    <a:pt x="50" y="100"/>
                  </a:lnTo>
                  <a:lnTo>
                    <a:pt x="50" y="98"/>
                  </a:lnTo>
                  <a:lnTo>
                    <a:pt x="52" y="90"/>
                  </a:lnTo>
                  <a:lnTo>
                    <a:pt x="60" y="74"/>
                  </a:lnTo>
                  <a:lnTo>
                    <a:pt x="76" y="74"/>
                  </a:lnTo>
                  <a:lnTo>
                    <a:pt x="80" y="74"/>
                  </a:lnTo>
                  <a:lnTo>
                    <a:pt x="74" y="64"/>
                  </a:lnTo>
                  <a:lnTo>
                    <a:pt x="64" y="48"/>
                  </a:lnTo>
                  <a:lnTo>
                    <a:pt x="58" y="40"/>
                  </a:lnTo>
                  <a:lnTo>
                    <a:pt x="54" y="30"/>
                  </a:lnTo>
                  <a:lnTo>
                    <a:pt x="52" y="18"/>
                  </a:lnTo>
                  <a:lnTo>
                    <a:pt x="48" y="8"/>
                  </a:lnTo>
                  <a:lnTo>
                    <a:pt x="46" y="2"/>
                  </a:lnTo>
                  <a:close/>
                </a:path>
              </a:pathLst>
            </a:custGeom>
            <a:grpFill/>
            <a:ln w="3175">
              <a:solidFill>
                <a:schemeClr val="bg1"/>
              </a:solidFill>
              <a:round/>
            </a:ln>
          </p:spPr>
          <p:txBody>
            <a:bodyPr/>
            <a:lstStyle/>
            <a:p>
              <a:endParaRPr lang="zh-CN" altLang="en-US"/>
            </a:p>
          </p:txBody>
        </p:sp>
        <p:sp>
          <p:nvSpPr>
            <p:cNvPr id="24" name="北京"/>
            <p:cNvSpPr/>
            <p:nvPr/>
          </p:nvSpPr>
          <p:spPr bwMode="auto">
            <a:xfrm>
              <a:off x="5610347" y="2980243"/>
              <a:ext cx="189767" cy="204089"/>
            </a:xfrm>
            <a:custGeom>
              <a:avLst/>
              <a:gdLst>
                <a:gd name="T0" fmla="*/ 2147483646 w 106"/>
                <a:gd name="T1" fmla="*/ 2147483646 h 114"/>
                <a:gd name="T2" fmla="*/ 2147483646 w 106"/>
                <a:gd name="T3" fmla="*/ 2147483646 h 114"/>
                <a:gd name="T4" fmla="*/ 2147483646 w 106"/>
                <a:gd name="T5" fmla="*/ 2147483646 h 114"/>
                <a:gd name="T6" fmla="*/ 2147483646 w 106"/>
                <a:gd name="T7" fmla="*/ 2147483646 h 114"/>
                <a:gd name="T8" fmla="*/ 2147483646 w 106"/>
                <a:gd name="T9" fmla="*/ 2147483646 h 114"/>
                <a:gd name="T10" fmla="*/ 2147483646 w 106"/>
                <a:gd name="T11" fmla="*/ 2147483646 h 114"/>
                <a:gd name="T12" fmla="*/ 2147483646 w 106"/>
                <a:gd name="T13" fmla="*/ 2147483646 h 114"/>
                <a:gd name="T14" fmla="*/ 2147483646 w 106"/>
                <a:gd name="T15" fmla="*/ 2147483646 h 114"/>
                <a:gd name="T16" fmla="*/ 2147483646 w 106"/>
                <a:gd name="T17" fmla="*/ 2147483646 h 114"/>
                <a:gd name="T18" fmla="*/ 0 w 106"/>
                <a:gd name="T19" fmla="*/ 2147483646 h 114"/>
                <a:gd name="T20" fmla="*/ 2147483646 w 106"/>
                <a:gd name="T21" fmla="*/ 2147483646 h 114"/>
                <a:gd name="T22" fmla="*/ 2147483646 w 106"/>
                <a:gd name="T23" fmla="*/ 2147483646 h 114"/>
                <a:gd name="T24" fmla="*/ 2147483646 w 106"/>
                <a:gd name="T25" fmla="*/ 2147483646 h 114"/>
                <a:gd name="T26" fmla="*/ 2147483646 w 106"/>
                <a:gd name="T27" fmla="*/ 2147483646 h 114"/>
                <a:gd name="T28" fmla="*/ 2147483646 w 106"/>
                <a:gd name="T29" fmla="*/ 2147483646 h 114"/>
                <a:gd name="T30" fmla="*/ 2147483646 w 106"/>
                <a:gd name="T31" fmla="*/ 2147483646 h 114"/>
                <a:gd name="T32" fmla="*/ 2147483646 w 106"/>
                <a:gd name="T33" fmla="*/ 2147483646 h 114"/>
                <a:gd name="T34" fmla="*/ 2147483646 w 106"/>
                <a:gd name="T35" fmla="*/ 2147483646 h 114"/>
                <a:gd name="T36" fmla="*/ 2147483646 w 106"/>
                <a:gd name="T37" fmla="*/ 2147483646 h 114"/>
                <a:gd name="T38" fmla="*/ 2147483646 w 106"/>
                <a:gd name="T39" fmla="*/ 2147483646 h 114"/>
                <a:gd name="T40" fmla="*/ 2147483646 w 106"/>
                <a:gd name="T41" fmla="*/ 2147483646 h 114"/>
                <a:gd name="T42" fmla="*/ 2147483646 w 106"/>
                <a:gd name="T43" fmla="*/ 2147483646 h 114"/>
                <a:gd name="T44" fmla="*/ 2147483646 w 106"/>
                <a:gd name="T45" fmla="*/ 2147483646 h 114"/>
                <a:gd name="T46" fmla="*/ 2147483646 w 106"/>
                <a:gd name="T47" fmla="*/ 2147483646 h 114"/>
                <a:gd name="T48" fmla="*/ 2147483646 w 106"/>
                <a:gd name="T49" fmla="*/ 2147483646 h 114"/>
                <a:gd name="T50" fmla="*/ 2147483646 w 106"/>
                <a:gd name="T51" fmla="*/ 2147483646 h 114"/>
                <a:gd name="T52" fmla="*/ 2147483646 w 106"/>
                <a:gd name="T53" fmla="*/ 2147483646 h 114"/>
                <a:gd name="T54" fmla="*/ 2147483646 w 106"/>
                <a:gd name="T55" fmla="*/ 2147483646 h 114"/>
                <a:gd name="T56" fmla="*/ 2147483646 w 106"/>
                <a:gd name="T57" fmla="*/ 2147483646 h 114"/>
                <a:gd name="T58" fmla="*/ 2147483646 w 106"/>
                <a:gd name="T59" fmla="*/ 2147483646 h 114"/>
                <a:gd name="T60" fmla="*/ 2147483646 w 106"/>
                <a:gd name="T61" fmla="*/ 2147483646 h 114"/>
                <a:gd name="T62" fmla="*/ 2147483646 w 106"/>
                <a:gd name="T63" fmla="*/ 2147483646 h 1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06" h="114">
                  <a:moveTo>
                    <a:pt x="52" y="24"/>
                  </a:moveTo>
                  <a:lnTo>
                    <a:pt x="52" y="26"/>
                  </a:lnTo>
                  <a:lnTo>
                    <a:pt x="48" y="26"/>
                  </a:lnTo>
                  <a:lnTo>
                    <a:pt x="38" y="24"/>
                  </a:lnTo>
                  <a:lnTo>
                    <a:pt x="38" y="28"/>
                  </a:lnTo>
                  <a:lnTo>
                    <a:pt x="38" y="30"/>
                  </a:lnTo>
                  <a:lnTo>
                    <a:pt x="36" y="30"/>
                  </a:lnTo>
                  <a:lnTo>
                    <a:pt x="18" y="38"/>
                  </a:lnTo>
                  <a:lnTo>
                    <a:pt x="18" y="40"/>
                  </a:lnTo>
                  <a:lnTo>
                    <a:pt x="16" y="44"/>
                  </a:lnTo>
                  <a:lnTo>
                    <a:pt x="18" y="48"/>
                  </a:lnTo>
                  <a:lnTo>
                    <a:pt x="24" y="56"/>
                  </a:lnTo>
                  <a:lnTo>
                    <a:pt x="24" y="58"/>
                  </a:lnTo>
                  <a:lnTo>
                    <a:pt x="24" y="60"/>
                  </a:lnTo>
                  <a:lnTo>
                    <a:pt x="14" y="72"/>
                  </a:lnTo>
                  <a:lnTo>
                    <a:pt x="4" y="82"/>
                  </a:lnTo>
                  <a:lnTo>
                    <a:pt x="0" y="86"/>
                  </a:lnTo>
                  <a:lnTo>
                    <a:pt x="0" y="90"/>
                  </a:lnTo>
                  <a:lnTo>
                    <a:pt x="4" y="96"/>
                  </a:lnTo>
                  <a:lnTo>
                    <a:pt x="14" y="100"/>
                  </a:lnTo>
                  <a:lnTo>
                    <a:pt x="20" y="100"/>
                  </a:lnTo>
                  <a:lnTo>
                    <a:pt x="32" y="102"/>
                  </a:lnTo>
                  <a:lnTo>
                    <a:pt x="36" y="102"/>
                  </a:lnTo>
                  <a:lnTo>
                    <a:pt x="40" y="106"/>
                  </a:lnTo>
                  <a:lnTo>
                    <a:pt x="48" y="110"/>
                  </a:lnTo>
                  <a:lnTo>
                    <a:pt x="56" y="114"/>
                  </a:lnTo>
                  <a:lnTo>
                    <a:pt x="62" y="114"/>
                  </a:lnTo>
                  <a:lnTo>
                    <a:pt x="66" y="112"/>
                  </a:lnTo>
                  <a:lnTo>
                    <a:pt x="72" y="106"/>
                  </a:lnTo>
                  <a:lnTo>
                    <a:pt x="78" y="98"/>
                  </a:lnTo>
                  <a:lnTo>
                    <a:pt x="84" y="84"/>
                  </a:lnTo>
                  <a:lnTo>
                    <a:pt x="80" y="66"/>
                  </a:lnTo>
                  <a:lnTo>
                    <a:pt x="86" y="68"/>
                  </a:lnTo>
                  <a:lnTo>
                    <a:pt x="96" y="68"/>
                  </a:lnTo>
                  <a:lnTo>
                    <a:pt x="100" y="66"/>
                  </a:lnTo>
                  <a:lnTo>
                    <a:pt x="102" y="62"/>
                  </a:lnTo>
                  <a:lnTo>
                    <a:pt x="94" y="38"/>
                  </a:lnTo>
                  <a:lnTo>
                    <a:pt x="96" y="30"/>
                  </a:lnTo>
                  <a:lnTo>
                    <a:pt x="102" y="26"/>
                  </a:lnTo>
                  <a:lnTo>
                    <a:pt x="106" y="22"/>
                  </a:lnTo>
                  <a:lnTo>
                    <a:pt x="104" y="18"/>
                  </a:lnTo>
                  <a:lnTo>
                    <a:pt x="86" y="18"/>
                  </a:lnTo>
                  <a:lnTo>
                    <a:pt x="68" y="6"/>
                  </a:lnTo>
                  <a:lnTo>
                    <a:pt x="62" y="2"/>
                  </a:lnTo>
                  <a:lnTo>
                    <a:pt x="58" y="0"/>
                  </a:lnTo>
                  <a:lnTo>
                    <a:pt x="48" y="2"/>
                  </a:lnTo>
                  <a:lnTo>
                    <a:pt x="44" y="2"/>
                  </a:lnTo>
                  <a:lnTo>
                    <a:pt x="44" y="8"/>
                  </a:lnTo>
                  <a:lnTo>
                    <a:pt x="50" y="10"/>
                  </a:lnTo>
                  <a:lnTo>
                    <a:pt x="54" y="16"/>
                  </a:lnTo>
                  <a:lnTo>
                    <a:pt x="54" y="20"/>
                  </a:lnTo>
                  <a:lnTo>
                    <a:pt x="52" y="24"/>
                  </a:lnTo>
                  <a:close/>
                </a:path>
              </a:pathLst>
            </a:custGeom>
            <a:grpFill/>
            <a:ln w="3175">
              <a:solidFill>
                <a:schemeClr val="bg1"/>
              </a:solidFill>
              <a:round/>
            </a:ln>
          </p:spPr>
          <p:txBody>
            <a:bodyPr/>
            <a:lstStyle/>
            <a:p>
              <a:endParaRPr lang="zh-CN" altLang="en-US"/>
            </a:p>
          </p:txBody>
        </p:sp>
        <p:sp>
          <p:nvSpPr>
            <p:cNvPr id="25" name="辽宁"/>
            <p:cNvSpPr/>
            <p:nvPr/>
          </p:nvSpPr>
          <p:spPr bwMode="auto">
            <a:xfrm>
              <a:off x="5932592" y="2575645"/>
              <a:ext cx="673135" cy="640911"/>
            </a:xfrm>
            <a:custGeom>
              <a:avLst/>
              <a:gdLst>
                <a:gd name="T0" fmla="*/ 2147483646 w 376"/>
                <a:gd name="T1" fmla="*/ 2147483646 h 358"/>
                <a:gd name="T2" fmla="*/ 2147483646 w 376"/>
                <a:gd name="T3" fmla="*/ 2147483646 h 358"/>
                <a:gd name="T4" fmla="*/ 2147483646 w 376"/>
                <a:gd name="T5" fmla="*/ 2147483646 h 358"/>
                <a:gd name="T6" fmla="*/ 2147483646 w 376"/>
                <a:gd name="T7" fmla="*/ 2147483646 h 358"/>
                <a:gd name="T8" fmla="*/ 2147483646 w 376"/>
                <a:gd name="T9" fmla="*/ 2147483646 h 358"/>
                <a:gd name="T10" fmla="*/ 2147483646 w 376"/>
                <a:gd name="T11" fmla="*/ 2147483646 h 358"/>
                <a:gd name="T12" fmla="*/ 2147483646 w 376"/>
                <a:gd name="T13" fmla="*/ 2147483646 h 358"/>
                <a:gd name="T14" fmla="*/ 2147483646 w 376"/>
                <a:gd name="T15" fmla="*/ 2147483646 h 358"/>
                <a:gd name="T16" fmla="*/ 2147483646 w 376"/>
                <a:gd name="T17" fmla="*/ 2147483646 h 358"/>
                <a:gd name="T18" fmla="*/ 2147483646 w 376"/>
                <a:gd name="T19" fmla="*/ 2147483646 h 358"/>
                <a:gd name="T20" fmla="*/ 2147483646 w 376"/>
                <a:gd name="T21" fmla="*/ 2147483646 h 358"/>
                <a:gd name="T22" fmla="*/ 2147483646 w 376"/>
                <a:gd name="T23" fmla="*/ 2147483646 h 358"/>
                <a:gd name="T24" fmla="*/ 2147483646 w 376"/>
                <a:gd name="T25" fmla="*/ 2147483646 h 358"/>
                <a:gd name="T26" fmla="*/ 2147483646 w 376"/>
                <a:gd name="T27" fmla="*/ 2147483646 h 358"/>
                <a:gd name="T28" fmla="*/ 2147483646 w 376"/>
                <a:gd name="T29" fmla="*/ 2147483646 h 358"/>
                <a:gd name="T30" fmla="*/ 2147483646 w 376"/>
                <a:gd name="T31" fmla="*/ 2147483646 h 358"/>
                <a:gd name="T32" fmla="*/ 2147483646 w 376"/>
                <a:gd name="T33" fmla="*/ 2147483646 h 358"/>
                <a:gd name="T34" fmla="*/ 2147483646 w 376"/>
                <a:gd name="T35" fmla="*/ 2147483646 h 358"/>
                <a:gd name="T36" fmla="*/ 2147483646 w 376"/>
                <a:gd name="T37" fmla="*/ 2147483646 h 358"/>
                <a:gd name="T38" fmla="*/ 2147483646 w 376"/>
                <a:gd name="T39" fmla="*/ 2147483646 h 358"/>
                <a:gd name="T40" fmla="*/ 2147483646 w 376"/>
                <a:gd name="T41" fmla="*/ 2147483646 h 358"/>
                <a:gd name="T42" fmla="*/ 2147483646 w 376"/>
                <a:gd name="T43" fmla="*/ 2147483646 h 358"/>
                <a:gd name="T44" fmla="*/ 2147483646 w 376"/>
                <a:gd name="T45" fmla="*/ 2147483646 h 358"/>
                <a:gd name="T46" fmla="*/ 2147483646 w 376"/>
                <a:gd name="T47" fmla="*/ 2147483646 h 358"/>
                <a:gd name="T48" fmla="*/ 2147483646 w 376"/>
                <a:gd name="T49" fmla="*/ 2147483646 h 358"/>
                <a:gd name="T50" fmla="*/ 2147483646 w 376"/>
                <a:gd name="T51" fmla="*/ 2147483646 h 358"/>
                <a:gd name="T52" fmla="*/ 2147483646 w 376"/>
                <a:gd name="T53" fmla="*/ 2147483646 h 358"/>
                <a:gd name="T54" fmla="*/ 2147483646 w 376"/>
                <a:gd name="T55" fmla="*/ 2147483646 h 358"/>
                <a:gd name="T56" fmla="*/ 2147483646 w 376"/>
                <a:gd name="T57" fmla="*/ 2147483646 h 358"/>
                <a:gd name="T58" fmla="*/ 2147483646 w 376"/>
                <a:gd name="T59" fmla="*/ 2147483646 h 358"/>
                <a:gd name="T60" fmla="*/ 2147483646 w 376"/>
                <a:gd name="T61" fmla="*/ 2147483646 h 358"/>
                <a:gd name="T62" fmla="*/ 2147483646 w 376"/>
                <a:gd name="T63" fmla="*/ 2147483646 h 358"/>
                <a:gd name="T64" fmla="*/ 2147483646 w 376"/>
                <a:gd name="T65" fmla="*/ 2147483646 h 358"/>
                <a:gd name="T66" fmla="*/ 2147483646 w 376"/>
                <a:gd name="T67" fmla="*/ 2147483646 h 358"/>
                <a:gd name="T68" fmla="*/ 2147483646 w 376"/>
                <a:gd name="T69" fmla="*/ 2147483646 h 358"/>
                <a:gd name="T70" fmla="*/ 2147483646 w 376"/>
                <a:gd name="T71" fmla="*/ 2147483646 h 358"/>
                <a:gd name="T72" fmla="*/ 2147483646 w 376"/>
                <a:gd name="T73" fmla="*/ 2147483646 h 358"/>
                <a:gd name="T74" fmla="*/ 2147483646 w 376"/>
                <a:gd name="T75" fmla="*/ 2147483646 h 358"/>
                <a:gd name="T76" fmla="*/ 2147483646 w 376"/>
                <a:gd name="T77" fmla="*/ 2147483646 h 358"/>
                <a:gd name="T78" fmla="*/ 2147483646 w 376"/>
                <a:gd name="T79" fmla="*/ 2147483646 h 358"/>
                <a:gd name="T80" fmla="*/ 2147483646 w 376"/>
                <a:gd name="T81" fmla="*/ 2147483646 h 358"/>
                <a:gd name="T82" fmla="*/ 2147483646 w 376"/>
                <a:gd name="T83" fmla="*/ 2147483646 h 358"/>
                <a:gd name="T84" fmla="*/ 2147483646 w 376"/>
                <a:gd name="T85" fmla="*/ 2147483646 h 358"/>
                <a:gd name="T86" fmla="*/ 2147483646 w 376"/>
                <a:gd name="T87" fmla="*/ 2147483646 h 358"/>
                <a:gd name="T88" fmla="*/ 2147483646 w 376"/>
                <a:gd name="T89" fmla="*/ 2147483646 h 358"/>
                <a:gd name="T90" fmla="*/ 2147483646 w 376"/>
                <a:gd name="T91" fmla="*/ 2147483646 h 358"/>
                <a:gd name="T92" fmla="*/ 2147483646 w 376"/>
                <a:gd name="T93" fmla="*/ 2147483646 h 358"/>
                <a:gd name="T94" fmla="*/ 2147483646 w 376"/>
                <a:gd name="T95" fmla="*/ 2147483646 h 358"/>
                <a:gd name="T96" fmla="*/ 2147483646 w 376"/>
                <a:gd name="T97" fmla="*/ 2147483646 h 358"/>
                <a:gd name="T98" fmla="*/ 2147483646 w 376"/>
                <a:gd name="T99" fmla="*/ 2147483646 h 358"/>
                <a:gd name="T100" fmla="*/ 2147483646 w 376"/>
                <a:gd name="T101" fmla="*/ 2147483646 h 358"/>
                <a:gd name="T102" fmla="*/ 2147483646 w 376"/>
                <a:gd name="T103" fmla="*/ 2147483646 h 358"/>
                <a:gd name="T104" fmla="*/ 2147483646 w 376"/>
                <a:gd name="T105" fmla="*/ 0 h 358"/>
                <a:gd name="T106" fmla="*/ 2147483646 w 376"/>
                <a:gd name="T107" fmla="*/ 2147483646 h 358"/>
                <a:gd name="T108" fmla="*/ 2147483646 w 376"/>
                <a:gd name="T109" fmla="*/ 2147483646 h 358"/>
                <a:gd name="T110" fmla="*/ 2147483646 w 376"/>
                <a:gd name="T111" fmla="*/ 2147483646 h 358"/>
                <a:gd name="T112" fmla="*/ 2147483646 w 376"/>
                <a:gd name="T113" fmla="*/ 2147483646 h 35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76" h="358">
                  <a:moveTo>
                    <a:pt x="172" y="46"/>
                  </a:moveTo>
                  <a:lnTo>
                    <a:pt x="162" y="60"/>
                  </a:lnTo>
                  <a:lnTo>
                    <a:pt x="160" y="64"/>
                  </a:lnTo>
                  <a:lnTo>
                    <a:pt x="160" y="74"/>
                  </a:lnTo>
                  <a:lnTo>
                    <a:pt x="160" y="80"/>
                  </a:lnTo>
                  <a:lnTo>
                    <a:pt x="142" y="80"/>
                  </a:lnTo>
                  <a:lnTo>
                    <a:pt x="140" y="80"/>
                  </a:lnTo>
                  <a:lnTo>
                    <a:pt x="128" y="76"/>
                  </a:lnTo>
                  <a:lnTo>
                    <a:pt x="116" y="92"/>
                  </a:lnTo>
                  <a:lnTo>
                    <a:pt x="102" y="100"/>
                  </a:lnTo>
                  <a:lnTo>
                    <a:pt x="92" y="112"/>
                  </a:lnTo>
                  <a:lnTo>
                    <a:pt x="90" y="116"/>
                  </a:lnTo>
                  <a:lnTo>
                    <a:pt x="70" y="138"/>
                  </a:lnTo>
                  <a:lnTo>
                    <a:pt x="70" y="140"/>
                  </a:lnTo>
                  <a:lnTo>
                    <a:pt x="68" y="140"/>
                  </a:lnTo>
                  <a:lnTo>
                    <a:pt x="54" y="148"/>
                  </a:lnTo>
                  <a:lnTo>
                    <a:pt x="42" y="140"/>
                  </a:lnTo>
                  <a:lnTo>
                    <a:pt x="42" y="138"/>
                  </a:lnTo>
                  <a:lnTo>
                    <a:pt x="30" y="126"/>
                  </a:lnTo>
                  <a:lnTo>
                    <a:pt x="24" y="122"/>
                  </a:lnTo>
                  <a:lnTo>
                    <a:pt x="28" y="156"/>
                  </a:lnTo>
                  <a:lnTo>
                    <a:pt x="34" y="172"/>
                  </a:lnTo>
                  <a:lnTo>
                    <a:pt x="22" y="184"/>
                  </a:lnTo>
                  <a:lnTo>
                    <a:pt x="4" y="208"/>
                  </a:lnTo>
                  <a:lnTo>
                    <a:pt x="4" y="220"/>
                  </a:lnTo>
                  <a:lnTo>
                    <a:pt x="0" y="226"/>
                  </a:lnTo>
                  <a:lnTo>
                    <a:pt x="2" y="232"/>
                  </a:lnTo>
                  <a:lnTo>
                    <a:pt x="8" y="232"/>
                  </a:lnTo>
                  <a:lnTo>
                    <a:pt x="32" y="238"/>
                  </a:lnTo>
                  <a:lnTo>
                    <a:pt x="34" y="238"/>
                  </a:lnTo>
                  <a:lnTo>
                    <a:pt x="34" y="240"/>
                  </a:lnTo>
                  <a:lnTo>
                    <a:pt x="40" y="244"/>
                  </a:lnTo>
                  <a:lnTo>
                    <a:pt x="46" y="248"/>
                  </a:lnTo>
                  <a:lnTo>
                    <a:pt x="48" y="248"/>
                  </a:lnTo>
                  <a:lnTo>
                    <a:pt x="50" y="252"/>
                  </a:lnTo>
                  <a:lnTo>
                    <a:pt x="52" y="258"/>
                  </a:lnTo>
                  <a:lnTo>
                    <a:pt x="54" y="264"/>
                  </a:lnTo>
                  <a:lnTo>
                    <a:pt x="78" y="272"/>
                  </a:lnTo>
                  <a:lnTo>
                    <a:pt x="86" y="270"/>
                  </a:lnTo>
                  <a:lnTo>
                    <a:pt x="92" y="260"/>
                  </a:lnTo>
                  <a:lnTo>
                    <a:pt x="112" y="224"/>
                  </a:lnTo>
                  <a:lnTo>
                    <a:pt x="122" y="212"/>
                  </a:lnTo>
                  <a:lnTo>
                    <a:pt x="122" y="210"/>
                  </a:lnTo>
                  <a:lnTo>
                    <a:pt x="138" y="204"/>
                  </a:lnTo>
                  <a:lnTo>
                    <a:pt x="148" y="202"/>
                  </a:lnTo>
                  <a:lnTo>
                    <a:pt x="154" y="196"/>
                  </a:lnTo>
                  <a:lnTo>
                    <a:pt x="160" y="192"/>
                  </a:lnTo>
                  <a:lnTo>
                    <a:pt x="164" y="194"/>
                  </a:lnTo>
                  <a:lnTo>
                    <a:pt x="172" y="198"/>
                  </a:lnTo>
                  <a:lnTo>
                    <a:pt x="174" y="198"/>
                  </a:lnTo>
                  <a:lnTo>
                    <a:pt x="174" y="200"/>
                  </a:lnTo>
                  <a:lnTo>
                    <a:pt x="188" y="220"/>
                  </a:lnTo>
                  <a:lnTo>
                    <a:pt x="188" y="222"/>
                  </a:lnTo>
                  <a:lnTo>
                    <a:pt x="190" y="238"/>
                  </a:lnTo>
                  <a:lnTo>
                    <a:pt x="188" y="254"/>
                  </a:lnTo>
                  <a:lnTo>
                    <a:pt x="184" y="268"/>
                  </a:lnTo>
                  <a:lnTo>
                    <a:pt x="184" y="270"/>
                  </a:lnTo>
                  <a:lnTo>
                    <a:pt x="174" y="284"/>
                  </a:lnTo>
                  <a:lnTo>
                    <a:pt x="168" y="294"/>
                  </a:lnTo>
                  <a:lnTo>
                    <a:pt x="170" y="312"/>
                  </a:lnTo>
                  <a:lnTo>
                    <a:pt x="172" y="312"/>
                  </a:lnTo>
                  <a:lnTo>
                    <a:pt x="176" y="308"/>
                  </a:lnTo>
                  <a:lnTo>
                    <a:pt x="184" y="304"/>
                  </a:lnTo>
                  <a:lnTo>
                    <a:pt x="184" y="302"/>
                  </a:lnTo>
                  <a:lnTo>
                    <a:pt x="186" y="300"/>
                  </a:lnTo>
                  <a:lnTo>
                    <a:pt x="194" y="308"/>
                  </a:lnTo>
                  <a:lnTo>
                    <a:pt x="194" y="320"/>
                  </a:lnTo>
                  <a:lnTo>
                    <a:pt x="192" y="320"/>
                  </a:lnTo>
                  <a:lnTo>
                    <a:pt x="186" y="324"/>
                  </a:lnTo>
                  <a:lnTo>
                    <a:pt x="184" y="328"/>
                  </a:lnTo>
                  <a:lnTo>
                    <a:pt x="184" y="334"/>
                  </a:lnTo>
                  <a:lnTo>
                    <a:pt x="182" y="336"/>
                  </a:lnTo>
                  <a:lnTo>
                    <a:pt x="178" y="344"/>
                  </a:lnTo>
                  <a:lnTo>
                    <a:pt x="176" y="344"/>
                  </a:lnTo>
                  <a:lnTo>
                    <a:pt x="168" y="346"/>
                  </a:lnTo>
                  <a:lnTo>
                    <a:pt x="162" y="348"/>
                  </a:lnTo>
                  <a:lnTo>
                    <a:pt x="158" y="356"/>
                  </a:lnTo>
                  <a:lnTo>
                    <a:pt x="158" y="358"/>
                  </a:lnTo>
                  <a:lnTo>
                    <a:pt x="184" y="354"/>
                  </a:lnTo>
                  <a:lnTo>
                    <a:pt x="190" y="350"/>
                  </a:lnTo>
                  <a:lnTo>
                    <a:pt x="198" y="328"/>
                  </a:lnTo>
                  <a:lnTo>
                    <a:pt x="258" y="266"/>
                  </a:lnTo>
                  <a:lnTo>
                    <a:pt x="260" y="266"/>
                  </a:lnTo>
                  <a:lnTo>
                    <a:pt x="272" y="260"/>
                  </a:lnTo>
                  <a:lnTo>
                    <a:pt x="284" y="260"/>
                  </a:lnTo>
                  <a:lnTo>
                    <a:pt x="294" y="258"/>
                  </a:lnTo>
                  <a:lnTo>
                    <a:pt x="304" y="252"/>
                  </a:lnTo>
                  <a:lnTo>
                    <a:pt x="312" y="244"/>
                  </a:lnTo>
                  <a:lnTo>
                    <a:pt x="326" y="208"/>
                  </a:lnTo>
                  <a:lnTo>
                    <a:pt x="376" y="156"/>
                  </a:lnTo>
                  <a:lnTo>
                    <a:pt x="372" y="128"/>
                  </a:lnTo>
                  <a:lnTo>
                    <a:pt x="368" y="126"/>
                  </a:lnTo>
                  <a:lnTo>
                    <a:pt x="364" y="122"/>
                  </a:lnTo>
                  <a:lnTo>
                    <a:pt x="364" y="120"/>
                  </a:lnTo>
                  <a:lnTo>
                    <a:pt x="364" y="122"/>
                  </a:lnTo>
                  <a:lnTo>
                    <a:pt x="356" y="122"/>
                  </a:lnTo>
                  <a:lnTo>
                    <a:pt x="350" y="120"/>
                  </a:lnTo>
                  <a:lnTo>
                    <a:pt x="346" y="116"/>
                  </a:lnTo>
                  <a:lnTo>
                    <a:pt x="344" y="110"/>
                  </a:lnTo>
                  <a:lnTo>
                    <a:pt x="342" y="108"/>
                  </a:lnTo>
                  <a:lnTo>
                    <a:pt x="342" y="66"/>
                  </a:lnTo>
                  <a:lnTo>
                    <a:pt x="336" y="62"/>
                  </a:lnTo>
                  <a:lnTo>
                    <a:pt x="328" y="56"/>
                  </a:lnTo>
                  <a:lnTo>
                    <a:pt x="316" y="44"/>
                  </a:lnTo>
                  <a:lnTo>
                    <a:pt x="308" y="30"/>
                  </a:lnTo>
                  <a:lnTo>
                    <a:pt x="306" y="24"/>
                  </a:lnTo>
                  <a:lnTo>
                    <a:pt x="306" y="16"/>
                  </a:lnTo>
                  <a:lnTo>
                    <a:pt x="308" y="12"/>
                  </a:lnTo>
                  <a:lnTo>
                    <a:pt x="302" y="4"/>
                  </a:lnTo>
                  <a:lnTo>
                    <a:pt x="300" y="10"/>
                  </a:lnTo>
                  <a:lnTo>
                    <a:pt x="294" y="24"/>
                  </a:lnTo>
                  <a:lnTo>
                    <a:pt x="292" y="24"/>
                  </a:lnTo>
                  <a:lnTo>
                    <a:pt x="282" y="24"/>
                  </a:lnTo>
                  <a:lnTo>
                    <a:pt x="274" y="20"/>
                  </a:lnTo>
                  <a:lnTo>
                    <a:pt x="270" y="16"/>
                  </a:lnTo>
                  <a:lnTo>
                    <a:pt x="268" y="10"/>
                  </a:lnTo>
                  <a:lnTo>
                    <a:pt x="268" y="8"/>
                  </a:lnTo>
                  <a:lnTo>
                    <a:pt x="264" y="8"/>
                  </a:lnTo>
                  <a:lnTo>
                    <a:pt x="248" y="12"/>
                  </a:lnTo>
                  <a:lnTo>
                    <a:pt x="236" y="0"/>
                  </a:lnTo>
                  <a:lnTo>
                    <a:pt x="232" y="0"/>
                  </a:lnTo>
                  <a:lnTo>
                    <a:pt x="228" y="4"/>
                  </a:lnTo>
                  <a:lnTo>
                    <a:pt x="234" y="12"/>
                  </a:lnTo>
                  <a:lnTo>
                    <a:pt x="236" y="14"/>
                  </a:lnTo>
                  <a:lnTo>
                    <a:pt x="228" y="30"/>
                  </a:lnTo>
                  <a:lnTo>
                    <a:pt x="226" y="30"/>
                  </a:lnTo>
                  <a:lnTo>
                    <a:pt x="226" y="32"/>
                  </a:lnTo>
                  <a:lnTo>
                    <a:pt x="212" y="48"/>
                  </a:lnTo>
                  <a:lnTo>
                    <a:pt x="210" y="48"/>
                  </a:lnTo>
                  <a:lnTo>
                    <a:pt x="208" y="48"/>
                  </a:lnTo>
                  <a:lnTo>
                    <a:pt x="186" y="50"/>
                  </a:lnTo>
                  <a:lnTo>
                    <a:pt x="172" y="46"/>
                  </a:lnTo>
                  <a:close/>
                </a:path>
              </a:pathLst>
            </a:custGeom>
            <a:grpFill/>
            <a:ln w="3175">
              <a:solidFill>
                <a:schemeClr val="bg1"/>
              </a:solidFill>
              <a:round/>
            </a:ln>
          </p:spPr>
          <p:txBody>
            <a:bodyPr/>
            <a:lstStyle/>
            <a:p>
              <a:endParaRPr lang="zh-CN" altLang="en-US"/>
            </a:p>
          </p:txBody>
        </p:sp>
        <p:sp>
          <p:nvSpPr>
            <p:cNvPr id="26" name="吉林"/>
            <p:cNvSpPr/>
            <p:nvPr/>
          </p:nvSpPr>
          <p:spPr bwMode="auto">
            <a:xfrm>
              <a:off x="6082974" y="2188950"/>
              <a:ext cx="959576" cy="651652"/>
            </a:xfrm>
            <a:custGeom>
              <a:avLst/>
              <a:gdLst>
                <a:gd name="T0" fmla="*/ 2147483646 w 536"/>
                <a:gd name="T1" fmla="*/ 2147483646 h 364"/>
                <a:gd name="T2" fmla="*/ 2147483646 w 536"/>
                <a:gd name="T3" fmla="*/ 2147483646 h 364"/>
                <a:gd name="T4" fmla="*/ 2147483646 w 536"/>
                <a:gd name="T5" fmla="*/ 2147483646 h 364"/>
                <a:gd name="T6" fmla="*/ 2147483646 w 536"/>
                <a:gd name="T7" fmla="*/ 2147483646 h 364"/>
                <a:gd name="T8" fmla="*/ 2147483646 w 536"/>
                <a:gd name="T9" fmla="*/ 2147483646 h 364"/>
                <a:gd name="T10" fmla="*/ 2147483646 w 536"/>
                <a:gd name="T11" fmla="*/ 2147483646 h 364"/>
                <a:gd name="T12" fmla="*/ 2147483646 w 536"/>
                <a:gd name="T13" fmla="*/ 2147483646 h 364"/>
                <a:gd name="T14" fmla="*/ 2147483646 w 536"/>
                <a:gd name="T15" fmla="*/ 2147483646 h 364"/>
                <a:gd name="T16" fmla="*/ 2147483646 w 536"/>
                <a:gd name="T17" fmla="*/ 2147483646 h 364"/>
                <a:gd name="T18" fmla="*/ 2147483646 w 536"/>
                <a:gd name="T19" fmla="*/ 2147483646 h 364"/>
                <a:gd name="T20" fmla="*/ 2147483646 w 536"/>
                <a:gd name="T21" fmla="*/ 2147483646 h 364"/>
                <a:gd name="T22" fmla="*/ 2147483646 w 536"/>
                <a:gd name="T23" fmla="*/ 2147483646 h 364"/>
                <a:gd name="T24" fmla="*/ 2147483646 w 536"/>
                <a:gd name="T25" fmla="*/ 2147483646 h 364"/>
                <a:gd name="T26" fmla="*/ 2147483646 w 536"/>
                <a:gd name="T27" fmla="*/ 2147483646 h 364"/>
                <a:gd name="T28" fmla="*/ 2147483646 w 536"/>
                <a:gd name="T29" fmla="*/ 2147483646 h 364"/>
                <a:gd name="T30" fmla="*/ 2147483646 w 536"/>
                <a:gd name="T31" fmla="*/ 2147483646 h 364"/>
                <a:gd name="T32" fmla="*/ 2147483646 w 536"/>
                <a:gd name="T33" fmla="*/ 2147483646 h 364"/>
                <a:gd name="T34" fmla="*/ 2147483646 w 536"/>
                <a:gd name="T35" fmla="*/ 2147483646 h 364"/>
                <a:gd name="T36" fmla="*/ 2147483646 w 536"/>
                <a:gd name="T37" fmla="*/ 2147483646 h 364"/>
                <a:gd name="T38" fmla="*/ 2147483646 w 536"/>
                <a:gd name="T39" fmla="*/ 2147483646 h 364"/>
                <a:gd name="T40" fmla="*/ 2147483646 w 536"/>
                <a:gd name="T41" fmla="*/ 2147483646 h 364"/>
                <a:gd name="T42" fmla="*/ 2147483646 w 536"/>
                <a:gd name="T43" fmla="*/ 2147483646 h 364"/>
                <a:gd name="T44" fmla="*/ 2147483646 w 536"/>
                <a:gd name="T45" fmla="*/ 2147483646 h 364"/>
                <a:gd name="T46" fmla="*/ 2147483646 w 536"/>
                <a:gd name="T47" fmla="*/ 2147483646 h 364"/>
                <a:gd name="T48" fmla="*/ 2147483646 w 536"/>
                <a:gd name="T49" fmla="*/ 2147483646 h 364"/>
                <a:gd name="T50" fmla="*/ 2147483646 w 536"/>
                <a:gd name="T51" fmla="*/ 2147483646 h 364"/>
                <a:gd name="T52" fmla="*/ 2147483646 w 536"/>
                <a:gd name="T53" fmla="*/ 2147483646 h 364"/>
                <a:gd name="T54" fmla="*/ 2147483646 w 536"/>
                <a:gd name="T55" fmla="*/ 2147483646 h 364"/>
                <a:gd name="T56" fmla="*/ 2147483646 w 536"/>
                <a:gd name="T57" fmla="*/ 2147483646 h 364"/>
                <a:gd name="T58" fmla="*/ 2147483646 w 536"/>
                <a:gd name="T59" fmla="*/ 2147483646 h 364"/>
                <a:gd name="T60" fmla="*/ 2147483646 w 536"/>
                <a:gd name="T61" fmla="*/ 2147483646 h 364"/>
                <a:gd name="T62" fmla="*/ 2147483646 w 536"/>
                <a:gd name="T63" fmla="*/ 2147483646 h 364"/>
                <a:gd name="T64" fmla="*/ 2147483646 w 536"/>
                <a:gd name="T65" fmla="*/ 2147483646 h 364"/>
                <a:gd name="T66" fmla="*/ 2147483646 w 536"/>
                <a:gd name="T67" fmla="*/ 2147483646 h 364"/>
                <a:gd name="T68" fmla="*/ 2147483646 w 536"/>
                <a:gd name="T69" fmla="*/ 2147483646 h 364"/>
                <a:gd name="T70" fmla="*/ 2147483646 w 536"/>
                <a:gd name="T71" fmla="*/ 2147483646 h 364"/>
                <a:gd name="T72" fmla="*/ 2147483646 w 536"/>
                <a:gd name="T73" fmla="*/ 2147483646 h 364"/>
                <a:gd name="T74" fmla="*/ 2147483646 w 536"/>
                <a:gd name="T75" fmla="*/ 2147483646 h 364"/>
                <a:gd name="T76" fmla="*/ 2147483646 w 536"/>
                <a:gd name="T77" fmla="*/ 2147483646 h 364"/>
                <a:gd name="T78" fmla="*/ 2147483646 w 536"/>
                <a:gd name="T79" fmla="*/ 2147483646 h 364"/>
                <a:gd name="T80" fmla="*/ 2147483646 w 536"/>
                <a:gd name="T81" fmla="*/ 2147483646 h 364"/>
                <a:gd name="T82" fmla="*/ 2147483646 w 536"/>
                <a:gd name="T83" fmla="*/ 2147483646 h 364"/>
                <a:gd name="T84" fmla="*/ 2147483646 w 536"/>
                <a:gd name="T85" fmla="*/ 2147483646 h 364"/>
                <a:gd name="T86" fmla="*/ 2147483646 w 536"/>
                <a:gd name="T87" fmla="*/ 2147483646 h 364"/>
                <a:gd name="T88" fmla="*/ 2147483646 w 536"/>
                <a:gd name="T89" fmla="*/ 2147483646 h 364"/>
                <a:gd name="T90" fmla="*/ 2147483646 w 536"/>
                <a:gd name="T91" fmla="*/ 2147483646 h 364"/>
                <a:gd name="T92" fmla="*/ 2147483646 w 536"/>
                <a:gd name="T93" fmla="*/ 2147483646 h 364"/>
                <a:gd name="T94" fmla="*/ 2147483646 w 536"/>
                <a:gd name="T95" fmla="*/ 2147483646 h 364"/>
                <a:gd name="T96" fmla="*/ 2147483646 w 536"/>
                <a:gd name="T97" fmla="*/ 2147483646 h 364"/>
                <a:gd name="T98" fmla="*/ 2147483646 w 536"/>
                <a:gd name="T99" fmla="*/ 2147483646 h 364"/>
                <a:gd name="T100" fmla="*/ 2147483646 w 536"/>
                <a:gd name="T101" fmla="*/ 2147483646 h 364"/>
                <a:gd name="T102" fmla="*/ 2147483646 w 536"/>
                <a:gd name="T103" fmla="*/ 2147483646 h 36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36" h="364">
                  <a:moveTo>
                    <a:pt x="104" y="18"/>
                  </a:moveTo>
                  <a:lnTo>
                    <a:pt x="102" y="0"/>
                  </a:lnTo>
                  <a:lnTo>
                    <a:pt x="94" y="6"/>
                  </a:lnTo>
                  <a:lnTo>
                    <a:pt x="92" y="6"/>
                  </a:lnTo>
                  <a:lnTo>
                    <a:pt x="74" y="12"/>
                  </a:lnTo>
                  <a:lnTo>
                    <a:pt x="72" y="12"/>
                  </a:lnTo>
                  <a:lnTo>
                    <a:pt x="70" y="10"/>
                  </a:lnTo>
                  <a:lnTo>
                    <a:pt x="70" y="20"/>
                  </a:lnTo>
                  <a:lnTo>
                    <a:pt x="68" y="20"/>
                  </a:lnTo>
                  <a:lnTo>
                    <a:pt x="60" y="34"/>
                  </a:lnTo>
                  <a:lnTo>
                    <a:pt x="58" y="34"/>
                  </a:lnTo>
                  <a:lnTo>
                    <a:pt x="58" y="36"/>
                  </a:lnTo>
                  <a:lnTo>
                    <a:pt x="44" y="48"/>
                  </a:lnTo>
                  <a:lnTo>
                    <a:pt x="42" y="48"/>
                  </a:lnTo>
                  <a:lnTo>
                    <a:pt x="40" y="48"/>
                  </a:lnTo>
                  <a:lnTo>
                    <a:pt x="28" y="40"/>
                  </a:lnTo>
                  <a:lnTo>
                    <a:pt x="22" y="34"/>
                  </a:lnTo>
                  <a:lnTo>
                    <a:pt x="18" y="32"/>
                  </a:lnTo>
                  <a:lnTo>
                    <a:pt x="8" y="34"/>
                  </a:lnTo>
                  <a:lnTo>
                    <a:pt x="0" y="40"/>
                  </a:lnTo>
                  <a:lnTo>
                    <a:pt x="18" y="54"/>
                  </a:lnTo>
                  <a:lnTo>
                    <a:pt x="32" y="60"/>
                  </a:lnTo>
                  <a:lnTo>
                    <a:pt x="34" y="62"/>
                  </a:lnTo>
                  <a:lnTo>
                    <a:pt x="34" y="64"/>
                  </a:lnTo>
                  <a:lnTo>
                    <a:pt x="36" y="80"/>
                  </a:lnTo>
                  <a:lnTo>
                    <a:pt x="36" y="104"/>
                  </a:lnTo>
                  <a:lnTo>
                    <a:pt x="40" y="118"/>
                  </a:lnTo>
                  <a:lnTo>
                    <a:pt x="50" y="140"/>
                  </a:lnTo>
                  <a:lnTo>
                    <a:pt x="60" y="152"/>
                  </a:lnTo>
                  <a:lnTo>
                    <a:pt x="70" y="144"/>
                  </a:lnTo>
                  <a:lnTo>
                    <a:pt x="76" y="136"/>
                  </a:lnTo>
                  <a:lnTo>
                    <a:pt x="88" y="122"/>
                  </a:lnTo>
                  <a:lnTo>
                    <a:pt x="98" y="132"/>
                  </a:lnTo>
                  <a:lnTo>
                    <a:pt x="108" y="152"/>
                  </a:lnTo>
                  <a:lnTo>
                    <a:pt x="120" y="156"/>
                  </a:lnTo>
                  <a:lnTo>
                    <a:pt x="126" y="176"/>
                  </a:lnTo>
                  <a:lnTo>
                    <a:pt x="124" y="194"/>
                  </a:lnTo>
                  <a:lnTo>
                    <a:pt x="124" y="196"/>
                  </a:lnTo>
                  <a:lnTo>
                    <a:pt x="120" y="212"/>
                  </a:lnTo>
                  <a:lnTo>
                    <a:pt x="128" y="220"/>
                  </a:lnTo>
                  <a:lnTo>
                    <a:pt x="138" y="214"/>
                  </a:lnTo>
                  <a:lnTo>
                    <a:pt x="148" y="204"/>
                  </a:lnTo>
                  <a:lnTo>
                    <a:pt x="150" y="206"/>
                  </a:lnTo>
                  <a:lnTo>
                    <a:pt x="158" y="208"/>
                  </a:lnTo>
                  <a:lnTo>
                    <a:pt x="168" y="218"/>
                  </a:lnTo>
                  <a:lnTo>
                    <a:pt x="178" y="216"/>
                  </a:lnTo>
                  <a:lnTo>
                    <a:pt x="184" y="214"/>
                  </a:lnTo>
                  <a:lnTo>
                    <a:pt x="188" y="216"/>
                  </a:lnTo>
                  <a:lnTo>
                    <a:pt x="190" y="218"/>
                  </a:lnTo>
                  <a:lnTo>
                    <a:pt x="192" y="220"/>
                  </a:lnTo>
                  <a:lnTo>
                    <a:pt x="192" y="228"/>
                  </a:lnTo>
                  <a:lnTo>
                    <a:pt x="194" y="228"/>
                  </a:lnTo>
                  <a:lnTo>
                    <a:pt x="204" y="232"/>
                  </a:lnTo>
                  <a:lnTo>
                    <a:pt x="210" y="222"/>
                  </a:lnTo>
                  <a:lnTo>
                    <a:pt x="210" y="218"/>
                  </a:lnTo>
                  <a:lnTo>
                    <a:pt x="210" y="214"/>
                  </a:lnTo>
                  <a:lnTo>
                    <a:pt x="212" y="210"/>
                  </a:lnTo>
                  <a:lnTo>
                    <a:pt x="220" y="212"/>
                  </a:lnTo>
                  <a:lnTo>
                    <a:pt x="226" y="214"/>
                  </a:lnTo>
                  <a:lnTo>
                    <a:pt x="230" y="218"/>
                  </a:lnTo>
                  <a:lnTo>
                    <a:pt x="232" y="222"/>
                  </a:lnTo>
                  <a:lnTo>
                    <a:pt x="232" y="228"/>
                  </a:lnTo>
                  <a:lnTo>
                    <a:pt x="232" y="232"/>
                  </a:lnTo>
                  <a:lnTo>
                    <a:pt x="232" y="242"/>
                  </a:lnTo>
                  <a:lnTo>
                    <a:pt x="240" y="256"/>
                  </a:lnTo>
                  <a:lnTo>
                    <a:pt x="250" y="266"/>
                  </a:lnTo>
                  <a:lnTo>
                    <a:pt x="256" y="272"/>
                  </a:lnTo>
                  <a:lnTo>
                    <a:pt x="262" y="274"/>
                  </a:lnTo>
                  <a:lnTo>
                    <a:pt x="264" y="274"/>
                  </a:lnTo>
                  <a:lnTo>
                    <a:pt x="266" y="278"/>
                  </a:lnTo>
                  <a:lnTo>
                    <a:pt x="268" y="288"/>
                  </a:lnTo>
                  <a:lnTo>
                    <a:pt x="268" y="324"/>
                  </a:lnTo>
                  <a:lnTo>
                    <a:pt x="270" y="328"/>
                  </a:lnTo>
                  <a:lnTo>
                    <a:pt x="274" y="330"/>
                  </a:lnTo>
                  <a:lnTo>
                    <a:pt x="276" y="330"/>
                  </a:lnTo>
                  <a:lnTo>
                    <a:pt x="282" y="330"/>
                  </a:lnTo>
                  <a:lnTo>
                    <a:pt x="288" y="332"/>
                  </a:lnTo>
                  <a:lnTo>
                    <a:pt x="290" y="334"/>
                  </a:lnTo>
                  <a:lnTo>
                    <a:pt x="294" y="338"/>
                  </a:lnTo>
                  <a:lnTo>
                    <a:pt x="298" y="344"/>
                  </a:lnTo>
                  <a:lnTo>
                    <a:pt x="300" y="364"/>
                  </a:lnTo>
                  <a:lnTo>
                    <a:pt x="318" y="328"/>
                  </a:lnTo>
                  <a:lnTo>
                    <a:pt x="322" y="314"/>
                  </a:lnTo>
                  <a:lnTo>
                    <a:pt x="326" y="304"/>
                  </a:lnTo>
                  <a:lnTo>
                    <a:pt x="332" y="296"/>
                  </a:lnTo>
                  <a:lnTo>
                    <a:pt x="338" y="294"/>
                  </a:lnTo>
                  <a:lnTo>
                    <a:pt x="344" y="294"/>
                  </a:lnTo>
                  <a:lnTo>
                    <a:pt x="352" y="294"/>
                  </a:lnTo>
                  <a:lnTo>
                    <a:pt x="372" y="304"/>
                  </a:lnTo>
                  <a:lnTo>
                    <a:pt x="424" y="308"/>
                  </a:lnTo>
                  <a:lnTo>
                    <a:pt x="424" y="296"/>
                  </a:lnTo>
                  <a:lnTo>
                    <a:pt x="400" y="272"/>
                  </a:lnTo>
                  <a:lnTo>
                    <a:pt x="388" y="264"/>
                  </a:lnTo>
                  <a:lnTo>
                    <a:pt x="386" y="262"/>
                  </a:lnTo>
                  <a:lnTo>
                    <a:pt x="386" y="258"/>
                  </a:lnTo>
                  <a:lnTo>
                    <a:pt x="404" y="260"/>
                  </a:lnTo>
                  <a:lnTo>
                    <a:pt x="412" y="260"/>
                  </a:lnTo>
                  <a:lnTo>
                    <a:pt x="418" y="260"/>
                  </a:lnTo>
                  <a:lnTo>
                    <a:pt x="424" y="260"/>
                  </a:lnTo>
                  <a:lnTo>
                    <a:pt x="430" y="256"/>
                  </a:lnTo>
                  <a:lnTo>
                    <a:pt x="436" y="252"/>
                  </a:lnTo>
                  <a:lnTo>
                    <a:pt x="442" y="246"/>
                  </a:lnTo>
                  <a:lnTo>
                    <a:pt x="452" y="228"/>
                  </a:lnTo>
                  <a:lnTo>
                    <a:pt x="454" y="228"/>
                  </a:lnTo>
                  <a:lnTo>
                    <a:pt x="472" y="212"/>
                  </a:lnTo>
                  <a:lnTo>
                    <a:pt x="474" y="174"/>
                  </a:lnTo>
                  <a:lnTo>
                    <a:pt x="474" y="170"/>
                  </a:lnTo>
                  <a:lnTo>
                    <a:pt x="476" y="170"/>
                  </a:lnTo>
                  <a:lnTo>
                    <a:pt x="478" y="170"/>
                  </a:lnTo>
                  <a:lnTo>
                    <a:pt x="492" y="168"/>
                  </a:lnTo>
                  <a:lnTo>
                    <a:pt x="494" y="168"/>
                  </a:lnTo>
                  <a:lnTo>
                    <a:pt x="496" y="168"/>
                  </a:lnTo>
                  <a:lnTo>
                    <a:pt x="524" y="198"/>
                  </a:lnTo>
                  <a:lnTo>
                    <a:pt x="532" y="196"/>
                  </a:lnTo>
                  <a:lnTo>
                    <a:pt x="532" y="190"/>
                  </a:lnTo>
                  <a:lnTo>
                    <a:pt x="518" y="176"/>
                  </a:lnTo>
                  <a:lnTo>
                    <a:pt x="516" y="174"/>
                  </a:lnTo>
                  <a:lnTo>
                    <a:pt x="514" y="172"/>
                  </a:lnTo>
                  <a:lnTo>
                    <a:pt x="536" y="158"/>
                  </a:lnTo>
                  <a:lnTo>
                    <a:pt x="536" y="124"/>
                  </a:lnTo>
                  <a:lnTo>
                    <a:pt x="526" y="126"/>
                  </a:lnTo>
                  <a:lnTo>
                    <a:pt x="524" y="126"/>
                  </a:lnTo>
                  <a:lnTo>
                    <a:pt x="512" y="120"/>
                  </a:lnTo>
                  <a:lnTo>
                    <a:pt x="504" y="118"/>
                  </a:lnTo>
                  <a:lnTo>
                    <a:pt x="492" y="110"/>
                  </a:lnTo>
                  <a:lnTo>
                    <a:pt x="486" y="106"/>
                  </a:lnTo>
                  <a:lnTo>
                    <a:pt x="484" y="102"/>
                  </a:lnTo>
                  <a:lnTo>
                    <a:pt x="484" y="104"/>
                  </a:lnTo>
                  <a:lnTo>
                    <a:pt x="482" y="108"/>
                  </a:lnTo>
                  <a:lnTo>
                    <a:pt x="480" y="108"/>
                  </a:lnTo>
                  <a:lnTo>
                    <a:pt x="476" y="110"/>
                  </a:lnTo>
                  <a:lnTo>
                    <a:pt x="470" y="112"/>
                  </a:lnTo>
                  <a:lnTo>
                    <a:pt x="468" y="112"/>
                  </a:lnTo>
                  <a:lnTo>
                    <a:pt x="468" y="110"/>
                  </a:lnTo>
                  <a:lnTo>
                    <a:pt x="456" y="102"/>
                  </a:lnTo>
                  <a:lnTo>
                    <a:pt x="446" y="110"/>
                  </a:lnTo>
                  <a:lnTo>
                    <a:pt x="440" y="116"/>
                  </a:lnTo>
                  <a:lnTo>
                    <a:pt x="438" y="120"/>
                  </a:lnTo>
                  <a:lnTo>
                    <a:pt x="444" y="132"/>
                  </a:lnTo>
                  <a:lnTo>
                    <a:pt x="446" y="136"/>
                  </a:lnTo>
                  <a:lnTo>
                    <a:pt x="444" y="138"/>
                  </a:lnTo>
                  <a:lnTo>
                    <a:pt x="440" y="142"/>
                  </a:lnTo>
                  <a:lnTo>
                    <a:pt x="434" y="144"/>
                  </a:lnTo>
                  <a:lnTo>
                    <a:pt x="428" y="146"/>
                  </a:lnTo>
                  <a:lnTo>
                    <a:pt x="422" y="148"/>
                  </a:lnTo>
                  <a:lnTo>
                    <a:pt x="418" y="146"/>
                  </a:lnTo>
                  <a:lnTo>
                    <a:pt x="416" y="144"/>
                  </a:lnTo>
                  <a:lnTo>
                    <a:pt x="414" y="140"/>
                  </a:lnTo>
                  <a:lnTo>
                    <a:pt x="392" y="120"/>
                  </a:lnTo>
                  <a:lnTo>
                    <a:pt x="382" y="114"/>
                  </a:lnTo>
                  <a:lnTo>
                    <a:pt x="376" y="108"/>
                  </a:lnTo>
                  <a:lnTo>
                    <a:pt x="374" y="104"/>
                  </a:lnTo>
                  <a:lnTo>
                    <a:pt x="374" y="100"/>
                  </a:lnTo>
                  <a:lnTo>
                    <a:pt x="372" y="92"/>
                  </a:lnTo>
                  <a:lnTo>
                    <a:pt x="370" y="86"/>
                  </a:lnTo>
                  <a:lnTo>
                    <a:pt x="366" y="88"/>
                  </a:lnTo>
                  <a:lnTo>
                    <a:pt x="364" y="90"/>
                  </a:lnTo>
                  <a:lnTo>
                    <a:pt x="366" y="94"/>
                  </a:lnTo>
                  <a:lnTo>
                    <a:pt x="368" y="98"/>
                  </a:lnTo>
                  <a:lnTo>
                    <a:pt x="368" y="100"/>
                  </a:lnTo>
                  <a:lnTo>
                    <a:pt x="370" y="100"/>
                  </a:lnTo>
                  <a:lnTo>
                    <a:pt x="368" y="102"/>
                  </a:lnTo>
                  <a:lnTo>
                    <a:pt x="358" y="120"/>
                  </a:lnTo>
                  <a:lnTo>
                    <a:pt x="340" y="116"/>
                  </a:lnTo>
                  <a:lnTo>
                    <a:pt x="336" y="114"/>
                  </a:lnTo>
                  <a:lnTo>
                    <a:pt x="336" y="112"/>
                  </a:lnTo>
                  <a:lnTo>
                    <a:pt x="336" y="106"/>
                  </a:lnTo>
                  <a:lnTo>
                    <a:pt x="336" y="100"/>
                  </a:lnTo>
                  <a:lnTo>
                    <a:pt x="332" y="94"/>
                  </a:lnTo>
                  <a:lnTo>
                    <a:pt x="318" y="84"/>
                  </a:lnTo>
                  <a:lnTo>
                    <a:pt x="316" y="82"/>
                  </a:lnTo>
                  <a:lnTo>
                    <a:pt x="314" y="84"/>
                  </a:lnTo>
                  <a:lnTo>
                    <a:pt x="312" y="86"/>
                  </a:lnTo>
                  <a:lnTo>
                    <a:pt x="298" y="84"/>
                  </a:lnTo>
                  <a:lnTo>
                    <a:pt x="292" y="82"/>
                  </a:lnTo>
                  <a:lnTo>
                    <a:pt x="288" y="80"/>
                  </a:lnTo>
                  <a:lnTo>
                    <a:pt x="288" y="76"/>
                  </a:lnTo>
                  <a:lnTo>
                    <a:pt x="288" y="70"/>
                  </a:lnTo>
                  <a:lnTo>
                    <a:pt x="290" y="68"/>
                  </a:lnTo>
                  <a:lnTo>
                    <a:pt x="284" y="56"/>
                  </a:lnTo>
                  <a:lnTo>
                    <a:pt x="256" y="58"/>
                  </a:lnTo>
                  <a:lnTo>
                    <a:pt x="256" y="64"/>
                  </a:lnTo>
                  <a:lnTo>
                    <a:pt x="254" y="68"/>
                  </a:lnTo>
                  <a:lnTo>
                    <a:pt x="252" y="70"/>
                  </a:lnTo>
                  <a:lnTo>
                    <a:pt x="248" y="72"/>
                  </a:lnTo>
                  <a:lnTo>
                    <a:pt x="240" y="72"/>
                  </a:lnTo>
                  <a:lnTo>
                    <a:pt x="234" y="68"/>
                  </a:lnTo>
                  <a:lnTo>
                    <a:pt x="234" y="66"/>
                  </a:lnTo>
                  <a:lnTo>
                    <a:pt x="226" y="56"/>
                  </a:lnTo>
                  <a:lnTo>
                    <a:pt x="224" y="48"/>
                  </a:lnTo>
                  <a:lnTo>
                    <a:pt x="220" y="40"/>
                  </a:lnTo>
                  <a:lnTo>
                    <a:pt x="212" y="46"/>
                  </a:lnTo>
                  <a:lnTo>
                    <a:pt x="202" y="50"/>
                  </a:lnTo>
                  <a:lnTo>
                    <a:pt x="200" y="50"/>
                  </a:lnTo>
                  <a:lnTo>
                    <a:pt x="196" y="48"/>
                  </a:lnTo>
                  <a:lnTo>
                    <a:pt x="194" y="46"/>
                  </a:lnTo>
                  <a:lnTo>
                    <a:pt x="186" y="48"/>
                  </a:lnTo>
                  <a:lnTo>
                    <a:pt x="164" y="54"/>
                  </a:lnTo>
                  <a:lnTo>
                    <a:pt x="158" y="58"/>
                  </a:lnTo>
                  <a:lnTo>
                    <a:pt x="152" y="58"/>
                  </a:lnTo>
                  <a:lnTo>
                    <a:pt x="150" y="58"/>
                  </a:lnTo>
                  <a:lnTo>
                    <a:pt x="140" y="56"/>
                  </a:lnTo>
                  <a:lnTo>
                    <a:pt x="134" y="52"/>
                  </a:lnTo>
                  <a:lnTo>
                    <a:pt x="120" y="42"/>
                  </a:lnTo>
                  <a:lnTo>
                    <a:pt x="104" y="18"/>
                  </a:lnTo>
                  <a:close/>
                </a:path>
              </a:pathLst>
            </a:custGeom>
            <a:grpFill/>
            <a:ln w="3175">
              <a:solidFill>
                <a:schemeClr val="bg1"/>
              </a:solidFill>
              <a:round/>
            </a:ln>
          </p:spPr>
          <p:txBody>
            <a:bodyPr/>
            <a:lstStyle/>
            <a:p>
              <a:endParaRPr lang="zh-CN" altLang="en-US"/>
            </a:p>
          </p:txBody>
        </p:sp>
        <p:sp>
          <p:nvSpPr>
            <p:cNvPr id="27" name="黑龙江"/>
            <p:cNvSpPr/>
            <p:nvPr/>
          </p:nvSpPr>
          <p:spPr bwMode="auto">
            <a:xfrm>
              <a:off x="5878885" y="1268760"/>
              <a:ext cx="1285402" cy="1167245"/>
            </a:xfrm>
            <a:custGeom>
              <a:avLst/>
              <a:gdLst>
                <a:gd name="T0" fmla="*/ 2147483646 w 718"/>
                <a:gd name="T1" fmla="*/ 2147483646 h 652"/>
                <a:gd name="T2" fmla="*/ 2147483646 w 718"/>
                <a:gd name="T3" fmla="*/ 2147483646 h 652"/>
                <a:gd name="T4" fmla="*/ 2147483646 w 718"/>
                <a:gd name="T5" fmla="*/ 2147483646 h 652"/>
                <a:gd name="T6" fmla="*/ 2147483646 w 718"/>
                <a:gd name="T7" fmla="*/ 2147483646 h 652"/>
                <a:gd name="T8" fmla="*/ 2147483646 w 718"/>
                <a:gd name="T9" fmla="*/ 2147483646 h 652"/>
                <a:gd name="T10" fmla="*/ 2147483646 w 718"/>
                <a:gd name="T11" fmla="*/ 2147483646 h 652"/>
                <a:gd name="T12" fmla="*/ 2147483646 w 718"/>
                <a:gd name="T13" fmla="*/ 2147483646 h 652"/>
                <a:gd name="T14" fmla="*/ 2147483646 w 718"/>
                <a:gd name="T15" fmla="*/ 2147483646 h 652"/>
                <a:gd name="T16" fmla="*/ 2147483646 w 718"/>
                <a:gd name="T17" fmla="*/ 2147483646 h 652"/>
                <a:gd name="T18" fmla="*/ 2147483646 w 718"/>
                <a:gd name="T19" fmla="*/ 2147483646 h 652"/>
                <a:gd name="T20" fmla="*/ 2147483646 w 718"/>
                <a:gd name="T21" fmla="*/ 2147483646 h 652"/>
                <a:gd name="T22" fmla="*/ 2147483646 w 718"/>
                <a:gd name="T23" fmla="*/ 2147483646 h 652"/>
                <a:gd name="T24" fmla="*/ 2147483646 w 718"/>
                <a:gd name="T25" fmla="*/ 2147483646 h 652"/>
                <a:gd name="T26" fmla="*/ 2147483646 w 718"/>
                <a:gd name="T27" fmla="*/ 0 h 652"/>
                <a:gd name="T28" fmla="*/ 2147483646 w 718"/>
                <a:gd name="T29" fmla="*/ 2147483646 h 652"/>
                <a:gd name="T30" fmla="*/ 2147483646 w 718"/>
                <a:gd name="T31" fmla="*/ 2147483646 h 652"/>
                <a:gd name="T32" fmla="*/ 0 w 718"/>
                <a:gd name="T33" fmla="*/ 2147483646 h 652"/>
                <a:gd name="T34" fmla="*/ 2147483646 w 718"/>
                <a:gd name="T35" fmla="*/ 2147483646 h 652"/>
                <a:gd name="T36" fmla="*/ 2147483646 w 718"/>
                <a:gd name="T37" fmla="*/ 2147483646 h 652"/>
                <a:gd name="T38" fmla="*/ 2147483646 w 718"/>
                <a:gd name="T39" fmla="*/ 2147483646 h 652"/>
                <a:gd name="T40" fmla="*/ 2147483646 w 718"/>
                <a:gd name="T41" fmla="*/ 2147483646 h 652"/>
                <a:gd name="T42" fmla="*/ 2147483646 w 718"/>
                <a:gd name="T43" fmla="*/ 2147483646 h 652"/>
                <a:gd name="T44" fmla="*/ 2147483646 w 718"/>
                <a:gd name="T45" fmla="*/ 2147483646 h 652"/>
                <a:gd name="T46" fmla="*/ 2147483646 w 718"/>
                <a:gd name="T47" fmla="*/ 2147483646 h 652"/>
                <a:gd name="T48" fmla="*/ 2147483646 w 718"/>
                <a:gd name="T49" fmla="*/ 2147483646 h 652"/>
                <a:gd name="T50" fmla="*/ 2147483646 w 718"/>
                <a:gd name="T51" fmla="*/ 2147483646 h 652"/>
                <a:gd name="T52" fmla="*/ 2147483646 w 718"/>
                <a:gd name="T53" fmla="*/ 2147483646 h 652"/>
                <a:gd name="T54" fmla="*/ 2147483646 w 718"/>
                <a:gd name="T55" fmla="*/ 2147483646 h 652"/>
                <a:gd name="T56" fmla="*/ 2147483646 w 718"/>
                <a:gd name="T57" fmla="*/ 2147483646 h 652"/>
                <a:gd name="T58" fmla="*/ 2147483646 w 718"/>
                <a:gd name="T59" fmla="*/ 2147483646 h 652"/>
                <a:gd name="T60" fmla="*/ 2147483646 w 718"/>
                <a:gd name="T61" fmla="*/ 2147483646 h 652"/>
                <a:gd name="T62" fmla="*/ 2147483646 w 718"/>
                <a:gd name="T63" fmla="*/ 2147483646 h 652"/>
                <a:gd name="T64" fmla="*/ 2147483646 w 718"/>
                <a:gd name="T65" fmla="*/ 2147483646 h 652"/>
                <a:gd name="T66" fmla="*/ 2147483646 w 718"/>
                <a:gd name="T67" fmla="*/ 2147483646 h 652"/>
                <a:gd name="T68" fmla="*/ 2147483646 w 718"/>
                <a:gd name="T69" fmla="*/ 2147483646 h 652"/>
                <a:gd name="T70" fmla="*/ 2147483646 w 718"/>
                <a:gd name="T71" fmla="*/ 2147483646 h 652"/>
                <a:gd name="T72" fmla="*/ 2147483646 w 718"/>
                <a:gd name="T73" fmla="*/ 2147483646 h 652"/>
                <a:gd name="T74" fmla="*/ 2147483646 w 718"/>
                <a:gd name="T75" fmla="*/ 2147483646 h 652"/>
                <a:gd name="T76" fmla="*/ 2147483646 w 718"/>
                <a:gd name="T77" fmla="*/ 2147483646 h 652"/>
                <a:gd name="T78" fmla="*/ 2147483646 w 718"/>
                <a:gd name="T79" fmla="*/ 2147483646 h 652"/>
                <a:gd name="T80" fmla="*/ 2147483646 w 718"/>
                <a:gd name="T81" fmla="*/ 2147483646 h 652"/>
                <a:gd name="T82" fmla="*/ 2147483646 w 718"/>
                <a:gd name="T83" fmla="*/ 2147483646 h 652"/>
                <a:gd name="T84" fmla="*/ 2147483646 w 718"/>
                <a:gd name="T85" fmla="*/ 2147483646 h 652"/>
                <a:gd name="T86" fmla="*/ 2147483646 w 718"/>
                <a:gd name="T87" fmla="*/ 2147483646 h 652"/>
                <a:gd name="T88" fmla="*/ 2147483646 w 718"/>
                <a:gd name="T89" fmla="*/ 2147483646 h 652"/>
                <a:gd name="T90" fmla="*/ 2147483646 w 718"/>
                <a:gd name="T91" fmla="*/ 2147483646 h 652"/>
                <a:gd name="T92" fmla="*/ 2147483646 w 718"/>
                <a:gd name="T93" fmla="*/ 2147483646 h 652"/>
                <a:gd name="T94" fmla="*/ 2147483646 w 718"/>
                <a:gd name="T95" fmla="*/ 2147483646 h 652"/>
                <a:gd name="T96" fmla="*/ 2147483646 w 718"/>
                <a:gd name="T97" fmla="*/ 2147483646 h 652"/>
                <a:gd name="T98" fmla="*/ 2147483646 w 718"/>
                <a:gd name="T99" fmla="*/ 2147483646 h 652"/>
                <a:gd name="T100" fmla="*/ 2147483646 w 718"/>
                <a:gd name="T101" fmla="*/ 2147483646 h 652"/>
                <a:gd name="T102" fmla="*/ 2147483646 w 718"/>
                <a:gd name="T103" fmla="*/ 2147483646 h 652"/>
                <a:gd name="T104" fmla="*/ 2147483646 w 718"/>
                <a:gd name="T105" fmla="*/ 2147483646 h 652"/>
                <a:gd name="T106" fmla="*/ 2147483646 w 718"/>
                <a:gd name="T107" fmla="*/ 2147483646 h 652"/>
                <a:gd name="T108" fmla="*/ 2147483646 w 718"/>
                <a:gd name="T109" fmla="*/ 2147483646 h 652"/>
                <a:gd name="T110" fmla="*/ 2147483646 w 718"/>
                <a:gd name="T111" fmla="*/ 2147483646 h 652"/>
                <a:gd name="T112" fmla="*/ 2147483646 w 718"/>
                <a:gd name="T113" fmla="*/ 2147483646 h 652"/>
                <a:gd name="T114" fmla="*/ 2147483646 w 718"/>
                <a:gd name="T115" fmla="*/ 2147483646 h 652"/>
                <a:gd name="T116" fmla="*/ 2147483646 w 718"/>
                <a:gd name="T117" fmla="*/ 2147483646 h 652"/>
                <a:gd name="T118" fmla="*/ 2147483646 w 718"/>
                <a:gd name="T119" fmla="*/ 2147483646 h 652"/>
                <a:gd name="T120" fmla="*/ 2147483646 w 718"/>
                <a:gd name="T121" fmla="*/ 2147483646 h 652"/>
                <a:gd name="T122" fmla="*/ 2147483646 w 718"/>
                <a:gd name="T123" fmla="*/ 2147483646 h 65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18" h="652">
                  <a:moveTo>
                    <a:pt x="716" y="382"/>
                  </a:moveTo>
                  <a:lnTo>
                    <a:pt x="704" y="302"/>
                  </a:lnTo>
                  <a:lnTo>
                    <a:pt x="706" y="302"/>
                  </a:lnTo>
                  <a:lnTo>
                    <a:pt x="712" y="290"/>
                  </a:lnTo>
                  <a:lnTo>
                    <a:pt x="714" y="284"/>
                  </a:lnTo>
                  <a:lnTo>
                    <a:pt x="714" y="280"/>
                  </a:lnTo>
                  <a:lnTo>
                    <a:pt x="710" y="274"/>
                  </a:lnTo>
                  <a:lnTo>
                    <a:pt x="704" y="270"/>
                  </a:lnTo>
                  <a:lnTo>
                    <a:pt x="700" y="260"/>
                  </a:lnTo>
                  <a:lnTo>
                    <a:pt x="700" y="250"/>
                  </a:lnTo>
                  <a:lnTo>
                    <a:pt x="700" y="234"/>
                  </a:lnTo>
                  <a:lnTo>
                    <a:pt x="692" y="234"/>
                  </a:lnTo>
                  <a:lnTo>
                    <a:pt x="684" y="236"/>
                  </a:lnTo>
                  <a:lnTo>
                    <a:pt x="674" y="240"/>
                  </a:lnTo>
                  <a:lnTo>
                    <a:pt x="666" y="248"/>
                  </a:lnTo>
                  <a:lnTo>
                    <a:pt x="662" y="254"/>
                  </a:lnTo>
                  <a:lnTo>
                    <a:pt x="660" y="262"/>
                  </a:lnTo>
                  <a:lnTo>
                    <a:pt x="652" y="268"/>
                  </a:lnTo>
                  <a:lnTo>
                    <a:pt x="644" y="272"/>
                  </a:lnTo>
                  <a:lnTo>
                    <a:pt x="632" y="276"/>
                  </a:lnTo>
                  <a:lnTo>
                    <a:pt x="628" y="302"/>
                  </a:lnTo>
                  <a:lnTo>
                    <a:pt x="626" y="302"/>
                  </a:lnTo>
                  <a:lnTo>
                    <a:pt x="618" y="318"/>
                  </a:lnTo>
                  <a:lnTo>
                    <a:pt x="618" y="320"/>
                  </a:lnTo>
                  <a:lnTo>
                    <a:pt x="616" y="320"/>
                  </a:lnTo>
                  <a:lnTo>
                    <a:pt x="536" y="334"/>
                  </a:lnTo>
                  <a:lnTo>
                    <a:pt x="534" y="334"/>
                  </a:lnTo>
                  <a:lnTo>
                    <a:pt x="510" y="308"/>
                  </a:lnTo>
                  <a:lnTo>
                    <a:pt x="518" y="302"/>
                  </a:lnTo>
                  <a:lnTo>
                    <a:pt x="508" y="290"/>
                  </a:lnTo>
                  <a:lnTo>
                    <a:pt x="498" y="282"/>
                  </a:lnTo>
                  <a:lnTo>
                    <a:pt x="496" y="280"/>
                  </a:lnTo>
                  <a:lnTo>
                    <a:pt x="496" y="278"/>
                  </a:lnTo>
                  <a:lnTo>
                    <a:pt x="492" y="258"/>
                  </a:lnTo>
                  <a:lnTo>
                    <a:pt x="470" y="258"/>
                  </a:lnTo>
                  <a:lnTo>
                    <a:pt x="452" y="246"/>
                  </a:lnTo>
                  <a:lnTo>
                    <a:pt x="388" y="236"/>
                  </a:lnTo>
                  <a:lnTo>
                    <a:pt x="336" y="234"/>
                  </a:lnTo>
                  <a:lnTo>
                    <a:pt x="334" y="234"/>
                  </a:lnTo>
                  <a:lnTo>
                    <a:pt x="332" y="234"/>
                  </a:lnTo>
                  <a:lnTo>
                    <a:pt x="330" y="232"/>
                  </a:lnTo>
                  <a:lnTo>
                    <a:pt x="298" y="164"/>
                  </a:lnTo>
                  <a:lnTo>
                    <a:pt x="286" y="146"/>
                  </a:lnTo>
                  <a:lnTo>
                    <a:pt x="258" y="110"/>
                  </a:lnTo>
                  <a:lnTo>
                    <a:pt x="230" y="76"/>
                  </a:lnTo>
                  <a:lnTo>
                    <a:pt x="216" y="62"/>
                  </a:lnTo>
                  <a:lnTo>
                    <a:pt x="170" y="18"/>
                  </a:lnTo>
                  <a:lnTo>
                    <a:pt x="164" y="14"/>
                  </a:lnTo>
                  <a:lnTo>
                    <a:pt x="108" y="12"/>
                  </a:lnTo>
                  <a:lnTo>
                    <a:pt x="106" y="12"/>
                  </a:lnTo>
                  <a:lnTo>
                    <a:pt x="106" y="10"/>
                  </a:lnTo>
                  <a:lnTo>
                    <a:pt x="94" y="6"/>
                  </a:lnTo>
                  <a:lnTo>
                    <a:pt x="80" y="0"/>
                  </a:lnTo>
                  <a:lnTo>
                    <a:pt x="76" y="0"/>
                  </a:lnTo>
                  <a:lnTo>
                    <a:pt x="70" y="0"/>
                  </a:lnTo>
                  <a:lnTo>
                    <a:pt x="54" y="4"/>
                  </a:lnTo>
                  <a:lnTo>
                    <a:pt x="34" y="12"/>
                  </a:lnTo>
                  <a:lnTo>
                    <a:pt x="8" y="24"/>
                  </a:lnTo>
                  <a:lnTo>
                    <a:pt x="6" y="26"/>
                  </a:lnTo>
                  <a:lnTo>
                    <a:pt x="8" y="36"/>
                  </a:lnTo>
                  <a:lnTo>
                    <a:pt x="8" y="38"/>
                  </a:lnTo>
                  <a:lnTo>
                    <a:pt x="2" y="52"/>
                  </a:lnTo>
                  <a:lnTo>
                    <a:pt x="0" y="52"/>
                  </a:lnTo>
                  <a:lnTo>
                    <a:pt x="0" y="62"/>
                  </a:lnTo>
                  <a:lnTo>
                    <a:pt x="0" y="72"/>
                  </a:lnTo>
                  <a:lnTo>
                    <a:pt x="4" y="82"/>
                  </a:lnTo>
                  <a:lnTo>
                    <a:pt x="10" y="86"/>
                  </a:lnTo>
                  <a:lnTo>
                    <a:pt x="22" y="86"/>
                  </a:lnTo>
                  <a:lnTo>
                    <a:pt x="32" y="88"/>
                  </a:lnTo>
                  <a:lnTo>
                    <a:pt x="36" y="86"/>
                  </a:lnTo>
                  <a:lnTo>
                    <a:pt x="38" y="76"/>
                  </a:lnTo>
                  <a:lnTo>
                    <a:pt x="42" y="70"/>
                  </a:lnTo>
                  <a:lnTo>
                    <a:pt x="50" y="70"/>
                  </a:lnTo>
                  <a:lnTo>
                    <a:pt x="78" y="78"/>
                  </a:lnTo>
                  <a:lnTo>
                    <a:pt x="84" y="80"/>
                  </a:lnTo>
                  <a:lnTo>
                    <a:pt x="74" y="94"/>
                  </a:lnTo>
                  <a:lnTo>
                    <a:pt x="74" y="114"/>
                  </a:lnTo>
                  <a:lnTo>
                    <a:pt x="76" y="118"/>
                  </a:lnTo>
                  <a:lnTo>
                    <a:pt x="80" y="124"/>
                  </a:lnTo>
                  <a:lnTo>
                    <a:pt x="96" y="140"/>
                  </a:lnTo>
                  <a:lnTo>
                    <a:pt x="108" y="148"/>
                  </a:lnTo>
                  <a:lnTo>
                    <a:pt x="116" y="150"/>
                  </a:lnTo>
                  <a:lnTo>
                    <a:pt x="120" y="150"/>
                  </a:lnTo>
                  <a:lnTo>
                    <a:pt x="124" y="148"/>
                  </a:lnTo>
                  <a:lnTo>
                    <a:pt x="138" y="134"/>
                  </a:lnTo>
                  <a:lnTo>
                    <a:pt x="148" y="128"/>
                  </a:lnTo>
                  <a:lnTo>
                    <a:pt x="170" y="124"/>
                  </a:lnTo>
                  <a:lnTo>
                    <a:pt x="176" y="110"/>
                  </a:lnTo>
                  <a:lnTo>
                    <a:pt x="194" y="100"/>
                  </a:lnTo>
                  <a:lnTo>
                    <a:pt x="212" y="110"/>
                  </a:lnTo>
                  <a:lnTo>
                    <a:pt x="214" y="110"/>
                  </a:lnTo>
                  <a:lnTo>
                    <a:pt x="230" y="138"/>
                  </a:lnTo>
                  <a:lnTo>
                    <a:pt x="236" y="156"/>
                  </a:lnTo>
                  <a:lnTo>
                    <a:pt x="236" y="158"/>
                  </a:lnTo>
                  <a:lnTo>
                    <a:pt x="232" y="182"/>
                  </a:lnTo>
                  <a:lnTo>
                    <a:pt x="238" y="196"/>
                  </a:lnTo>
                  <a:lnTo>
                    <a:pt x="238" y="198"/>
                  </a:lnTo>
                  <a:lnTo>
                    <a:pt x="234" y="216"/>
                  </a:lnTo>
                  <a:lnTo>
                    <a:pt x="234" y="232"/>
                  </a:lnTo>
                  <a:lnTo>
                    <a:pt x="240" y="250"/>
                  </a:lnTo>
                  <a:lnTo>
                    <a:pt x="242" y="258"/>
                  </a:lnTo>
                  <a:lnTo>
                    <a:pt x="240" y="272"/>
                  </a:lnTo>
                  <a:lnTo>
                    <a:pt x="240" y="274"/>
                  </a:lnTo>
                  <a:lnTo>
                    <a:pt x="232" y="284"/>
                  </a:lnTo>
                  <a:lnTo>
                    <a:pt x="232" y="286"/>
                  </a:lnTo>
                  <a:lnTo>
                    <a:pt x="224" y="294"/>
                  </a:lnTo>
                  <a:lnTo>
                    <a:pt x="222" y="312"/>
                  </a:lnTo>
                  <a:lnTo>
                    <a:pt x="228" y="330"/>
                  </a:lnTo>
                  <a:lnTo>
                    <a:pt x="228" y="332"/>
                  </a:lnTo>
                  <a:lnTo>
                    <a:pt x="222" y="360"/>
                  </a:lnTo>
                  <a:lnTo>
                    <a:pt x="218" y="364"/>
                  </a:lnTo>
                  <a:lnTo>
                    <a:pt x="214" y="366"/>
                  </a:lnTo>
                  <a:lnTo>
                    <a:pt x="206" y="364"/>
                  </a:lnTo>
                  <a:lnTo>
                    <a:pt x="198" y="356"/>
                  </a:lnTo>
                  <a:lnTo>
                    <a:pt x="190" y="358"/>
                  </a:lnTo>
                  <a:lnTo>
                    <a:pt x="180" y="370"/>
                  </a:lnTo>
                  <a:lnTo>
                    <a:pt x="168" y="402"/>
                  </a:lnTo>
                  <a:lnTo>
                    <a:pt x="168" y="404"/>
                  </a:lnTo>
                  <a:lnTo>
                    <a:pt x="156" y="414"/>
                  </a:lnTo>
                  <a:lnTo>
                    <a:pt x="154" y="414"/>
                  </a:lnTo>
                  <a:lnTo>
                    <a:pt x="148" y="414"/>
                  </a:lnTo>
                  <a:lnTo>
                    <a:pt x="136" y="434"/>
                  </a:lnTo>
                  <a:lnTo>
                    <a:pt x="142" y="446"/>
                  </a:lnTo>
                  <a:lnTo>
                    <a:pt x="144" y="446"/>
                  </a:lnTo>
                  <a:lnTo>
                    <a:pt x="160" y="466"/>
                  </a:lnTo>
                  <a:lnTo>
                    <a:pt x="160" y="468"/>
                  </a:lnTo>
                  <a:lnTo>
                    <a:pt x="160" y="474"/>
                  </a:lnTo>
                  <a:lnTo>
                    <a:pt x="178" y="476"/>
                  </a:lnTo>
                  <a:lnTo>
                    <a:pt x="180" y="492"/>
                  </a:lnTo>
                  <a:lnTo>
                    <a:pt x="180" y="494"/>
                  </a:lnTo>
                  <a:lnTo>
                    <a:pt x="182" y="512"/>
                  </a:lnTo>
                  <a:lnTo>
                    <a:pt x="188" y="516"/>
                  </a:lnTo>
                  <a:lnTo>
                    <a:pt x="204" y="512"/>
                  </a:lnTo>
                  <a:lnTo>
                    <a:pt x="218" y="502"/>
                  </a:lnTo>
                  <a:lnTo>
                    <a:pt x="222" y="502"/>
                  </a:lnTo>
                  <a:lnTo>
                    <a:pt x="226" y="528"/>
                  </a:lnTo>
                  <a:lnTo>
                    <a:pt x="234" y="538"/>
                  </a:lnTo>
                  <a:lnTo>
                    <a:pt x="236" y="540"/>
                  </a:lnTo>
                  <a:lnTo>
                    <a:pt x="242" y="550"/>
                  </a:lnTo>
                  <a:lnTo>
                    <a:pt x="254" y="560"/>
                  </a:lnTo>
                  <a:lnTo>
                    <a:pt x="258" y="562"/>
                  </a:lnTo>
                  <a:lnTo>
                    <a:pt x="262" y="562"/>
                  </a:lnTo>
                  <a:lnTo>
                    <a:pt x="266" y="564"/>
                  </a:lnTo>
                  <a:lnTo>
                    <a:pt x="274" y="560"/>
                  </a:lnTo>
                  <a:lnTo>
                    <a:pt x="282" y="558"/>
                  </a:lnTo>
                  <a:lnTo>
                    <a:pt x="292" y="554"/>
                  </a:lnTo>
                  <a:lnTo>
                    <a:pt x="296" y="552"/>
                  </a:lnTo>
                  <a:lnTo>
                    <a:pt x="308" y="552"/>
                  </a:lnTo>
                  <a:lnTo>
                    <a:pt x="312" y="552"/>
                  </a:lnTo>
                  <a:lnTo>
                    <a:pt x="316" y="554"/>
                  </a:lnTo>
                  <a:lnTo>
                    <a:pt x="332" y="544"/>
                  </a:lnTo>
                  <a:lnTo>
                    <a:pt x="334" y="544"/>
                  </a:lnTo>
                  <a:lnTo>
                    <a:pt x="334" y="546"/>
                  </a:lnTo>
                  <a:lnTo>
                    <a:pt x="336" y="544"/>
                  </a:lnTo>
                  <a:lnTo>
                    <a:pt x="338" y="546"/>
                  </a:lnTo>
                  <a:lnTo>
                    <a:pt x="344" y="556"/>
                  </a:lnTo>
                  <a:lnTo>
                    <a:pt x="346" y="562"/>
                  </a:lnTo>
                  <a:lnTo>
                    <a:pt x="354" y="574"/>
                  </a:lnTo>
                  <a:lnTo>
                    <a:pt x="360" y="576"/>
                  </a:lnTo>
                  <a:lnTo>
                    <a:pt x="362" y="576"/>
                  </a:lnTo>
                  <a:lnTo>
                    <a:pt x="360" y="574"/>
                  </a:lnTo>
                  <a:lnTo>
                    <a:pt x="360" y="570"/>
                  </a:lnTo>
                  <a:lnTo>
                    <a:pt x="360" y="566"/>
                  </a:lnTo>
                  <a:lnTo>
                    <a:pt x="364" y="564"/>
                  </a:lnTo>
                  <a:lnTo>
                    <a:pt x="370" y="562"/>
                  </a:lnTo>
                  <a:lnTo>
                    <a:pt x="398" y="562"/>
                  </a:lnTo>
                  <a:lnTo>
                    <a:pt x="400" y="562"/>
                  </a:lnTo>
                  <a:lnTo>
                    <a:pt x="402" y="562"/>
                  </a:lnTo>
                  <a:lnTo>
                    <a:pt x="412" y="580"/>
                  </a:lnTo>
                  <a:lnTo>
                    <a:pt x="410" y="588"/>
                  </a:lnTo>
                  <a:lnTo>
                    <a:pt x="422" y="590"/>
                  </a:lnTo>
                  <a:lnTo>
                    <a:pt x="422" y="588"/>
                  </a:lnTo>
                  <a:lnTo>
                    <a:pt x="422" y="586"/>
                  </a:lnTo>
                  <a:lnTo>
                    <a:pt x="426" y="584"/>
                  </a:lnTo>
                  <a:lnTo>
                    <a:pt x="454" y="602"/>
                  </a:lnTo>
                  <a:lnTo>
                    <a:pt x="456" y="608"/>
                  </a:lnTo>
                  <a:lnTo>
                    <a:pt x="458" y="612"/>
                  </a:lnTo>
                  <a:lnTo>
                    <a:pt x="458" y="624"/>
                  </a:lnTo>
                  <a:lnTo>
                    <a:pt x="468" y="626"/>
                  </a:lnTo>
                  <a:lnTo>
                    <a:pt x="474" y="616"/>
                  </a:lnTo>
                  <a:lnTo>
                    <a:pt x="470" y="608"/>
                  </a:lnTo>
                  <a:lnTo>
                    <a:pt x="470" y="602"/>
                  </a:lnTo>
                  <a:lnTo>
                    <a:pt x="472" y="598"/>
                  </a:lnTo>
                  <a:lnTo>
                    <a:pt x="474" y="596"/>
                  </a:lnTo>
                  <a:lnTo>
                    <a:pt x="478" y="594"/>
                  </a:lnTo>
                  <a:lnTo>
                    <a:pt x="478" y="592"/>
                  </a:lnTo>
                  <a:lnTo>
                    <a:pt x="480" y="590"/>
                  </a:lnTo>
                  <a:lnTo>
                    <a:pt x="486" y="590"/>
                  </a:lnTo>
                  <a:lnTo>
                    <a:pt x="490" y="594"/>
                  </a:lnTo>
                  <a:lnTo>
                    <a:pt x="492" y="598"/>
                  </a:lnTo>
                  <a:lnTo>
                    <a:pt x="496" y="614"/>
                  </a:lnTo>
                  <a:lnTo>
                    <a:pt x="496" y="616"/>
                  </a:lnTo>
                  <a:lnTo>
                    <a:pt x="498" y="618"/>
                  </a:lnTo>
                  <a:lnTo>
                    <a:pt x="502" y="622"/>
                  </a:lnTo>
                  <a:lnTo>
                    <a:pt x="510" y="626"/>
                  </a:lnTo>
                  <a:lnTo>
                    <a:pt x="512" y="626"/>
                  </a:lnTo>
                  <a:lnTo>
                    <a:pt x="538" y="652"/>
                  </a:lnTo>
                  <a:lnTo>
                    <a:pt x="550" y="648"/>
                  </a:lnTo>
                  <a:lnTo>
                    <a:pt x="548" y="644"/>
                  </a:lnTo>
                  <a:lnTo>
                    <a:pt x="544" y="638"/>
                  </a:lnTo>
                  <a:lnTo>
                    <a:pt x="544" y="634"/>
                  </a:lnTo>
                  <a:lnTo>
                    <a:pt x="544" y="630"/>
                  </a:lnTo>
                  <a:lnTo>
                    <a:pt x="546" y="626"/>
                  </a:lnTo>
                  <a:lnTo>
                    <a:pt x="556" y="618"/>
                  </a:lnTo>
                  <a:lnTo>
                    <a:pt x="570" y="606"/>
                  </a:lnTo>
                  <a:lnTo>
                    <a:pt x="586" y="616"/>
                  </a:lnTo>
                  <a:lnTo>
                    <a:pt x="588" y="616"/>
                  </a:lnTo>
                  <a:lnTo>
                    <a:pt x="592" y="598"/>
                  </a:lnTo>
                  <a:lnTo>
                    <a:pt x="592" y="596"/>
                  </a:lnTo>
                  <a:lnTo>
                    <a:pt x="594" y="594"/>
                  </a:lnTo>
                  <a:lnTo>
                    <a:pt x="608" y="596"/>
                  </a:lnTo>
                  <a:lnTo>
                    <a:pt x="610" y="600"/>
                  </a:lnTo>
                  <a:lnTo>
                    <a:pt x="612" y="606"/>
                  </a:lnTo>
                  <a:lnTo>
                    <a:pt x="610" y="610"/>
                  </a:lnTo>
                  <a:lnTo>
                    <a:pt x="606" y="616"/>
                  </a:lnTo>
                  <a:lnTo>
                    <a:pt x="610" y="618"/>
                  </a:lnTo>
                  <a:lnTo>
                    <a:pt x="620" y="622"/>
                  </a:lnTo>
                  <a:lnTo>
                    <a:pt x="628" y="626"/>
                  </a:lnTo>
                  <a:lnTo>
                    <a:pt x="630" y="626"/>
                  </a:lnTo>
                  <a:lnTo>
                    <a:pt x="640" y="630"/>
                  </a:lnTo>
                  <a:lnTo>
                    <a:pt x="648" y="630"/>
                  </a:lnTo>
                  <a:lnTo>
                    <a:pt x="636" y="572"/>
                  </a:lnTo>
                  <a:lnTo>
                    <a:pt x="630" y="568"/>
                  </a:lnTo>
                  <a:lnTo>
                    <a:pt x="624" y="562"/>
                  </a:lnTo>
                  <a:lnTo>
                    <a:pt x="614" y="546"/>
                  </a:lnTo>
                  <a:lnTo>
                    <a:pt x="610" y="538"/>
                  </a:lnTo>
                  <a:lnTo>
                    <a:pt x="612" y="528"/>
                  </a:lnTo>
                  <a:lnTo>
                    <a:pt x="616" y="518"/>
                  </a:lnTo>
                  <a:lnTo>
                    <a:pt x="624" y="506"/>
                  </a:lnTo>
                  <a:lnTo>
                    <a:pt x="636" y="494"/>
                  </a:lnTo>
                  <a:lnTo>
                    <a:pt x="650" y="482"/>
                  </a:lnTo>
                  <a:lnTo>
                    <a:pt x="662" y="482"/>
                  </a:lnTo>
                  <a:lnTo>
                    <a:pt x="672" y="486"/>
                  </a:lnTo>
                  <a:lnTo>
                    <a:pt x="692" y="486"/>
                  </a:lnTo>
                  <a:lnTo>
                    <a:pt x="698" y="482"/>
                  </a:lnTo>
                  <a:lnTo>
                    <a:pt x="704" y="476"/>
                  </a:lnTo>
                  <a:lnTo>
                    <a:pt x="714" y="452"/>
                  </a:lnTo>
                  <a:lnTo>
                    <a:pt x="718" y="442"/>
                  </a:lnTo>
                  <a:lnTo>
                    <a:pt x="718" y="426"/>
                  </a:lnTo>
                  <a:lnTo>
                    <a:pt x="716" y="382"/>
                  </a:lnTo>
                  <a:close/>
                </a:path>
              </a:pathLst>
            </a:custGeom>
            <a:grpFill/>
            <a:ln w="3175">
              <a:solidFill>
                <a:schemeClr val="bg1"/>
              </a:solidFill>
              <a:round/>
            </a:ln>
          </p:spPr>
          <p:txBody>
            <a:bodyPr/>
            <a:lstStyle/>
            <a:p>
              <a:endParaRPr lang="zh-CN" altLang="en-US"/>
            </a:p>
          </p:txBody>
        </p:sp>
        <p:sp>
          <p:nvSpPr>
            <p:cNvPr id="28" name="山东"/>
            <p:cNvSpPr/>
            <p:nvPr/>
          </p:nvSpPr>
          <p:spPr bwMode="auto">
            <a:xfrm>
              <a:off x="5624669" y="3363357"/>
              <a:ext cx="776970" cy="486949"/>
            </a:xfrm>
            <a:custGeom>
              <a:avLst/>
              <a:gdLst>
                <a:gd name="T0" fmla="*/ 2147483646 w 434"/>
                <a:gd name="T1" fmla="*/ 2147483646 h 272"/>
                <a:gd name="T2" fmla="*/ 2147483646 w 434"/>
                <a:gd name="T3" fmla="*/ 2147483646 h 272"/>
                <a:gd name="T4" fmla="*/ 2147483646 w 434"/>
                <a:gd name="T5" fmla="*/ 0 h 272"/>
                <a:gd name="T6" fmla="*/ 2147483646 w 434"/>
                <a:gd name="T7" fmla="*/ 2147483646 h 272"/>
                <a:gd name="T8" fmla="*/ 2147483646 w 434"/>
                <a:gd name="T9" fmla="*/ 2147483646 h 272"/>
                <a:gd name="T10" fmla="*/ 2147483646 w 434"/>
                <a:gd name="T11" fmla="*/ 2147483646 h 272"/>
                <a:gd name="T12" fmla="*/ 2147483646 w 434"/>
                <a:gd name="T13" fmla="*/ 2147483646 h 272"/>
                <a:gd name="T14" fmla="*/ 2147483646 w 434"/>
                <a:gd name="T15" fmla="*/ 2147483646 h 272"/>
                <a:gd name="T16" fmla="*/ 2147483646 w 434"/>
                <a:gd name="T17" fmla="*/ 0 h 272"/>
                <a:gd name="T18" fmla="*/ 2147483646 w 434"/>
                <a:gd name="T19" fmla="*/ 2147483646 h 272"/>
                <a:gd name="T20" fmla="*/ 2147483646 w 434"/>
                <a:gd name="T21" fmla="*/ 2147483646 h 272"/>
                <a:gd name="T22" fmla="*/ 2147483646 w 434"/>
                <a:gd name="T23" fmla="*/ 2147483646 h 272"/>
                <a:gd name="T24" fmla="*/ 2147483646 w 434"/>
                <a:gd name="T25" fmla="*/ 2147483646 h 272"/>
                <a:gd name="T26" fmla="*/ 2147483646 w 434"/>
                <a:gd name="T27" fmla="*/ 2147483646 h 272"/>
                <a:gd name="T28" fmla="*/ 2147483646 w 434"/>
                <a:gd name="T29" fmla="*/ 2147483646 h 272"/>
                <a:gd name="T30" fmla="*/ 2147483646 w 434"/>
                <a:gd name="T31" fmla="*/ 2147483646 h 272"/>
                <a:gd name="T32" fmla="*/ 0 w 434"/>
                <a:gd name="T33" fmla="*/ 2147483646 h 272"/>
                <a:gd name="T34" fmla="*/ 2147483646 w 434"/>
                <a:gd name="T35" fmla="*/ 2147483646 h 272"/>
                <a:gd name="T36" fmla="*/ 2147483646 w 434"/>
                <a:gd name="T37" fmla="*/ 2147483646 h 272"/>
                <a:gd name="T38" fmla="*/ 2147483646 w 434"/>
                <a:gd name="T39" fmla="*/ 2147483646 h 272"/>
                <a:gd name="T40" fmla="*/ 2147483646 w 434"/>
                <a:gd name="T41" fmla="*/ 2147483646 h 272"/>
                <a:gd name="T42" fmla="*/ 2147483646 w 434"/>
                <a:gd name="T43" fmla="*/ 2147483646 h 272"/>
                <a:gd name="T44" fmla="*/ 2147483646 w 434"/>
                <a:gd name="T45" fmla="*/ 2147483646 h 272"/>
                <a:gd name="T46" fmla="*/ 2147483646 w 434"/>
                <a:gd name="T47" fmla="*/ 2147483646 h 272"/>
                <a:gd name="T48" fmla="*/ 2147483646 w 434"/>
                <a:gd name="T49" fmla="*/ 2147483646 h 272"/>
                <a:gd name="T50" fmla="*/ 2147483646 w 434"/>
                <a:gd name="T51" fmla="*/ 2147483646 h 272"/>
                <a:gd name="T52" fmla="*/ 2147483646 w 434"/>
                <a:gd name="T53" fmla="*/ 2147483646 h 272"/>
                <a:gd name="T54" fmla="*/ 2147483646 w 434"/>
                <a:gd name="T55" fmla="*/ 2147483646 h 272"/>
                <a:gd name="T56" fmla="*/ 2147483646 w 434"/>
                <a:gd name="T57" fmla="*/ 2147483646 h 272"/>
                <a:gd name="T58" fmla="*/ 2147483646 w 434"/>
                <a:gd name="T59" fmla="*/ 2147483646 h 272"/>
                <a:gd name="T60" fmla="*/ 2147483646 w 434"/>
                <a:gd name="T61" fmla="*/ 2147483646 h 272"/>
                <a:gd name="T62" fmla="*/ 2147483646 w 434"/>
                <a:gd name="T63" fmla="*/ 2147483646 h 272"/>
                <a:gd name="T64" fmla="*/ 2147483646 w 434"/>
                <a:gd name="T65" fmla="*/ 2147483646 h 272"/>
                <a:gd name="T66" fmla="*/ 2147483646 w 434"/>
                <a:gd name="T67" fmla="*/ 2147483646 h 272"/>
                <a:gd name="T68" fmla="*/ 2147483646 w 434"/>
                <a:gd name="T69" fmla="*/ 2147483646 h 272"/>
                <a:gd name="T70" fmla="*/ 2147483646 w 434"/>
                <a:gd name="T71" fmla="*/ 2147483646 h 272"/>
                <a:gd name="T72" fmla="*/ 2147483646 w 434"/>
                <a:gd name="T73" fmla="*/ 2147483646 h 272"/>
                <a:gd name="T74" fmla="*/ 2147483646 w 434"/>
                <a:gd name="T75" fmla="*/ 2147483646 h 272"/>
                <a:gd name="T76" fmla="*/ 2147483646 w 434"/>
                <a:gd name="T77" fmla="*/ 2147483646 h 272"/>
                <a:gd name="T78" fmla="*/ 2147483646 w 434"/>
                <a:gd name="T79" fmla="*/ 2147483646 h 272"/>
                <a:gd name="T80" fmla="*/ 2147483646 w 434"/>
                <a:gd name="T81" fmla="*/ 2147483646 h 272"/>
                <a:gd name="T82" fmla="*/ 2147483646 w 434"/>
                <a:gd name="T83" fmla="*/ 2147483646 h 272"/>
                <a:gd name="T84" fmla="*/ 2147483646 w 434"/>
                <a:gd name="T85" fmla="*/ 2147483646 h 272"/>
                <a:gd name="T86" fmla="*/ 2147483646 w 434"/>
                <a:gd name="T87" fmla="*/ 2147483646 h 272"/>
                <a:gd name="T88" fmla="*/ 2147483646 w 434"/>
                <a:gd name="T89" fmla="*/ 2147483646 h 272"/>
                <a:gd name="T90" fmla="*/ 2147483646 w 434"/>
                <a:gd name="T91" fmla="*/ 2147483646 h 272"/>
                <a:gd name="T92" fmla="*/ 2147483646 w 434"/>
                <a:gd name="T93" fmla="*/ 2147483646 h 272"/>
                <a:gd name="T94" fmla="*/ 2147483646 w 434"/>
                <a:gd name="T95" fmla="*/ 2147483646 h 272"/>
                <a:gd name="T96" fmla="*/ 2147483646 w 434"/>
                <a:gd name="T97" fmla="*/ 2147483646 h 272"/>
                <a:gd name="T98" fmla="*/ 2147483646 w 434"/>
                <a:gd name="T99" fmla="*/ 2147483646 h 272"/>
                <a:gd name="T100" fmla="*/ 2147483646 w 434"/>
                <a:gd name="T101" fmla="*/ 2147483646 h 2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34" h="272">
                  <a:moveTo>
                    <a:pt x="396" y="8"/>
                  </a:moveTo>
                  <a:lnTo>
                    <a:pt x="396" y="8"/>
                  </a:lnTo>
                  <a:lnTo>
                    <a:pt x="394" y="12"/>
                  </a:lnTo>
                  <a:lnTo>
                    <a:pt x="388" y="14"/>
                  </a:lnTo>
                  <a:lnTo>
                    <a:pt x="358" y="12"/>
                  </a:lnTo>
                  <a:lnTo>
                    <a:pt x="330" y="6"/>
                  </a:lnTo>
                  <a:lnTo>
                    <a:pt x="314" y="0"/>
                  </a:lnTo>
                  <a:lnTo>
                    <a:pt x="270" y="42"/>
                  </a:lnTo>
                  <a:lnTo>
                    <a:pt x="272" y="60"/>
                  </a:lnTo>
                  <a:lnTo>
                    <a:pt x="268" y="62"/>
                  </a:lnTo>
                  <a:lnTo>
                    <a:pt x="246" y="64"/>
                  </a:lnTo>
                  <a:lnTo>
                    <a:pt x="228" y="62"/>
                  </a:lnTo>
                  <a:lnTo>
                    <a:pt x="222" y="62"/>
                  </a:lnTo>
                  <a:lnTo>
                    <a:pt x="218" y="60"/>
                  </a:lnTo>
                  <a:lnTo>
                    <a:pt x="214" y="56"/>
                  </a:lnTo>
                  <a:lnTo>
                    <a:pt x="212" y="52"/>
                  </a:lnTo>
                  <a:lnTo>
                    <a:pt x="208" y="2"/>
                  </a:lnTo>
                  <a:lnTo>
                    <a:pt x="168" y="0"/>
                  </a:lnTo>
                  <a:lnTo>
                    <a:pt x="152" y="36"/>
                  </a:lnTo>
                  <a:lnTo>
                    <a:pt x="150" y="20"/>
                  </a:lnTo>
                  <a:lnTo>
                    <a:pt x="148" y="6"/>
                  </a:lnTo>
                  <a:lnTo>
                    <a:pt x="144" y="0"/>
                  </a:lnTo>
                  <a:lnTo>
                    <a:pt x="128" y="8"/>
                  </a:lnTo>
                  <a:lnTo>
                    <a:pt x="120" y="18"/>
                  </a:lnTo>
                  <a:lnTo>
                    <a:pt x="118" y="20"/>
                  </a:lnTo>
                  <a:lnTo>
                    <a:pt x="102" y="24"/>
                  </a:lnTo>
                  <a:lnTo>
                    <a:pt x="78" y="48"/>
                  </a:lnTo>
                  <a:lnTo>
                    <a:pt x="56" y="70"/>
                  </a:lnTo>
                  <a:lnTo>
                    <a:pt x="12" y="128"/>
                  </a:lnTo>
                  <a:lnTo>
                    <a:pt x="22" y="148"/>
                  </a:lnTo>
                  <a:lnTo>
                    <a:pt x="22" y="152"/>
                  </a:lnTo>
                  <a:lnTo>
                    <a:pt x="20" y="152"/>
                  </a:lnTo>
                  <a:lnTo>
                    <a:pt x="20" y="156"/>
                  </a:lnTo>
                  <a:lnTo>
                    <a:pt x="20" y="160"/>
                  </a:lnTo>
                  <a:lnTo>
                    <a:pt x="24" y="172"/>
                  </a:lnTo>
                  <a:lnTo>
                    <a:pt x="32" y="188"/>
                  </a:lnTo>
                  <a:lnTo>
                    <a:pt x="34" y="198"/>
                  </a:lnTo>
                  <a:lnTo>
                    <a:pt x="34" y="206"/>
                  </a:lnTo>
                  <a:lnTo>
                    <a:pt x="34" y="208"/>
                  </a:lnTo>
                  <a:lnTo>
                    <a:pt x="0" y="228"/>
                  </a:lnTo>
                  <a:lnTo>
                    <a:pt x="0" y="236"/>
                  </a:lnTo>
                  <a:lnTo>
                    <a:pt x="16" y="244"/>
                  </a:lnTo>
                  <a:lnTo>
                    <a:pt x="18" y="248"/>
                  </a:lnTo>
                  <a:lnTo>
                    <a:pt x="18" y="252"/>
                  </a:lnTo>
                  <a:lnTo>
                    <a:pt x="22" y="256"/>
                  </a:lnTo>
                  <a:lnTo>
                    <a:pt x="36" y="264"/>
                  </a:lnTo>
                  <a:lnTo>
                    <a:pt x="64" y="272"/>
                  </a:lnTo>
                  <a:lnTo>
                    <a:pt x="74" y="266"/>
                  </a:lnTo>
                  <a:lnTo>
                    <a:pt x="84" y="252"/>
                  </a:lnTo>
                  <a:lnTo>
                    <a:pt x="92" y="230"/>
                  </a:lnTo>
                  <a:lnTo>
                    <a:pt x="114" y="238"/>
                  </a:lnTo>
                  <a:lnTo>
                    <a:pt x="118" y="240"/>
                  </a:lnTo>
                  <a:lnTo>
                    <a:pt x="118" y="242"/>
                  </a:lnTo>
                  <a:lnTo>
                    <a:pt x="118" y="244"/>
                  </a:lnTo>
                  <a:lnTo>
                    <a:pt x="116" y="250"/>
                  </a:lnTo>
                  <a:lnTo>
                    <a:pt x="116" y="256"/>
                  </a:lnTo>
                  <a:lnTo>
                    <a:pt x="118" y="260"/>
                  </a:lnTo>
                  <a:lnTo>
                    <a:pt x="124" y="264"/>
                  </a:lnTo>
                  <a:lnTo>
                    <a:pt x="148" y="264"/>
                  </a:lnTo>
                  <a:lnTo>
                    <a:pt x="160" y="260"/>
                  </a:lnTo>
                  <a:lnTo>
                    <a:pt x="170" y="256"/>
                  </a:lnTo>
                  <a:lnTo>
                    <a:pt x="172" y="252"/>
                  </a:lnTo>
                  <a:lnTo>
                    <a:pt x="176" y="252"/>
                  </a:lnTo>
                  <a:lnTo>
                    <a:pt x="184" y="252"/>
                  </a:lnTo>
                  <a:lnTo>
                    <a:pt x="198" y="256"/>
                  </a:lnTo>
                  <a:lnTo>
                    <a:pt x="202" y="258"/>
                  </a:lnTo>
                  <a:lnTo>
                    <a:pt x="208" y="264"/>
                  </a:lnTo>
                  <a:lnTo>
                    <a:pt x="212" y="250"/>
                  </a:lnTo>
                  <a:lnTo>
                    <a:pt x="214" y="248"/>
                  </a:lnTo>
                  <a:lnTo>
                    <a:pt x="216" y="248"/>
                  </a:lnTo>
                  <a:lnTo>
                    <a:pt x="220" y="242"/>
                  </a:lnTo>
                  <a:lnTo>
                    <a:pt x="224" y="236"/>
                  </a:lnTo>
                  <a:lnTo>
                    <a:pt x="230" y="228"/>
                  </a:lnTo>
                  <a:lnTo>
                    <a:pt x="238" y="220"/>
                  </a:lnTo>
                  <a:lnTo>
                    <a:pt x="248" y="214"/>
                  </a:lnTo>
                  <a:lnTo>
                    <a:pt x="250" y="212"/>
                  </a:lnTo>
                  <a:lnTo>
                    <a:pt x="250" y="214"/>
                  </a:lnTo>
                  <a:lnTo>
                    <a:pt x="252" y="214"/>
                  </a:lnTo>
                  <a:lnTo>
                    <a:pt x="258" y="216"/>
                  </a:lnTo>
                  <a:lnTo>
                    <a:pt x="260" y="216"/>
                  </a:lnTo>
                  <a:lnTo>
                    <a:pt x="268" y="176"/>
                  </a:lnTo>
                  <a:lnTo>
                    <a:pt x="280" y="172"/>
                  </a:lnTo>
                  <a:lnTo>
                    <a:pt x="290" y="166"/>
                  </a:lnTo>
                  <a:lnTo>
                    <a:pt x="296" y="160"/>
                  </a:lnTo>
                  <a:lnTo>
                    <a:pt x="298" y="156"/>
                  </a:lnTo>
                  <a:lnTo>
                    <a:pt x="300" y="150"/>
                  </a:lnTo>
                  <a:lnTo>
                    <a:pt x="296" y="138"/>
                  </a:lnTo>
                  <a:lnTo>
                    <a:pt x="294" y="128"/>
                  </a:lnTo>
                  <a:lnTo>
                    <a:pt x="296" y="122"/>
                  </a:lnTo>
                  <a:lnTo>
                    <a:pt x="298" y="120"/>
                  </a:lnTo>
                  <a:lnTo>
                    <a:pt x="302" y="120"/>
                  </a:lnTo>
                  <a:lnTo>
                    <a:pt x="310" y="120"/>
                  </a:lnTo>
                  <a:lnTo>
                    <a:pt x="320" y="124"/>
                  </a:lnTo>
                  <a:lnTo>
                    <a:pt x="322" y="112"/>
                  </a:lnTo>
                  <a:lnTo>
                    <a:pt x="322" y="110"/>
                  </a:lnTo>
                  <a:lnTo>
                    <a:pt x="322" y="108"/>
                  </a:lnTo>
                  <a:lnTo>
                    <a:pt x="336" y="102"/>
                  </a:lnTo>
                  <a:lnTo>
                    <a:pt x="338" y="96"/>
                  </a:lnTo>
                  <a:lnTo>
                    <a:pt x="330" y="96"/>
                  </a:lnTo>
                  <a:lnTo>
                    <a:pt x="328" y="94"/>
                  </a:lnTo>
                  <a:lnTo>
                    <a:pt x="328" y="90"/>
                  </a:lnTo>
                  <a:lnTo>
                    <a:pt x="328" y="88"/>
                  </a:lnTo>
                  <a:lnTo>
                    <a:pt x="330" y="86"/>
                  </a:lnTo>
                  <a:lnTo>
                    <a:pt x="332" y="86"/>
                  </a:lnTo>
                  <a:lnTo>
                    <a:pt x="334" y="86"/>
                  </a:lnTo>
                  <a:lnTo>
                    <a:pt x="342" y="84"/>
                  </a:lnTo>
                  <a:lnTo>
                    <a:pt x="352" y="76"/>
                  </a:lnTo>
                  <a:lnTo>
                    <a:pt x="404" y="40"/>
                  </a:lnTo>
                  <a:lnTo>
                    <a:pt x="420" y="48"/>
                  </a:lnTo>
                  <a:lnTo>
                    <a:pt x="428" y="48"/>
                  </a:lnTo>
                  <a:lnTo>
                    <a:pt x="424" y="30"/>
                  </a:lnTo>
                  <a:lnTo>
                    <a:pt x="424" y="28"/>
                  </a:lnTo>
                  <a:lnTo>
                    <a:pt x="434" y="12"/>
                  </a:lnTo>
                  <a:lnTo>
                    <a:pt x="432" y="12"/>
                  </a:lnTo>
                  <a:lnTo>
                    <a:pt x="426" y="12"/>
                  </a:lnTo>
                  <a:lnTo>
                    <a:pt x="426" y="14"/>
                  </a:lnTo>
                  <a:lnTo>
                    <a:pt x="424" y="14"/>
                  </a:lnTo>
                  <a:lnTo>
                    <a:pt x="408" y="16"/>
                  </a:lnTo>
                  <a:lnTo>
                    <a:pt x="404" y="16"/>
                  </a:lnTo>
                  <a:lnTo>
                    <a:pt x="404" y="12"/>
                  </a:lnTo>
                  <a:lnTo>
                    <a:pt x="400" y="8"/>
                  </a:lnTo>
                  <a:lnTo>
                    <a:pt x="396" y="8"/>
                  </a:lnTo>
                  <a:close/>
                </a:path>
              </a:pathLst>
            </a:custGeom>
            <a:grpFill/>
            <a:ln w="3175">
              <a:solidFill>
                <a:schemeClr val="bg1"/>
              </a:solidFill>
              <a:round/>
            </a:ln>
          </p:spPr>
          <p:txBody>
            <a:bodyPr/>
            <a:lstStyle/>
            <a:p>
              <a:endParaRPr lang="zh-CN" altLang="en-US"/>
            </a:p>
          </p:txBody>
        </p:sp>
        <p:sp>
          <p:nvSpPr>
            <p:cNvPr id="29" name="上海"/>
            <p:cNvSpPr/>
            <p:nvPr/>
          </p:nvSpPr>
          <p:spPr bwMode="auto">
            <a:xfrm>
              <a:off x="6351512" y="4172552"/>
              <a:ext cx="121737" cy="107415"/>
            </a:xfrm>
            <a:custGeom>
              <a:avLst/>
              <a:gdLst>
                <a:gd name="T0" fmla="*/ 2147483646 w 68"/>
                <a:gd name="T1" fmla="*/ 2147483646 h 60"/>
                <a:gd name="T2" fmla="*/ 2147483646 w 68"/>
                <a:gd name="T3" fmla="*/ 2147483646 h 60"/>
                <a:gd name="T4" fmla="*/ 2147483646 w 68"/>
                <a:gd name="T5" fmla="*/ 2147483646 h 60"/>
                <a:gd name="T6" fmla="*/ 2147483646 w 68"/>
                <a:gd name="T7" fmla="*/ 2147483646 h 60"/>
                <a:gd name="T8" fmla="*/ 2147483646 w 68"/>
                <a:gd name="T9" fmla="*/ 2147483646 h 60"/>
                <a:gd name="T10" fmla="*/ 2147483646 w 68"/>
                <a:gd name="T11" fmla="*/ 2147483646 h 60"/>
                <a:gd name="T12" fmla="*/ 2147483646 w 68"/>
                <a:gd name="T13" fmla="*/ 2147483646 h 60"/>
                <a:gd name="T14" fmla="*/ 2147483646 w 68"/>
                <a:gd name="T15" fmla="*/ 2147483646 h 60"/>
                <a:gd name="T16" fmla="*/ 2147483646 w 68"/>
                <a:gd name="T17" fmla="*/ 0 h 60"/>
                <a:gd name="T18" fmla="*/ 2147483646 w 68"/>
                <a:gd name="T19" fmla="*/ 0 h 60"/>
                <a:gd name="T20" fmla="*/ 2147483646 w 68"/>
                <a:gd name="T21" fmla="*/ 0 h 60"/>
                <a:gd name="T22" fmla="*/ 2147483646 w 68"/>
                <a:gd name="T23" fmla="*/ 2147483646 h 60"/>
                <a:gd name="T24" fmla="*/ 2147483646 w 68"/>
                <a:gd name="T25" fmla="*/ 2147483646 h 60"/>
                <a:gd name="T26" fmla="*/ 2147483646 w 68"/>
                <a:gd name="T27" fmla="*/ 2147483646 h 60"/>
                <a:gd name="T28" fmla="*/ 2147483646 w 68"/>
                <a:gd name="T29" fmla="*/ 2147483646 h 60"/>
                <a:gd name="T30" fmla="*/ 2147483646 w 68"/>
                <a:gd name="T31" fmla="*/ 2147483646 h 60"/>
                <a:gd name="T32" fmla="*/ 0 w 68"/>
                <a:gd name="T33" fmla="*/ 2147483646 h 60"/>
                <a:gd name="T34" fmla="*/ 2147483646 w 68"/>
                <a:gd name="T35" fmla="*/ 2147483646 h 60"/>
                <a:gd name="T36" fmla="*/ 2147483646 w 68"/>
                <a:gd name="T37" fmla="*/ 2147483646 h 60"/>
                <a:gd name="T38" fmla="*/ 2147483646 w 68"/>
                <a:gd name="T39" fmla="*/ 2147483646 h 60"/>
                <a:gd name="T40" fmla="*/ 2147483646 w 68"/>
                <a:gd name="T41" fmla="*/ 2147483646 h 60"/>
                <a:gd name="T42" fmla="*/ 2147483646 w 68"/>
                <a:gd name="T43" fmla="*/ 2147483646 h 60"/>
                <a:gd name="T44" fmla="*/ 2147483646 w 68"/>
                <a:gd name="T45" fmla="*/ 2147483646 h 60"/>
                <a:gd name="T46" fmla="*/ 2147483646 w 68"/>
                <a:gd name="T47" fmla="*/ 2147483646 h 60"/>
                <a:gd name="T48" fmla="*/ 2147483646 w 68"/>
                <a:gd name="T49" fmla="*/ 2147483646 h 60"/>
                <a:gd name="T50" fmla="*/ 2147483646 w 68"/>
                <a:gd name="T51" fmla="*/ 2147483646 h 60"/>
                <a:gd name="T52" fmla="*/ 2147483646 w 68"/>
                <a:gd name="T53" fmla="*/ 2147483646 h 60"/>
                <a:gd name="T54" fmla="*/ 2147483646 w 68"/>
                <a:gd name="T55" fmla="*/ 2147483646 h 60"/>
                <a:gd name="T56" fmla="*/ 2147483646 w 68"/>
                <a:gd name="T57" fmla="*/ 2147483646 h 60"/>
                <a:gd name="T58" fmla="*/ 2147483646 w 68"/>
                <a:gd name="T59" fmla="*/ 2147483646 h 60"/>
                <a:gd name="T60" fmla="*/ 2147483646 w 68"/>
                <a:gd name="T61" fmla="*/ 2147483646 h 60"/>
                <a:gd name="T62" fmla="*/ 2147483646 w 68"/>
                <a:gd name="T63" fmla="*/ 2147483646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8" h="60">
                  <a:moveTo>
                    <a:pt x="62" y="32"/>
                  </a:moveTo>
                  <a:lnTo>
                    <a:pt x="68" y="24"/>
                  </a:lnTo>
                  <a:lnTo>
                    <a:pt x="48" y="8"/>
                  </a:lnTo>
                  <a:lnTo>
                    <a:pt x="40" y="4"/>
                  </a:lnTo>
                  <a:lnTo>
                    <a:pt x="34" y="0"/>
                  </a:lnTo>
                  <a:lnTo>
                    <a:pt x="28" y="0"/>
                  </a:lnTo>
                  <a:lnTo>
                    <a:pt x="22" y="0"/>
                  </a:lnTo>
                  <a:lnTo>
                    <a:pt x="14" y="2"/>
                  </a:lnTo>
                  <a:lnTo>
                    <a:pt x="14" y="20"/>
                  </a:lnTo>
                  <a:lnTo>
                    <a:pt x="10" y="28"/>
                  </a:lnTo>
                  <a:lnTo>
                    <a:pt x="4" y="36"/>
                  </a:lnTo>
                  <a:lnTo>
                    <a:pt x="0" y="40"/>
                  </a:lnTo>
                  <a:lnTo>
                    <a:pt x="8" y="48"/>
                  </a:lnTo>
                  <a:lnTo>
                    <a:pt x="10" y="48"/>
                  </a:lnTo>
                  <a:lnTo>
                    <a:pt x="12" y="56"/>
                  </a:lnTo>
                  <a:lnTo>
                    <a:pt x="22" y="60"/>
                  </a:lnTo>
                  <a:lnTo>
                    <a:pt x="28" y="56"/>
                  </a:lnTo>
                  <a:lnTo>
                    <a:pt x="34" y="54"/>
                  </a:lnTo>
                  <a:lnTo>
                    <a:pt x="52" y="58"/>
                  </a:lnTo>
                  <a:lnTo>
                    <a:pt x="52" y="52"/>
                  </a:lnTo>
                  <a:lnTo>
                    <a:pt x="54" y="44"/>
                  </a:lnTo>
                  <a:lnTo>
                    <a:pt x="56" y="38"/>
                  </a:lnTo>
                  <a:lnTo>
                    <a:pt x="58" y="34"/>
                  </a:lnTo>
                  <a:lnTo>
                    <a:pt x="62" y="32"/>
                  </a:lnTo>
                  <a:close/>
                </a:path>
              </a:pathLst>
            </a:custGeom>
            <a:grpFill/>
            <a:ln w="3175">
              <a:solidFill>
                <a:schemeClr val="bg1"/>
              </a:solidFill>
              <a:round/>
            </a:ln>
          </p:spPr>
          <p:txBody>
            <a:bodyPr/>
            <a:lstStyle/>
            <a:p>
              <a:endParaRPr lang="zh-CN" altLang="en-US"/>
            </a:p>
          </p:txBody>
        </p:sp>
        <p:sp>
          <p:nvSpPr>
            <p:cNvPr id="30" name="江苏"/>
            <p:cNvSpPr/>
            <p:nvPr/>
          </p:nvSpPr>
          <p:spPr bwMode="auto">
            <a:xfrm>
              <a:off x="5782211" y="3760793"/>
              <a:ext cx="676716" cy="522754"/>
            </a:xfrm>
            <a:custGeom>
              <a:avLst/>
              <a:gdLst>
                <a:gd name="T0" fmla="*/ 2147483646 w 378"/>
                <a:gd name="T1" fmla="*/ 2147483646 h 292"/>
                <a:gd name="T2" fmla="*/ 2147483646 w 378"/>
                <a:gd name="T3" fmla="*/ 2147483646 h 292"/>
                <a:gd name="T4" fmla="*/ 2147483646 w 378"/>
                <a:gd name="T5" fmla="*/ 2147483646 h 292"/>
                <a:gd name="T6" fmla="*/ 2147483646 w 378"/>
                <a:gd name="T7" fmla="*/ 2147483646 h 292"/>
                <a:gd name="T8" fmla="*/ 2147483646 w 378"/>
                <a:gd name="T9" fmla="*/ 2147483646 h 292"/>
                <a:gd name="T10" fmla="*/ 2147483646 w 378"/>
                <a:gd name="T11" fmla="*/ 0 h 292"/>
                <a:gd name="T12" fmla="*/ 2147483646 w 378"/>
                <a:gd name="T13" fmla="*/ 2147483646 h 292"/>
                <a:gd name="T14" fmla="*/ 2147483646 w 378"/>
                <a:gd name="T15" fmla="*/ 2147483646 h 292"/>
                <a:gd name="T16" fmla="*/ 2147483646 w 378"/>
                <a:gd name="T17" fmla="*/ 2147483646 h 292"/>
                <a:gd name="T18" fmla="*/ 2147483646 w 378"/>
                <a:gd name="T19" fmla="*/ 2147483646 h 292"/>
                <a:gd name="T20" fmla="*/ 2147483646 w 378"/>
                <a:gd name="T21" fmla="*/ 2147483646 h 292"/>
                <a:gd name="T22" fmla="*/ 2147483646 w 378"/>
                <a:gd name="T23" fmla="*/ 2147483646 h 292"/>
                <a:gd name="T24" fmla="*/ 2147483646 w 378"/>
                <a:gd name="T25" fmla="*/ 2147483646 h 292"/>
                <a:gd name="T26" fmla="*/ 2147483646 w 378"/>
                <a:gd name="T27" fmla="*/ 2147483646 h 292"/>
                <a:gd name="T28" fmla="*/ 2147483646 w 378"/>
                <a:gd name="T29" fmla="*/ 2147483646 h 292"/>
                <a:gd name="T30" fmla="*/ 2147483646 w 378"/>
                <a:gd name="T31" fmla="*/ 2147483646 h 292"/>
                <a:gd name="T32" fmla="*/ 2147483646 w 378"/>
                <a:gd name="T33" fmla="*/ 2147483646 h 292"/>
                <a:gd name="T34" fmla="*/ 2147483646 w 378"/>
                <a:gd name="T35" fmla="*/ 2147483646 h 292"/>
                <a:gd name="T36" fmla="*/ 2147483646 w 378"/>
                <a:gd name="T37" fmla="*/ 2147483646 h 292"/>
                <a:gd name="T38" fmla="*/ 2147483646 w 378"/>
                <a:gd name="T39" fmla="*/ 2147483646 h 292"/>
                <a:gd name="T40" fmla="*/ 2147483646 w 378"/>
                <a:gd name="T41" fmla="*/ 2147483646 h 292"/>
                <a:gd name="T42" fmla="*/ 2147483646 w 378"/>
                <a:gd name="T43" fmla="*/ 2147483646 h 292"/>
                <a:gd name="T44" fmla="*/ 2147483646 w 378"/>
                <a:gd name="T45" fmla="*/ 2147483646 h 292"/>
                <a:gd name="T46" fmla="*/ 2147483646 w 378"/>
                <a:gd name="T47" fmla="*/ 2147483646 h 292"/>
                <a:gd name="T48" fmla="*/ 2147483646 w 378"/>
                <a:gd name="T49" fmla="*/ 2147483646 h 292"/>
                <a:gd name="T50" fmla="*/ 2147483646 w 378"/>
                <a:gd name="T51" fmla="*/ 2147483646 h 292"/>
                <a:gd name="T52" fmla="*/ 2147483646 w 378"/>
                <a:gd name="T53" fmla="*/ 2147483646 h 292"/>
                <a:gd name="T54" fmla="*/ 2147483646 w 378"/>
                <a:gd name="T55" fmla="*/ 2147483646 h 292"/>
                <a:gd name="T56" fmla="*/ 2147483646 w 378"/>
                <a:gd name="T57" fmla="*/ 2147483646 h 292"/>
                <a:gd name="T58" fmla="*/ 2147483646 w 378"/>
                <a:gd name="T59" fmla="*/ 2147483646 h 292"/>
                <a:gd name="T60" fmla="*/ 2147483646 w 378"/>
                <a:gd name="T61" fmla="*/ 2147483646 h 292"/>
                <a:gd name="T62" fmla="*/ 2147483646 w 378"/>
                <a:gd name="T63" fmla="*/ 2147483646 h 292"/>
                <a:gd name="T64" fmla="*/ 2147483646 w 378"/>
                <a:gd name="T65" fmla="*/ 2147483646 h 292"/>
                <a:gd name="T66" fmla="*/ 2147483646 w 378"/>
                <a:gd name="T67" fmla="*/ 2147483646 h 292"/>
                <a:gd name="T68" fmla="*/ 2147483646 w 378"/>
                <a:gd name="T69" fmla="*/ 2147483646 h 292"/>
                <a:gd name="T70" fmla="*/ 2147483646 w 378"/>
                <a:gd name="T71" fmla="*/ 2147483646 h 292"/>
                <a:gd name="T72" fmla="*/ 2147483646 w 378"/>
                <a:gd name="T73" fmla="*/ 2147483646 h 292"/>
                <a:gd name="T74" fmla="*/ 2147483646 w 378"/>
                <a:gd name="T75" fmla="*/ 2147483646 h 292"/>
                <a:gd name="T76" fmla="*/ 2147483646 w 378"/>
                <a:gd name="T77" fmla="*/ 2147483646 h 292"/>
                <a:gd name="T78" fmla="*/ 2147483646 w 378"/>
                <a:gd name="T79" fmla="*/ 2147483646 h 292"/>
                <a:gd name="T80" fmla="*/ 2147483646 w 378"/>
                <a:gd name="T81" fmla="*/ 2147483646 h 292"/>
                <a:gd name="T82" fmla="*/ 2147483646 w 378"/>
                <a:gd name="T83" fmla="*/ 2147483646 h 292"/>
                <a:gd name="T84" fmla="*/ 2147483646 w 378"/>
                <a:gd name="T85" fmla="*/ 2147483646 h 292"/>
                <a:gd name="T86" fmla="*/ 2147483646 w 378"/>
                <a:gd name="T87" fmla="*/ 2147483646 h 292"/>
                <a:gd name="T88" fmla="*/ 2147483646 w 378"/>
                <a:gd name="T89" fmla="*/ 2147483646 h 292"/>
                <a:gd name="T90" fmla="*/ 2147483646 w 378"/>
                <a:gd name="T91" fmla="*/ 2147483646 h 292"/>
                <a:gd name="T92" fmla="*/ 2147483646 w 378"/>
                <a:gd name="T93" fmla="*/ 2147483646 h 292"/>
                <a:gd name="T94" fmla="*/ 2147483646 w 378"/>
                <a:gd name="T95" fmla="*/ 2147483646 h 292"/>
                <a:gd name="T96" fmla="*/ 2147483646 w 378"/>
                <a:gd name="T97" fmla="*/ 2147483646 h 292"/>
                <a:gd name="T98" fmla="*/ 2147483646 w 378"/>
                <a:gd name="T99" fmla="*/ 2147483646 h 292"/>
                <a:gd name="T100" fmla="*/ 2147483646 w 378"/>
                <a:gd name="T101" fmla="*/ 2147483646 h 2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78" h="292">
                  <a:moveTo>
                    <a:pt x="264" y="86"/>
                  </a:moveTo>
                  <a:lnTo>
                    <a:pt x="264" y="86"/>
                  </a:lnTo>
                  <a:lnTo>
                    <a:pt x="258" y="78"/>
                  </a:lnTo>
                  <a:lnTo>
                    <a:pt x="252" y="70"/>
                  </a:lnTo>
                  <a:lnTo>
                    <a:pt x="240" y="46"/>
                  </a:lnTo>
                  <a:lnTo>
                    <a:pt x="226" y="44"/>
                  </a:lnTo>
                  <a:lnTo>
                    <a:pt x="214" y="42"/>
                  </a:lnTo>
                  <a:lnTo>
                    <a:pt x="204" y="38"/>
                  </a:lnTo>
                  <a:lnTo>
                    <a:pt x="198" y="34"/>
                  </a:lnTo>
                  <a:lnTo>
                    <a:pt x="194" y="28"/>
                  </a:lnTo>
                  <a:lnTo>
                    <a:pt x="188" y="24"/>
                  </a:lnTo>
                  <a:lnTo>
                    <a:pt x="170" y="18"/>
                  </a:lnTo>
                  <a:lnTo>
                    <a:pt x="166" y="16"/>
                  </a:lnTo>
                  <a:lnTo>
                    <a:pt x="170" y="2"/>
                  </a:lnTo>
                  <a:lnTo>
                    <a:pt x="168" y="2"/>
                  </a:lnTo>
                  <a:lnTo>
                    <a:pt x="164" y="0"/>
                  </a:lnTo>
                  <a:lnTo>
                    <a:pt x="152" y="8"/>
                  </a:lnTo>
                  <a:lnTo>
                    <a:pt x="148" y="12"/>
                  </a:lnTo>
                  <a:lnTo>
                    <a:pt x="144" y="16"/>
                  </a:lnTo>
                  <a:lnTo>
                    <a:pt x="140" y="26"/>
                  </a:lnTo>
                  <a:lnTo>
                    <a:pt x="132" y="32"/>
                  </a:lnTo>
                  <a:lnTo>
                    <a:pt x="126" y="46"/>
                  </a:lnTo>
                  <a:lnTo>
                    <a:pt x="124" y="50"/>
                  </a:lnTo>
                  <a:lnTo>
                    <a:pt x="120" y="52"/>
                  </a:lnTo>
                  <a:lnTo>
                    <a:pt x="118" y="52"/>
                  </a:lnTo>
                  <a:lnTo>
                    <a:pt x="116" y="48"/>
                  </a:lnTo>
                  <a:lnTo>
                    <a:pt x="108" y="42"/>
                  </a:lnTo>
                  <a:lnTo>
                    <a:pt x="102" y="40"/>
                  </a:lnTo>
                  <a:lnTo>
                    <a:pt x="96" y="38"/>
                  </a:lnTo>
                  <a:lnTo>
                    <a:pt x="88" y="40"/>
                  </a:lnTo>
                  <a:lnTo>
                    <a:pt x="76" y="46"/>
                  </a:lnTo>
                  <a:lnTo>
                    <a:pt x="62" y="50"/>
                  </a:lnTo>
                  <a:lnTo>
                    <a:pt x="32" y="50"/>
                  </a:lnTo>
                  <a:lnTo>
                    <a:pt x="26" y="44"/>
                  </a:lnTo>
                  <a:lnTo>
                    <a:pt x="22" y="38"/>
                  </a:lnTo>
                  <a:lnTo>
                    <a:pt x="20" y="32"/>
                  </a:lnTo>
                  <a:lnTo>
                    <a:pt x="20" y="22"/>
                  </a:lnTo>
                  <a:lnTo>
                    <a:pt x="8" y="18"/>
                  </a:lnTo>
                  <a:lnTo>
                    <a:pt x="4" y="34"/>
                  </a:lnTo>
                  <a:lnTo>
                    <a:pt x="4" y="36"/>
                  </a:lnTo>
                  <a:lnTo>
                    <a:pt x="2" y="36"/>
                  </a:lnTo>
                  <a:lnTo>
                    <a:pt x="0" y="40"/>
                  </a:lnTo>
                  <a:lnTo>
                    <a:pt x="8" y="42"/>
                  </a:lnTo>
                  <a:lnTo>
                    <a:pt x="10" y="42"/>
                  </a:lnTo>
                  <a:lnTo>
                    <a:pt x="28" y="66"/>
                  </a:lnTo>
                  <a:lnTo>
                    <a:pt x="40" y="76"/>
                  </a:lnTo>
                  <a:lnTo>
                    <a:pt x="68" y="86"/>
                  </a:lnTo>
                  <a:lnTo>
                    <a:pt x="98" y="96"/>
                  </a:lnTo>
                  <a:lnTo>
                    <a:pt x="104" y="102"/>
                  </a:lnTo>
                  <a:lnTo>
                    <a:pt x="112" y="112"/>
                  </a:lnTo>
                  <a:lnTo>
                    <a:pt x="118" y="128"/>
                  </a:lnTo>
                  <a:lnTo>
                    <a:pt x="124" y="150"/>
                  </a:lnTo>
                  <a:lnTo>
                    <a:pt x="140" y="158"/>
                  </a:lnTo>
                  <a:lnTo>
                    <a:pt x="146" y="162"/>
                  </a:lnTo>
                  <a:lnTo>
                    <a:pt x="152" y="162"/>
                  </a:lnTo>
                  <a:lnTo>
                    <a:pt x="180" y="144"/>
                  </a:lnTo>
                  <a:lnTo>
                    <a:pt x="182" y="142"/>
                  </a:lnTo>
                  <a:lnTo>
                    <a:pt x="184" y="144"/>
                  </a:lnTo>
                  <a:lnTo>
                    <a:pt x="198" y="146"/>
                  </a:lnTo>
                  <a:lnTo>
                    <a:pt x="200" y="146"/>
                  </a:lnTo>
                  <a:lnTo>
                    <a:pt x="200" y="150"/>
                  </a:lnTo>
                  <a:lnTo>
                    <a:pt x="198" y="152"/>
                  </a:lnTo>
                  <a:lnTo>
                    <a:pt x="192" y="174"/>
                  </a:lnTo>
                  <a:lnTo>
                    <a:pt x="186" y="186"/>
                  </a:lnTo>
                  <a:lnTo>
                    <a:pt x="168" y="186"/>
                  </a:lnTo>
                  <a:lnTo>
                    <a:pt x="166" y="194"/>
                  </a:lnTo>
                  <a:lnTo>
                    <a:pt x="164" y="202"/>
                  </a:lnTo>
                  <a:lnTo>
                    <a:pt x="152" y="222"/>
                  </a:lnTo>
                  <a:lnTo>
                    <a:pt x="148" y="228"/>
                  </a:lnTo>
                  <a:lnTo>
                    <a:pt x="148" y="234"/>
                  </a:lnTo>
                  <a:lnTo>
                    <a:pt x="166" y="246"/>
                  </a:lnTo>
                  <a:lnTo>
                    <a:pt x="172" y="252"/>
                  </a:lnTo>
                  <a:lnTo>
                    <a:pt x="178" y="254"/>
                  </a:lnTo>
                  <a:lnTo>
                    <a:pt x="182" y="254"/>
                  </a:lnTo>
                  <a:lnTo>
                    <a:pt x="186" y="266"/>
                  </a:lnTo>
                  <a:lnTo>
                    <a:pt x="194" y="270"/>
                  </a:lnTo>
                  <a:lnTo>
                    <a:pt x="200" y="266"/>
                  </a:lnTo>
                  <a:lnTo>
                    <a:pt x="204" y="262"/>
                  </a:lnTo>
                  <a:lnTo>
                    <a:pt x="208" y="262"/>
                  </a:lnTo>
                  <a:lnTo>
                    <a:pt x="214" y="264"/>
                  </a:lnTo>
                  <a:lnTo>
                    <a:pt x="218" y="266"/>
                  </a:lnTo>
                  <a:lnTo>
                    <a:pt x="224" y="270"/>
                  </a:lnTo>
                  <a:lnTo>
                    <a:pt x="230" y="278"/>
                  </a:lnTo>
                  <a:lnTo>
                    <a:pt x="236" y="286"/>
                  </a:lnTo>
                  <a:lnTo>
                    <a:pt x="238" y="286"/>
                  </a:lnTo>
                  <a:lnTo>
                    <a:pt x="242" y="284"/>
                  </a:lnTo>
                  <a:lnTo>
                    <a:pt x="248" y="284"/>
                  </a:lnTo>
                  <a:lnTo>
                    <a:pt x="264" y="288"/>
                  </a:lnTo>
                  <a:lnTo>
                    <a:pt x="284" y="292"/>
                  </a:lnTo>
                  <a:lnTo>
                    <a:pt x="304" y="286"/>
                  </a:lnTo>
                  <a:lnTo>
                    <a:pt x="312" y="282"/>
                  </a:lnTo>
                  <a:lnTo>
                    <a:pt x="318" y="278"/>
                  </a:lnTo>
                  <a:lnTo>
                    <a:pt x="312" y="272"/>
                  </a:lnTo>
                  <a:lnTo>
                    <a:pt x="312" y="268"/>
                  </a:lnTo>
                  <a:lnTo>
                    <a:pt x="316" y="262"/>
                  </a:lnTo>
                  <a:lnTo>
                    <a:pt x="322" y="256"/>
                  </a:lnTo>
                  <a:lnTo>
                    <a:pt x="324" y="248"/>
                  </a:lnTo>
                  <a:lnTo>
                    <a:pt x="324" y="238"/>
                  </a:lnTo>
                  <a:lnTo>
                    <a:pt x="324" y="232"/>
                  </a:lnTo>
                  <a:lnTo>
                    <a:pt x="326" y="230"/>
                  </a:lnTo>
                  <a:lnTo>
                    <a:pt x="330" y="226"/>
                  </a:lnTo>
                  <a:lnTo>
                    <a:pt x="340" y="222"/>
                  </a:lnTo>
                  <a:lnTo>
                    <a:pt x="348" y="222"/>
                  </a:lnTo>
                  <a:lnTo>
                    <a:pt x="356" y="226"/>
                  </a:lnTo>
                  <a:lnTo>
                    <a:pt x="366" y="230"/>
                  </a:lnTo>
                  <a:lnTo>
                    <a:pt x="378" y="238"/>
                  </a:lnTo>
                  <a:lnTo>
                    <a:pt x="372" y="222"/>
                  </a:lnTo>
                  <a:lnTo>
                    <a:pt x="364" y="210"/>
                  </a:lnTo>
                  <a:lnTo>
                    <a:pt x="362" y="196"/>
                  </a:lnTo>
                  <a:lnTo>
                    <a:pt x="348" y="194"/>
                  </a:lnTo>
                  <a:lnTo>
                    <a:pt x="312" y="172"/>
                  </a:lnTo>
                  <a:lnTo>
                    <a:pt x="294" y="170"/>
                  </a:lnTo>
                  <a:lnTo>
                    <a:pt x="294" y="166"/>
                  </a:lnTo>
                  <a:lnTo>
                    <a:pt x="292" y="146"/>
                  </a:lnTo>
                  <a:lnTo>
                    <a:pt x="276" y="106"/>
                  </a:lnTo>
                  <a:lnTo>
                    <a:pt x="270" y="94"/>
                  </a:lnTo>
                  <a:lnTo>
                    <a:pt x="264" y="86"/>
                  </a:lnTo>
                  <a:close/>
                </a:path>
              </a:pathLst>
            </a:custGeom>
            <a:grpFill/>
            <a:ln w="3175">
              <a:solidFill>
                <a:schemeClr val="bg1"/>
              </a:solidFill>
              <a:round/>
            </a:ln>
          </p:spPr>
          <p:txBody>
            <a:bodyPr/>
            <a:lstStyle/>
            <a:p>
              <a:endParaRPr lang="zh-CN" altLang="en-US"/>
            </a:p>
          </p:txBody>
        </p:sp>
        <p:sp>
          <p:nvSpPr>
            <p:cNvPr id="31" name="河北"/>
            <p:cNvSpPr/>
            <p:nvPr/>
          </p:nvSpPr>
          <p:spPr bwMode="auto">
            <a:xfrm>
              <a:off x="5427741" y="2761832"/>
              <a:ext cx="630169" cy="898707"/>
            </a:xfrm>
            <a:custGeom>
              <a:avLst/>
              <a:gdLst>
                <a:gd name="T0" fmla="*/ 2147483646 w 352"/>
                <a:gd name="T1" fmla="*/ 2147483646 h 502"/>
                <a:gd name="T2" fmla="*/ 2147483646 w 352"/>
                <a:gd name="T3" fmla="*/ 2147483646 h 502"/>
                <a:gd name="T4" fmla="*/ 2147483646 w 352"/>
                <a:gd name="T5" fmla="*/ 2147483646 h 502"/>
                <a:gd name="T6" fmla="*/ 2147483646 w 352"/>
                <a:gd name="T7" fmla="*/ 2147483646 h 502"/>
                <a:gd name="T8" fmla="*/ 2147483646 w 352"/>
                <a:gd name="T9" fmla="*/ 2147483646 h 502"/>
                <a:gd name="T10" fmla="*/ 2147483646 w 352"/>
                <a:gd name="T11" fmla="*/ 2147483646 h 502"/>
                <a:gd name="T12" fmla="*/ 2147483646 w 352"/>
                <a:gd name="T13" fmla="*/ 2147483646 h 502"/>
                <a:gd name="T14" fmla="*/ 2147483646 w 352"/>
                <a:gd name="T15" fmla="*/ 2147483646 h 502"/>
                <a:gd name="T16" fmla="*/ 2147483646 w 352"/>
                <a:gd name="T17" fmla="*/ 2147483646 h 502"/>
                <a:gd name="T18" fmla="*/ 2147483646 w 352"/>
                <a:gd name="T19" fmla="*/ 2147483646 h 502"/>
                <a:gd name="T20" fmla="*/ 2147483646 w 352"/>
                <a:gd name="T21" fmla="*/ 2147483646 h 502"/>
                <a:gd name="T22" fmla="*/ 2147483646 w 352"/>
                <a:gd name="T23" fmla="*/ 2147483646 h 502"/>
                <a:gd name="T24" fmla="*/ 2147483646 w 352"/>
                <a:gd name="T25" fmla="*/ 2147483646 h 502"/>
                <a:gd name="T26" fmla="*/ 2147483646 w 352"/>
                <a:gd name="T27" fmla="*/ 2147483646 h 502"/>
                <a:gd name="T28" fmla="*/ 2147483646 w 352"/>
                <a:gd name="T29" fmla="*/ 2147483646 h 502"/>
                <a:gd name="T30" fmla="*/ 2147483646 w 352"/>
                <a:gd name="T31" fmla="*/ 2147483646 h 502"/>
                <a:gd name="T32" fmla="*/ 2147483646 w 352"/>
                <a:gd name="T33" fmla="*/ 2147483646 h 502"/>
                <a:gd name="T34" fmla="*/ 2147483646 w 352"/>
                <a:gd name="T35" fmla="*/ 2147483646 h 502"/>
                <a:gd name="T36" fmla="*/ 2147483646 w 352"/>
                <a:gd name="T37" fmla="*/ 2147483646 h 502"/>
                <a:gd name="T38" fmla="*/ 2147483646 w 352"/>
                <a:gd name="T39" fmla="*/ 2147483646 h 502"/>
                <a:gd name="T40" fmla="*/ 2147483646 w 352"/>
                <a:gd name="T41" fmla="*/ 2147483646 h 502"/>
                <a:gd name="T42" fmla="*/ 2147483646 w 352"/>
                <a:gd name="T43" fmla="*/ 2147483646 h 502"/>
                <a:gd name="T44" fmla="*/ 2147483646 w 352"/>
                <a:gd name="T45" fmla="*/ 2147483646 h 502"/>
                <a:gd name="T46" fmla="*/ 2147483646 w 352"/>
                <a:gd name="T47" fmla="*/ 2147483646 h 502"/>
                <a:gd name="T48" fmla="*/ 2147483646 w 352"/>
                <a:gd name="T49" fmla="*/ 2147483646 h 502"/>
                <a:gd name="T50" fmla="*/ 2147483646 w 352"/>
                <a:gd name="T51" fmla="*/ 2147483646 h 502"/>
                <a:gd name="T52" fmla="*/ 2147483646 w 352"/>
                <a:gd name="T53" fmla="*/ 2147483646 h 502"/>
                <a:gd name="T54" fmla="*/ 2147483646 w 352"/>
                <a:gd name="T55" fmla="*/ 2147483646 h 502"/>
                <a:gd name="T56" fmla="*/ 2147483646 w 352"/>
                <a:gd name="T57" fmla="*/ 2147483646 h 502"/>
                <a:gd name="T58" fmla="*/ 2147483646 w 352"/>
                <a:gd name="T59" fmla="*/ 2147483646 h 502"/>
                <a:gd name="T60" fmla="*/ 2147483646 w 352"/>
                <a:gd name="T61" fmla="*/ 2147483646 h 502"/>
                <a:gd name="T62" fmla="*/ 2147483646 w 352"/>
                <a:gd name="T63" fmla="*/ 2147483646 h 502"/>
                <a:gd name="T64" fmla="*/ 2147483646 w 352"/>
                <a:gd name="T65" fmla="*/ 2147483646 h 502"/>
                <a:gd name="T66" fmla="*/ 2147483646 w 352"/>
                <a:gd name="T67" fmla="*/ 2147483646 h 502"/>
                <a:gd name="T68" fmla="*/ 2147483646 w 352"/>
                <a:gd name="T69" fmla="*/ 2147483646 h 502"/>
                <a:gd name="T70" fmla="*/ 2147483646 w 352"/>
                <a:gd name="T71" fmla="*/ 2147483646 h 502"/>
                <a:gd name="T72" fmla="*/ 2147483646 w 352"/>
                <a:gd name="T73" fmla="*/ 2147483646 h 502"/>
                <a:gd name="T74" fmla="*/ 2147483646 w 352"/>
                <a:gd name="T75" fmla="*/ 2147483646 h 502"/>
                <a:gd name="T76" fmla="*/ 2147483646 w 352"/>
                <a:gd name="T77" fmla="*/ 2147483646 h 502"/>
                <a:gd name="T78" fmla="*/ 2147483646 w 352"/>
                <a:gd name="T79" fmla="*/ 2147483646 h 502"/>
                <a:gd name="T80" fmla="*/ 2147483646 w 352"/>
                <a:gd name="T81" fmla="*/ 2147483646 h 502"/>
                <a:gd name="T82" fmla="*/ 2147483646 w 352"/>
                <a:gd name="T83" fmla="*/ 2147483646 h 502"/>
                <a:gd name="T84" fmla="*/ 2147483646 w 352"/>
                <a:gd name="T85" fmla="*/ 2147483646 h 502"/>
                <a:gd name="T86" fmla="*/ 2147483646 w 352"/>
                <a:gd name="T87" fmla="*/ 2147483646 h 502"/>
                <a:gd name="T88" fmla="*/ 2147483646 w 352"/>
                <a:gd name="T89" fmla="*/ 2147483646 h 502"/>
                <a:gd name="T90" fmla="*/ 2147483646 w 352"/>
                <a:gd name="T91" fmla="*/ 2147483646 h 502"/>
                <a:gd name="T92" fmla="*/ 2147483646 w 352"/>
                <a:gd name="T93" fmla="*/ 2147483646 h 502"/>
                <a:gd name="T94" fmla="*/ 2147483646 w 352"/>
                <a:gd name="T95" fmla="*/ 2147483646 h 502"/>
                <a:gd name="T96" fmla="*/ 2147483646 w 352"/>
                <a:gd name="T97" fmla="*/ 2147483646 h 502"/>
                <a:gd name="T98" fmla="*/ 2147483646 w 352"/>
                <a:gd name="T99" fmla="*/ 2147483646 h 502"/>
                <a:gd name="T100" fmla="*/ 2147483646 w 352"/>
                <a:gd name="T101" fmla="*/ 2147483646 h 502"/>
                <a:gd name="T102" fmla="*/ 2147483646 w 352"/>
                <a:gd name="T103" fmla="*/ 2147483646 h 502"/>
                <a:gd name="T104" fmla="*/ 2147483646 w 352"/>
                <a:gd name="T105" fmla="*/ 2147483646 h 502"/>
                <a:gd name="T106" fmla="*/ 2147483646 w 352"/>
                <a:gd name="T107" fmla="*/ 2147483646 h 502"/>
                <a:gd name="T108" fmla="*/ 2147483646 w 352"/>
                <a:gd name="T109" fmla="*/ 2147483646 h 5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52" h="502">
                  <a:moveTo>
                    <a:pt x="324" y="152"/>
                  </a:moveTo>
                  <a:lnTo>
                    <a:pt x="318" y="148"/>
                  </a:lnTo>
                  <a:lnTo>
                    <a:pt x="316" y="148"/>
                  </a:lnTo>
                  <a:lnTo>
                    <a:pt x="312" y="144"/>
                  </a:lnTo>
                  <a:lnTo>
                    <a:pt x="290" y="136"/>
                  </a:lnTo>
                  <a:lnTo>
                    <a:pt x="284" y="136"/>
                  </a:lnTo>
                  <a:lnTo>
                    <a:pt x="280" y="138"/>
                  </a:lnTo>
                  <a:lnTo>
                    <a:pt x="270" y="122"/>
                  </a:lnTo>
                  <a:lnTo>
                    <a:pt x="272" y="120"/>
                  </a:lnTo>
                  <a:lnTo>
                    <a:pt x="278" y="112"/>
                  </a:lnTo>
                  <a:lnTo>
                    <a:pt x="278" y="104"/>
                  </a:lnTo>
                  <a:lnTo>
                    <a:pt x="278" y="102"/>
                  </a:lnTo>
                  <a:lnTo>
                    <a:pt x="282" y="96"/>
                  </a:lnTo>
                  <a:lnTo>
                    <a:pt x="280" y="94"/>
                  </a:lnTo>
                  <a:lnTo>
                    <a:pt x="268" y="92"/>
                  </a:lnTo>
                  <a:lnTo>
                    <a:pt x="246" y="88"/>
                  </a:lnTo>
                  <a:lnTo>
                    <a:pt x="234" y="76"/>
                  </a:lnTo>
                  <a:lnTo>
                    <a:pt x="230" y="68"/>
                  </a:lnTo>
                  <a:lnTo>
                    <a:pt x="228" y="64"/>
                  </a:lnTo>
                  <a:lnTo>
                    <a:pt x="234" y="48"/>
                  </a:lnTo>
                  <a:lnTo>
                    <a:pt x="234" y="36"/>
                  </a:lnTo>
                  <a:lnTo>
                    <a:pt x="234" y="32"/>
                  </a:lnTo>
                  <a:lnTo>
                    <a:pt x="228" y="40"/>
                  </a:lnTo>
                  <a:lnTo>
                    <a:pt x="226" y="40"/>
                  </a:lnTo>
                  <a:lnTo>
                    <a:pt x="226" y="42"/>
                  </a:lnTo>
                  <a:lnTo>
                    <a:pt x="224" y="40"/>
                  </a:lnTo>
                  <a:lnTo>
                    <a:pt x="222" y="40"/>
                  </a:lnTo>
                  <a:lnTo>
                    <a:pt x="210" y="30"/>
                  </a:lnTo>
                  <a:lnTo>
                    <a:pt x="208" y="28"/>
                  </a:lnTo>
                  <a:lnTo>
                    <a:pt x="208" y="26"/>
                  </a:lnTo>
                  <a:lnTo>
                    <a:pt x="206" y="8"/>
                  </a:lnTo>
                  <a:lnTo>
                    <a:pt x="200" y="0"/>
                  </a:lnTo>
                  <a:lnTo>
                    <a:pt x="188" y="0"/>
                  </a:lnTo>
                  <a:lnTo>
                    <a:pt x="180" y="14"/>
                  </a:lnTo>
                  <a:lnTo>
                    <a:pt x="180" y="16"/>
                  </a:lnTo>
                  <a:lnTo>
                    <a:pt x="178" y="16"/>
                  </a:lnTo>
                  <a:lnTo>
                    <a:pt x="160" y="12"/>
                  </a:lnTo>
                  <a:lnTo>
                    <a:pt x="156" y="30"/>
                  </a:lnTo>
                  <a:lnTo>
                    <a:pt x="156" y="48"/>
                  </a:lnTo>
                  <a:lnTo>
                    <a:pt x="146" y="64"/>
                  </a:lnTo>
                  <a:lnTo>
                    <a:pt x="146" y="66"/>
                  </a:lnTo>
                  <a:lnTo>
                    <a:pt x="144" y="66"/>
                  </a:lnTo>
                  <a:lnTo>
                    <a:pt x="142" y="66"/>
                  </a:lnTo>
                  <a:lnTo>
                    <a:pt x="130" y="68"/>
                  </a:lnTo>
                  <a:lnTo>
                    <a:pt x="118" y="76"/>
                  </a:lnTo>
                  <a:lnTo>
                    <a:pt x="118" y="78"/>
                  </a:lnTo>
                  <a:lnTo>
                    <a:pt x="116" y="78"/>
                  </a:lnTo>
                  <a:lnTo>
                    <a:pt x="114" y="78"/>
                  </a:lnTo>
                  <a:lnTo>
                    <a:pt x="92" y="70"/>
                  </a:lnTo>
                  <a:lnTo>
                    <a:pt x="90" y="78"/>
                  </a:lnTo>
                  <a:lnTo>
                    <a:pt x="90" y="80"/>
                  </a:lnTo>
                  <a:lnTo>
                    <a:pt x="80" y="96"/>
                  </a:lnTo>
                  <a:lnTo>
                    <a:pt x="76" y="100"/>
                  </a:lnTo>
                  <a:lnTo>
                    <a:pt x="74" y="100"/>
                  </a:lnTo>
                  <a:lnTo>
                    <a:pt x="64" y="100"/>
                  </a:lnTo>
                  <a:lnTo>
                    <a:pt x="50" y="94"/>
                  </a:lnTo>
                  <a:lnTo>
                    <a:pt x="48" y="92"/>
                  </a:lnTo>
                  <a:lnTo>
                    <a:pt x="48" y="90"/>
                  </a:lnTo>
                  <a:lnTo>
                    <a:pt x="46" y="72"/>
                  </a:lnTo>
                  <a:lnTo>
                    <a:pt x="42" y="56"/>
                  </a:lnTo>
                  <a:lnTo>
                    <a:pt x="38" y="52"/>
                  </a:lnTo>
                  <a:lnTo>
                    <a:pt x="34" y="64"/>
                  </a:lnTo>
                  <a:lnTo>
                    <a:pt x="24" y="76"/>
                  </a:lnTo>
                  <a:lnTo>
                    <a:pt x="16" y="96"/>
                  </a:lnTo>
                  <a:lnTo>
                    <a:pt x="14" y="96"/>
                  </a:lnTo>
                  <a:lnTo>
                    <a:pt x="8" y="108"/>
                  </a:lnTo>
                  <a:lnTo>
                    <a:pt x="6" y="114"/>
                  </a:lnTo>
                  <a:lnTo>
                    <a:pt x="0" y="122"/>
                  </a:lnTo>
                  <a:lnTo>
                    <a:pt x="6" y="140"/>
                  </a:lnTo>
                  <a:lnTo>
                    <a:pt x="30" y="168"/>
                  </a:lnTo>
                  <a:lnTo>
                    <a:pt x="38" y="184"/>
                  </a:lnTo>
                  <a:lnTo>
                    <a:pt x="38" y="186"/>
                  </a:lnTo>
                  <a:lnTo>
                    <a:pt x="36" y="188"/>
                  </a:lnTo>
                  <a:lnTo>
                    <a:pt x="30" y="196"/>
                  </a:lnTo>
                  <a:lnTo>
                    <a:pt x="28" y="196"/>
                  </a:lnTo>
                  <a:lnTo>
                    <a:pt x="12" y="200"/>
                  </a:lnTo>
                  <a:lnTo>
                    <a:pt x="14" y="212"/>
                  </a:lnTo>
                  <a:lnTo>
                    <a:pt x="26" y="220"/>
                  </a:lnTo>
                  <a:lnTo>
                    <a:pt x="42" y="224"/>
                  </a:lnTo>
                  <a:lnTo>
                    <a:pt x="48" y="240"/>
                  </a:lnTo>
                  <a:lnTo>
                    <a:pt x="44" y="268"/>
                  </a:lnTo>
                  <a:lnTo>
                    <a:pt x="38" y="280"/>
                  </a:lnTo>
                  <a:lnTo>
                    <a:pt x="38" y="284"/>
                  </a:lnTo>
                  <a:lnTo>
                    <a:pt x="36" y="284"/>
                  </a:lnTo>
                  <a:lnTo>
                    <a:pt x="16" y="286"/>
                  </a:lnTo>
                  <a:lnTo>
                    <a:pt x="16" y="294"/>
                  </a:lnTo>
                  <a:lnTo>
                    <a:pt x="10" y="312"/>
                  </a:lnTo>
                  <a:lnTo>
                    <a:pt x="8" y="332"/>
                  </a:lnTo>
                  <a:lnTo>
                    <a:pt x="12" y="344"/>
                  </a:lnTo>
                  <a:lnTo>
                    <a:pt x="36" y="358"/>
                  </a:lnTo>
                  <a:lnTo>
                    <a:pt x="38" y="360"/>
                  </a:lnTo>
                  <a:lnTo>
                    <a:pt x="48" y="376"/>
                  </a:lnTo>
                  <a:lnTo>
                    <a:pt x="48" y="378"/>
                  </a:lnTo>
                  <a:lnTo>
                    <a:pt x="48" y="380"/>
                  </a:lnTo>
                  <a:lnTo>
                    <a:pt x="34" y="408"/>
                  </a:lnTo>
                  <a:lnTo>
                    <a:pt x="32" y="416"/>
                  </a:lnTo>
                  <a:lnTo>
                    <a:pt x="24" y="434"/>
                  </a:lnTo>
                  <a:lnTo>
                    <a:pt x="20" y="448"/>
                  </a:lnTo>
                  <a:lnTo>
                    <a:pt x="20" y="450"/>
                  </a:lnTo>
                  <a:lnTo>
                    <a:pt x="14" y="456"/>
                  </a:lnTo>
                  <a:lnTo>
                    <a:pt x="12" y="462"/>
                  </a:lnTo>
                  <a:lnTo>
                    <a:pt x="12" y="464"/>
                  </a:lnTo>
                  <a:lnTo>
                    <a:pt x="12" y="466"/>
                  </a:lnTo>
                  <a:lnTo>
                    <a:pt x="14" y="468"/>
                  </a:lnTo>
                  <a:lnTo>
                    <a:pt x="22" y="476"/>
                  </a:lnTo>
                  <a:lnTo>
                    <a:pt x="26" y="482"/>
                  </a:lnTo>
                  <a:lnTo>
                    <a:pt x="28" y="484"/>
                  </a:lnTo>
                  <a:lnTo>
                    <a:pt x="28" y="488"/>
                  </a:lnTo>
                  <a:lnTo>
                    <a:pt x="30" y="492"/>
                  </a:lnTo>
                  <a:lnTo>
                    <a:pt x="36" y="496"/>
                  </a:lnTo>
                  <a:lnTo>
                    <a:pt x="66" y="502"/>
                  </a:lnTo>
                  <a:lnTo>
                    <a:pt x="80" y="500"/>
                  </a:lnTo>
                  <a:lnTo>
                    <a:pt x="94" y="496"/>
                  </a:lnTo>
                  <a:lnTo>
                    <a:pt x="108" y="492"/>
                  </a:lnTo>
                  <a:lnTo>
                    <a:pt x="122" y="492"/>
                  </a:lnTo>
                  <a:lnTo>
                    <a:pt x="122" y="486"/>
                  </a:lnTo>
                  <a:lnTo>
                    <a:pt x="114" y="464"/>
                  </a:lnTo>
                  <a:lnTo>
                    <a:pt x="112" y="464"/>
                  </a:lnTo>
                  <a:lnTo>
                    <a:pt x="114" y="464"/>
                  </a:lnTo>
                  <a:lnTo>
                    <a:pt x="158" y="400"/>
                  </a:lnTo>
                  <a:lnTo>
                    <a:pt x="208" y="352"/>
                  </a:lnTo>
                  <a:lnTo>
                    <a:pt x="224" y="348"/>
                  </a:lnTo>
                  <a:lnTo>
                    <a:pt x="232" y="338"/>
                  </a:lnTo>
                  <a:lnTo>
                    <a:pt x="240" y="332"/>
                  </a:lnTo>
                  <a:lnTo>
                    <a:pt x="250" y="328"/>
                  </a:lnTo>
                  <a:lnTo>
                    <a:pt x="246" y="324"/>
                  </a:lnTo>
                  <a:lnTo>
                    <a:pt x="234" y="312"/>
                  </a:lnTo>
                  <a:lnTo>
                    <a:pt x="226" y="302"/>
                  </a:lnTo>
                  <a:lnTo>
                    <a:pt x="226" y="300"/>
                  </a:lnTo>
                  <a:lnTo>
                    <a:pt x="230" y="294"/>
                  </a:lnTo>
                  <a:lnTo>
                    <a:pt x="218" y="296"/>
                  </a:lnTo>
                  <a:lnTo>
                    <a:pt x="196" y="292"/>
                  </a:lnTo>
                  <a:lnTo>
                    <a:pt x="186" y="284"/>
                  </a:lnTo>
                  <a:lnTo>
                    <a:pt x="182" y="280"/>
                  </a:lnTo>
                  <a:lnTo>
                    <a:pt x="180" y="276"/>
                  </a:lnTo>
                  <a:lnTo>
                    <a:pt x="176" y="256"/>
                  </a:lnTo>
                  <a:lnTo>
                    <a:pt x="174" y="238"/>
                  </a:lnTo>
                  <a:lnTo>
                    <a:pt x="170" y="242"/>
                  </a:lnTo>
                  <a:lnTo>
                    <a:pt x="164" y="244"/>
                  </a:lnTo>
                  <a:lnTo>
                    <a:pt x="146" y="240"/>
                  </a:lnTo>
                  <a:lnTo>
                    <a:pt x="136" y="232"/>
                  </a:lnTo>
                  <a:lnTo>
                    <a:pt x="122" y="228"/>
                  </a:lnTo>
                  <a:lnTo>
                    <a:pt x="116" y="228"/>
                  </a:lnTo>
                  <a:lnTo>
                    <a:pt x="110" y="226"/>
                  </a:lnTo>
                  <a:lnTo>
                    <a:pt x="104" y="224"/>
                  </a:lnTo>
                  <a:lnTo>
                    <a:pt x="98" y="218"/>
                  </a:lnTo>
                  <a:lnTo>
                    <a:pt x="96" y="214"/>
                  </a:lnTo>
                  <a:lnTo>
                    <a:pt x="96" y="210"/>
                  </a:lnTo>
                  <a:lnTo>
                    <a:pt x="96" y="206"/>
                  </a:lnTo>
                  <a:lnTo>
                    <a:pt x="98" y="202"/>
                  </a:lnTo>
                  <a:lnTo>
                    <a:pt x="102" y="200"/>
                  </a:lnTo>
                  <a:lnTo>
                    <a:pt x="110" y="192"/>
                  </a:lnTo>
                  <a:lnTo>
                    <a:pt x="118" y="180"/>
                  </a:lnTo>
                  <a:lnTo>
                    <a:pt x="116" y="176"/>
                  </a:lnTo>
                  <a:lnTo>
                    <a:pt x="114" y="170"/>
                  </a:lnTo>
                  <a:lnTo>
                    <a:pt x="112" y="164"/>
                  </a:lnTo>
                  <a:lnTo>
                    <a:pt x="114" y="160"/>
                  </a:lnTo>
                  <a:lnTo>
                    <a:pt x="114" y="158"/>
                  </a:lnTo>
                  <a:lnTo>
                    <a:pt x="116" y="156"/>
                  </a:lnTo>
                  <a:lnTo>
                    <a:pt x="120" y="152"/>
                  </a:lnTo>
                  <a:lnTo>
                    <a:pt x="134" y="148"/>
                  </a:lnTo>
                  <a:lnTo>
                    <a:pt x="136" y="142"/>
                  </a:lnTo>
                  <a:lnTo>
                    <a:pt x="138" y="140"/>
                  </a:lnTo>
                  <a:lnTo>
                    <a:pt x="150" y="140"/>
                  </a:lnTo>
                  <a:lnTo>
                    <a:pt x="148" y="140"/>
                  </a:lnTo>
                  <a:lnTo>
                    <a:pt x="142" y="136"/>
                  </a:lnTo>
                  <a:lnTo>
                    <a:pt x="140" y="132"/>
                  </a:lnTo>
                  <a:lnTo>
                    <a:pt x="140" y="128"/>
                  </a:lnTo>
                  <a:lnTo>
                    <a:pt x="142" y="122"/>
                  </a:lnTo>
                  <a:lnTo>
                    <a:pt x="148" y="118"/>
                  </a:lnTo>
                  <a:lnTo>
                    <a:pt x="154" y="116"/>
                  </a:lnTo>
                  <a:lnTo>
                    <a:pt x="160" y="116"/>
                  </a:lnTo>
                  <a:lnTo>
                    <a:pt x="166" y="118"/>
                  </a:lnTo>
                  <a:lnTo>
                    <a:pt x="172" y="120"/>
                  </a:lnTo>
                  <a:lnTo>
                    <a:pt x="190" y="134"/>
                  </a:lnTo>
                  <a:lnTo>
                    <a:pt x="208" y="134"/>
                  </a:lnTo>
                  <a:lnTo>
                    <a:pt x="214" y="138"/>
                  </a:lnTo>
                  <a:lnTo>
                    <a:pt x="214" y="144"/>
                  </a:lnTo>
                  <a:lnTo>
                    <a:pt x="214" y="150"/>
                  </a:lnTo>
                  <a:lnTo>
                    <a:pt x="210" y="152"/>
                  </a:lnTo>
                  <a:lnTo>
                    <a:pt x="206" y="152"/>
                  </a:lnTo>
                  <a:lnTo>
                    <a:pt x="204" y="154"/>
                  </a:lnTo>
                  <a:lnTo>
                    <a:pt x="202" y="160"/>
                  </a:lnTo>
                  <a:lnTo>
                    <a:pt x="210" y="180"/>
                  </a:lnTo>
                  <a:lnTo>
                    <a:pt x="218" y="170"/>
                  </a:lnTo>
                  <a:lnTo>
                    <a:pt x="226" y="168"/>
                  </a:lnTo>
                  <a:lnTo>
                    <a:pt x="230" y="168"/>
                  </a:lnTo>
                  <a:lnTo>
                    <a:pt x="234" y="172"/>
                  </a:lnTo>
                  <a:lnTo>
                    <a:pt x="236" y="180"/>
                  </a:lnTo>
                  <a:lnTo>
                    <a:pt x="240" y="190"/>
                  </a:lnTo>
                  <a:lnTo>
                    <a:pt x="242" y="202"/>
                  </a:lnTo>
                  <a:lnTo>
                    <a:pt x="246" y="210"/>
                  </a:lnTo>
                  <a:lnTo>
                    <a:pt x="252" y="220"/>
                  </a:lnTo>
                  <a:lnTo>
                    <a:pt x="264" y="236"/>
                  </a:lnTo>
                  <a:lnTo>
                    <a:pt x="268" y="248"/>
                  </a:lnTo>
                  <a:lnTo>
                    <a:pt x="300" y="244"/>
                  </a:lnTo>
                  <a:lnTo>
                    <a:pt x="314" y="236"/>
                  </a:lnTo>
                  <a:lnTo>
                    <a:pt x="326" y="220"/>
                  </a:lnTo>
                  <a:lnTo>
                    <a:pt x="332" y="204"/>
                  </a:lnTo>
                  <a:lnTo>
                    <a:pt x="336" y="188"/>
                  </a:lnTo>
                  <a:lnTo>
                    <a:pt x="336" y="186"/>
                  </a:lnTo>
                  <a:lnTo>
                    <a:pt x="336" y="184"/>
                  </a:lnTo>
                  <a:lnTo>
                    <a:pt x="338" y="184"/>
                  </a:lnTo>
                  <a:lnTo>
                    <a:pt x="350" y="176"/>
                  </a:lnTo>
                  <a:lnTo>
                    <a:pt x="352" y="176"/>
                  </a:lnTo>
                  <a:lnTo>
                    <a:pt x="350" y="174"/>
                  </a:lnTo>
                  <a:lnTo>
                    <a:pt x="330" y="168"/>
                  </a:lnTo>
                  <a:lnTo>
                    <a:pt x="326" y="156"/>
                  </a:lnTo>
                  <a:lnTo>
                    <a:pt x="324" y="152"/>
                  </a:lnTo>
                  <a:close/>
                </a:path>
              </a:pathLst>
            </a:custGeom>
            <a:grpFill/>
            <a:ln w="3175">
              <a:solidFill>
                <a:schemeClr val="bg1"/>
              </a:solidFill>
              <a:round/>
            </a:ln>
          </p:spPr>
          <p:txBody>
            <a:bodyPr/>
            <a:lstStyle/>
            <a:p>
              <a:endParaRPr lang="zh-CN" altLang="en-US"/>
            </a:p>
          </p:txBody>
        </p:sp>
        <p:sp>
          <p:nvSpPr>
            <p:cNvPr id="32" name="河南"/>
            <p:cNvSpPr/>
            <p:nvPr/>
          </p:nvSpPr>
          <p:spPr bwMode="auto">
            <a:xfrm>
              <a:off x="5141300" y="3624734"/>
              <a:ext cx="662394" cy="655233"/>
            </a:xfrm>
            <a:custGeom>
              <a:avLst/>
              <a:gdLst>
                <a:gd name="T0" fmla="*/ 2147483646 w 370"/>
                <a:gd name="T1" fmla="*/ 2147483646 h 366"/>
                <a:gd name="T2" fmla="*/ 0 w 370"/>
                <a:gd name="T3" fmla="*/ 2147483646 h 366"/>
                <a:gd name="T4" fmla="*/ 2147483646 w 370"/>
                <a:gd name="T5" fmla="*/ 2147483646 h 366"/>
                <a:gd name="T6" fmla="*/ 2147483646 w 370"/>
                <a:gd name="T7" fmla="*/ 2147483646 h 366"/>
                <a:gd name="T8" fmla="*/ 2147483646 w 370"/>
                <a:gd name="T9" fmla="*/ 2147483646 h 366"/>
                <a:gd name="T10" fmla="*/ 2147483646 w 370"/>
                <a:gd name="T11" fmla="*/ 2147483646 h 366"/>
                <a:gd name="T12" fmla="*/ 2147483646 w 370"/>
                <a:gd name="T13" fmla="*/ 2147483646 h 366"/>
                <a:gd name="T14" fmla="*/ 2147483646 w 370"/>
                <a:gd name="T15" fmla="*/ 2147483646 h 366"/>
                <a:gd name="T16" fmla="*/ 2147483646 w 370"/>
                <a:gd name="T17" fmla="*/ 2147483646 h 366"/>
                <a:gd name="T18" fmla="*/ 2147483646 w 370"/>
                <a:gd name="T19" fmla="*/ 2147483646 h 366"/>
                <a:gd name="T20" fmla="*/ 2147483646 w 370"/>
                <a:gd name="T21" fmla="*/ 2147483646 h 366"/>
                <a:gd name="T22" fmla="*/ 2147483646 w 370"/>
                <a:gd name="T23" fmla="*/ 2147483646 h 366"/>
                <a:gd name="T24" fmla="*/ 2147483646 w 370"/>
                <a:gd name="T25" fmla="*/ 2147483646 h 366"/>
                <a:gd name="T26" fmla="*/ 2147483646 w 370"/>
                <a:gd name="T27" fmla="*/ 2147483646 h 366"/>
                <a:gd name="T28" fmla="*/ 2147483646 w 370"/>
                <a:gd name="T29" fmla="*/ 2147483646 h 366"/>
                <a:gd name="T30" fmla="*/ 2147483646 w 370"/>
                <a:gd name="T31" fmla="*/ 2147483646 h 366"/>
                <a:gd name="T32" fmla="*/ 2147483646 w 370"/>
                <a:gd name="T33" fmla="*/ 2147483646 h 366"/>
                <a:gd name="T34" fmla="*/ 2147483646 w 370"/>
                <a:gd name="T35" fmla="*/ 2147483646 h 366"/>
                <a:gd name="T36" fmla="*/ 2147483646 w 370"/>
                <a:gd name="T37" fmla="*/ 2147483646 h 366"/>
                <a:gd name="T38" fmla="*/ 2147483646 w 370"/>
                <a:gd name="T39" fmla="*/ 2147483646 h 366"/>
                <a:gd name="T40" fmla="*/ 2147483646 w 370"/>
                <a:gd name="T41" fmla="*/ 2147483646 h 366"/>
                <a:gd name="T42" fmla="*/ 2147483646 w 370"/>
                <a:gd name="T43" fmla="*/ 2147483646 h 366"/>
                <a:gd name="T44" fmla="*/ 2147483646 w 370"/>
                <a:gd name="T45" fmla="*/ 2147483646 h 366"/>
                <a:gd name="T46" fmla="*/ 2147483646 w 370"/>
                <a:gd name="T47" fmla="*/ 2147483646 h 366"/>
                <a:gd name="T48" fmla="*/ 2147483646 w 370"/>
                <a:gd name="T49" fmla="*/ 2147483646 h 366"/>
                <a:gd name="T50" fmla="*/ 2147483646 w 370"/>
                <a:gd name="T51" fmla="*/ 2147483646 h 366"/>
                <a:gd name="T52" fmla="*/ 2147483646 w 370"/>
                <a:gd name="T53" fmla="*/ 2147483646 h 366"/>
                <a:gd name="T54" fmla="*/ 2147483646 w 370"/>
                <a:gd name="T55" fmla="*/ 2147483646 h 366"/>
                <a:gd name="T56" fmla="*/ 2147483646 w 370"/>
                <a:gd name="T57" fmla="*/ 2147483646 h 366"/>
                <a:gd name="T58" fmla="*/ 2147483646 w 370"/>
                <a:gd name="T59" fmla="*/ 2147483646 h 366"/>
                <a:gd name="T60" fmla="*/ 2147483646 w 370"/>
                <a:gd name="T61" fmla="*/ 2147483646 h 366"/>
                <a:gd name="T62" fmla="*/ 2147483646 w 370"/>
                <a:gd name="T63" fmla="*/ 2147483646 h 366"/>
                <a:gd name="T64" fmla="*/ 2147483646 w 370"/>
                <a:gd name="T65" fmla="*/ 2147483646 h 366"/>
                <a:gd name="T66" fmla="*/ 2147483646 w 370"/>
                <a:gd name="T67" fmla="*/ 2147483646 h 366"/>
                <a:gd name="T68" fmla="*/ 2147483646 w 370"/>
                <a:gd name="T69" fmla="*/ 2147483646 h 366"/>
                <a:gd name="T70" fmla="*/ 2147483646 w 370"/>
                <a:gd name="T71" fmla="*/ 2147483646 h 366"/>
                <a:gd name="T72" fmla="*/ 2147483646 w 370"/>
                <a:gd name="T73" fmla="*/ 2147483646 h 366"/>
                <a:gd name="T74" fmla="*/ 2147483646 w 370"/>
                <a:gd name="T75" fmla="*/ 2147483646 h 366"/>
                <a:gd name="T76" fmla="*/ 2147483646 w 370"/>
                <a:gd name="T77" fmla="*/ 2147483646 h 366"/>
                <a:gd name="T78" fmla="*/ 2147483646 w 370"/>
                <a:gd name="T79" fmla="*/ 2147483646 h 366"/>
                <a:gd name="T80" fmla="*/ 2147483646 w 370"/>
                <a:gd name="T81" fmla="*/ 2147483646 h 366"/>
                <a:gd name="T82" fmla="*/ 2147483646 w 370"/>
                <a:gd name="T83" fmla="*/ 2147483646 h 366"/>
                <a:gd name="T84" fmla="*/ 2147483646 w 370"/>
                <a:gd name="T85" fmla="*/ 2147483646 h 366"/>
                <a:gd name="T86" fmla="*/ 2147483646 w 370"/>
                <a:gd name="T87" fmla="*/ 2147483646 h 366"/>
                <a:gd name="T88" fmla="*/ 2147483646 w 370"/>
                <a:gd name="T89" fmla="*/ 2147483646 h 366"/>
                <a:gd name="T90" fmla="*/ 2147483646 w 370"/>
                <a:gd name="T91" fmla="*/ 2147483646 h 366"/>
                <a:gd name="T92" fmla="*/ 2147483646 w 370"/>
                <a:gd name="T93" fmla="*/ 2147483646 h 366"/>
                <a:gd name="T94" fmla="*/ 2147483646 w 370"/>
                <a:gd name="T95" fmla="*/ 0 h 366"/>
                <a:gd name="T96" fmla="*/ 2147483646 w 370"/>
                <a:gd name="T97" fmla="*/ 2147483646 h 366"/>
                <a:gd name="T98" fmla="*/ 2147483646 w 370"/>
                <a:gd name="T99" fmla="*/ 2147483646 h 366"/>
                <a:gd name="T100" fmla="*/ 2147483646 w 370"/>
                <a:gd name="T101" fmla="*/ 2147483646 h 366"/>
                <a:gd name="T102" fmla="*/ 2147483646 w 370"/>
                <a:gd name="T103" fmla="*/ 2147483646 h 366"/>
                <a:gd name="T104" fmla="*/ 2147483646 w 370"/>
                <a:gd name="T105" fmla="*/ 2147483646 h 366"/>
                <a:gd name="T106" fmla="*/ 2147483646 w 370"/>
                <a:gd name="T107" fmla="*/ 2147483646 h 366"/>
                <a:gd name="T108" fmla="*/ 2147483646 w 370"/>
                <a:gd name="T109" fmla="*/ 2147483646 h 36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70" h="366">
                  <a:moveTo>
                    <a:pt x="82" y="120"/>
                  </a:moveTo>
                  <a:lnTo>
                    <a:pt x="80" y="120"/>
                  </a:lnTo>
                  <a:lnTo>
                    <a:pt x="20" y="146"/>
                  </a:lnTo>
                  <a:lnTo>
                    <a:pt x="2" y="162"/>
                  </a:lnTo>
                  <a:lnTo>
                    <a:pt x="0" y="182"/>
                  </a:lnTo>
                  <a:lnTo>
                    <a:pt x="2" y="196"/>
                  </a:lnTo>
                  <a:lnTo>
                    <a:pt x="4" y="206"/>
                  </a:lnTo>
                  <a:lnTo>
                    <a:pt x="10" y="210"/>
                  </a:lnTo>
                  <a:lnTo>
                    <a:pt x="28" y="222"/>
                  </a:lnTo>
                  <a:lnTo>
                    <a:pt x="30" y="222"/>
                  </a:lnTo>
                  <a:lnTo>
                    <a:pt x="34" y="252"/>
                  </a:lnTo>
                  <a:lnTo>
                    <a:pt x="54" y="276"/>
                  </a:lnTo>
                  <a:lnTo>
                    <a:pt x="60" y="282"/>
                  </a:lnTo>
                  <a:lnTo>
                    <a:pt x="66" y="286"/>
                  </a:lnTo>
                  <a:lnTo>
                    <a:pt x="82" y="290"/>
                  </a:lnTo>
                  <a:lnTo>
                    <a:pt x="86" y="290"/>
                  </a:lnTo>
                  <a:lnTo>
                    <a:pt x="92" y="296"/>
                  </a:lnTo>
                  <a:lnTo>
                    <a:pt x="104" y="300"/>
                  </a:lnTo>
                  <a:lnTo>
                    <a:pt x="152" y="302"/>
                  </a:lnTo>
                  <a:lnTo>
                    <a:pt x="194" y="304"/>
                  </a:lnTo>
                  <a:lnTo>
                    <a:pt x="204" y="306"/>
                  </a:lnTo>
                  <a:lnTo>
                    <a:pt x="210" y="310"/>
                  </a:lnTo>
                  <a:lnTo>
                    <a:pt x="214" y="312"/>
                  </a:lnTo>
                  <a:lnTo>
                    <a:pt x="214" y="318"/>
                  </a:lnTo>
                  <a:lnTo>
                    <a:pt x="214" y="332"/>
                  </a:lnTo>
                  <a:lnTo>
                    <a:pt x="214" y="342"/>
                  </a:lnTo>
                  <a:lnTo>
                    <a:pt x="216" y="346"/>
                  </a:lnTo>
                  <a:lnTo>
                    <a:pt x="234" y="342"/>
                  </a:lnTo>
                  <a:lnTo>
                    <a:pt x="242" y="340"/>
                  </a:lnTo>
                  <a:lnTo>
                    <a:pt x="250" y="338"/>
                  </a:lnTo>
                  <a:lnTo>
                    <a:pt x="256" y="340"/>
                  </a:lnTo>
                  <a:lnTo>
                    <a:pt x="258" y="342"/>
                  </a:lnTo>
                  <a:lnTo>
                    <a:pt x="266" y="350"/>
                  </a:lnTo>
                  <a:lnTo>
                    <a:pt x="278" y="362"/>
                  </a:lnTo>
                  <a:lnTo>
                    <a:pt x="280" y="364"/>
                  </a:lnTo>
                  <a:lnTo>
                    <a:pt x="282" y="366"/>
                  </a:lnTo>
                  <a:lnTo>
                    <a:pt x="290" y="360"/>
                  </a:lnTo>
                  <a:lnTo>
                    <a:pt x="298" y="350"/>
                  </a:lnTo>
                  <a:lnTo>
                    <a:pt x="300" y="348"/>
                  </a:lnTo>
                  <a:lnTo>
                    <a:pt x="314" y="358"/>
                  </a:lnTo>
                  <a:lnTo>
                    <a:pt x="324" y="350"/>
                  </a:lnTo>
                  <a:lnTo>
                    <a:pt x="326" y="342"/>
                  </a:lnTo>
                  <a:lnTo>
                    <a:pt x="330" y="338"/>
                  </a:lnTo>
                  <a:lnTo>
                    <a:pt x="334" y="334"/>
                  </a:lnTo>
                  <a:lnTo>
                    <a:pt x="342" y="332"/>
                  </a:lnTo>
                  <a:lnTo>
                    <a:pt x="346" y="330"/>
                  </a:lnTo>
                  <a:lnTo>
                    <a:pt x="344" y="328"/>
                  </a:lnTo>
                  <a:lnTo>
                    <a:pt x="342" y="326"/>
                  </a:lnTo>
                  <a:lnTo>
                    <a:pt x="344" y="306"/>
                  </a:lnTo>
                  <a:lnTo>
                    <a:pt x="338" y="300"/>
                  </a:lnTo>
                  <a:lnTo>
                    <a:pt x="334" y="296"/>
                  </a:lnTo>
                  <a:lnTo>
                    <a:pt x="328" y="294"/>
                  </a:lnTo>
                  <a:lnTo>
                    <a:pt x="320" y="294"/>
                  </a:lnTo>
                  <a:lnTo>
                    <a:pt x="310" y="296"/>
                  </a:lnTo>
                  <a:lnTo>
                    <a:pt x="306" y="296"/>
                  </a:lnTo>
                  <a:lnTo>
                    <a:pt x="302" y="294"/>
                  </a:lnTo>
                  <a:lnTo>
                    <a:pt x="302" y="290"/>
                  </a:lnTo>
                  <a:lnTo>
                    <a:pt x="302" y="286"/>
                  </a:lnTo>
                  <a:lnTo>
                    <a:pt x="292" y="272"/>
                  </a:lnTo>
                  <a:lnTo>
                    <a:pt x="282" y="262"/>
                  </a:lnTo>
                  <a:lnTo>
                    <a:pt x="278" y="256"/>
                  </a:lnTo>
                  <a:lnTo>
                    <a:pt x="274" y="250"/>
                  </a:lnTo>
                  <a:lnTo>
                    <a:pt x="272" y="244"/>
                  </a:lnTo>
                  <a:lnTo>
                    <a:pt x="274" y="238"/>
                  </a:lnTo>
                  <a:lnTo>
                    <a:pt x="274" y="236"/>
                  </a:lnTo>
                  <a:lnTo>
                    <a:pt x="298" y="240"/>
                  </a:lnTo>
                  <a:lnTo>
                    <a:pt x="296" y="226"/>
                  </a:lnTo>
                  <a:lnTo>
                    <a:pt x="296" y="216"/>
                  </a:lnTo>
                  <a:lnTo>
                    <a:pt x="298" y="212"/>
                  </a:lnTo>
                  <a:lnTo>
                    <a:pt x="300" y="210"/>
                  </a:lnTo>
                  <a:lnTo>
                    <a:pt x="304" y="206"/>
                  </a:lnTo>
                  <a:lnTo>
                    <a:pt x="310" y="204"/>
                  </a:lnTo>
                  <a:lnTo>
                    <a:pt x="318" y="200"/>
                  </a:lnTo>
                  <a:lnTo>
                    <a:pt x="318" y="196"/>
                  </a:lnTo>
                  <a:lnTo>
                    <a:pt x="312" y="178"/>
                  </a:lnTo>
                  <a:lnTo>
                    <a:pt x="312" y="170"/>
                  </a:lnTo>
                  <a:lnTo>
                    <a:pt x="312" y="166"/>
                  </a:lnTo>
                  <a:lnTo>
                    <a:pt x="318" y="162"/>
                  </a:lnTo>
                  <a:lnTo>
                    <a:pt x="324" y="162"/>
                  </a:lnTo>
                  <a:lnTo>
                    <a:pt x="338" y="166"/>
                  </a:lnTo>
                  <a:lnTo>
                    <a:pt x="340" y="166"/>
                  </a:lnTo>
                  <a:lnTo>
                    <a:pt x="340" y="168"/>
                  </a:lnTo>
                  <a:lnTo>
                    <a:pt x="356" y="186"/>
                  </a:lnTo>
                  <a:lnTo>
                    <a:pt x="370" y="162"/>
                  </a:lnTo>
                  <a:lnTo>
                    <a:pt x="356" y="140"/>
                  </a:lnTo>
                  <a:lnTo>
                    <a:pt x="348" y="128"/>
                  </a:lnTo>
                  <a:lnTo>
                    <a:pt x="336" y="136"/>
                  </a:lnTo>
                  <a:lnTo>
                    <a:pt x="334" y="134"/>
                  </a:lnTo>
                  <a:lnTo>
                    <a:pt x="302" y="126"/>
                  </a:lnTo>
                  <a:lnTo>
                    <a:pt x="292" y="122"/>
                  </a:lnTo>
                  <a:lnTo>
                    <a:pt x="286" y="116"/>
                  </a:lnTo>
                  <a:lnTo>
                    <a:pt x="280" y="110"/>
                  </a:lnTo>
                  <a:lnTo>
                    <a:pt x="278" y="106"/>
                  </a:lnTo>
                  <a:lnTo>
                    <a:pt x="260" y="96"/>
                  </a:lnTo>
                  <a:lnTo>
                    <a:pt x="260" y="78"/>
                  </a:lnTo>
                  <a:lnTo>
                    <a:pt x="294" y="58"/>
                  </a:lnTo>
                  <a:lnTo>
                    <a:pt x="292" y="44"/>
                  </a:lnTo>
                  <a:lnTo>
                    <a:pt x="286" y="30"/>
                  </a:lnTo>
                  <a:lnTo>
                    <a:pt x="282" y="18"/>
                  </a:lnTo>
                  <a:lnTo>
                    <a:pt x="258" y="22"/>
                  </a:lnTo>
                  <a:lnTo>
                    <a:pt x="242" y="26"/>
                  </a:lnTo>
                  <a:lnTo>
                    <a:pt x="226" y="28"/>
                  </a:lnTo>
                  <a:lnTo>
                    <a:pt x="200" y="22"/>
                  </a:lnTo>
                  <a:lnTo>
                    <a:pt x="200" y="14"/>
                  </a:lnTo>
                  <a:lnTo>
                    <a:pt x="196" y="14"/>
                  </a:lnTo>
                  <a:lnTo>
                    <a:pt x="190" y="10"/>
                  </a:lnTo>
                  <a:lnTo>
                    <a:pt x="188" y="6"/>
                  </a:lnTo>
                  <a:lnTo>
                    <a:pt x="186" y="2"/>
                  </a:lnTo>
                  <a:lnTo>
                    <a:pt x="186" y="0"/>
                  </a:lnTo>
                  <a:lnTo>
                    <a:pt x="184" y="22"/>
                  </a:lnTo>
                  <a:lnTo>
                    <a:pt x="182" y="28"/>
                  </a:lnTo>
                  <a:lnTo>
                    <a:pt x="180" y="34"/>
                  </a:lnTo>
                  <a:lnTo>
                    <a:pt x="182" y="36"/>
                  </a:lnTo>
                  <a:lnTo>
                    <a:pt x="184" y="40"/>
                  </a:lnTo>
                  <a:lnTo>
                    <a:pt x="184" y="46"/>
                  </a:lnTo>
                  <a:lnTo>
                    <a:pt x="182" y="50"/>
                  </a:lnTo>
                  <a:lnTo>
                    <a:pt x="180" y="54"/>
                  </a:lnTo>
                  <a:lnTo>
                    <a:pt x="184" y="68"/>
                  </a:lnTo>
                  <a:lnTo>
                    <a:pt x="182" y="68"/>
                  </a:lnTo>
                  <a:lnTo>
                    <a:pt x="182" y="70"/>
                  </a:lnTo>
                  <a:lnTo>
                    <a:pt x="172" y="78"/>
                  </a:lnTo>
                  <a:lnTo>
                    <a:pt x="172" y="96"/>
                  </a:lnTo>
                  <a:lnTo>
                    <a:pt x="170" y="98"/>
                  </a:lnTo>
                  <a:lnTo>
                    <a:pt x="148" y="106"/>
                  </a:lnTo>
                  <a:lnTo>
                    <a:pt x="132" y="110"/>
                  </a:lnTo>
                  <a:lnTo>
                    <a:pt x="98" y="106"/>
                  </a:lnTo>
                  <a:lnTo>
                    <a:pt x="82" y="120"/>
                  </a:lnTo>
                  <a:close/>
                </a:path>
              </a:pathLst>
            </a:custGeom>
            <a:grpFill/>
            <a:ln w="3175">
              <a:solidFill>
                <a:schemeClr val="bg1"/>
              </a:solidFill>
              <a:round/>
            </a:ln>
          </p:spPr>
          <p:txBody>
            <a:bodyPr/>
            <a:lstStyle/>
            <a:p>
              <a:endParaRPr lang="zh-CN" altLang="en-US"/>
            </a:p>
          </p:txBody>
        </p:sp>
        <p:sp>
          <p:nvSpPr>
            <p:cNvPr id="33" name="台湾"/>
            <p:cNvSpPr/>
            <p:nvPr/>
          </p:nvSpPr>
          <p:spPr bwMode="auto">
            <a:xfrm>
              <a:off x="6387317" y="5024712"/>
              <a:ext cx="189767" cy="458305"/>
            </a:xfrm>
            <a:custGeom>
              <a:avLst/>
              <a:gdLst>
                <a:gd name="T0" fmla="*/ 2147483646 w 106"/>
                <a:gd name="T1" fmla="*/ 0 h 256"/>
                <a:gd name="T2" fmla="*/ 2147483646 w 106"/>
                <a:gd name="T3" fmla="*/ 0 h 256"/>
                <a:gd name="T4" fmla="*/ 2147483646 w 106"/>
                <a:gd name="T5" fmla="*/ 2147483646 h 256"/>
                <a:gd name="T6" fmla="*/ 2147483646 w 106"/>
                <a:gd name="T7" fmla="*/ 2147483646 h 256"/>
                <a:gd name="T8" fmla="*/ 2147483646 w 106"/>
                <a:gd name="T9" fmla="*/ 2147483646 h 256"/>
                <a:gd name="T10" fmla="*/ 2147483646 w 106"/>
                <a:gd name="T11" fmla="*/ 2147483646 h 256"/>
                <a:gd name="T12" fmla="*/ 2147483646 w 106"/>
                <a:gd name="T13" fmla="*/ 2147483646 h 256"/>
                <a:gd name="T14" fmla="*/ 2147483646 w 106"/>
                <a:gd name="T15" fmla="*/ 2147483646 h 256"/>
                <a:gd name="T16" fmla="*/ 2147483646 w 106"/>
                <a:gd name="T17" fmla="*/ 2147483646 h 256"/>
                <a:gd name="T18" fmla="*/ 0 w 106"/>
                <a:gd name="T19" fmla="*/ 2147483646 h 256"/>
                <a:gd name="T20" fmla="*/ 2147483646 w 106"/>
                <a:gd name="T21" fmla="*/ 2147483646 h 256"/>
                <a:gd name="T22" fmla="*/ 2147483646 w 106"/>
                <a:gd name="T23" fmla="*/ 2147483646 h 256"/>
                <a:gd name="T24" fmla="*/ 2147483646 w 106"/>
                <a:gd name="T25" fmla="*/ 2147483646 h 256"/>
                <a:gd name="T26" fmla="*/ 2147483646 w 106"/>
                <a:gd name="T27" fmla="*/ 2147483646 h 256"/>
                <a:gd name="T28" fmla="*/ 2147483646 w 106"/>
                <a:gd name="T29" fmla="*/ 2147483646 h 256"/>
                <a:gd name="T30" fmla="*/ 2147483646 w 106"/>
                <a:gd name="T31" fmla="*/ 2147483646 h 256"/>
                <a:gd name="T32" fmla="*/ 2147483646 w 106"/>
                <a:gd name="T33" fmla="*/ 2147483646 h 256"/>
                <a:gd name="T34" fmla="*/ 2147483646 w 106"/>
                <a:gd name="T35" fmla="*/ 2147483646 h 256"/>
                <a:gd name="T36" fmla="*/ 2147483646 w 106"/>
                <a:gd name="T37" fmla="*/ 2147483646 h 256"/>
                <a:gd name="T38" fmla="*/ 2147483646 w 106"/>
                <a:gd name="T39" fmla="*/ 2147483646 h 256"/>
                <a:gd name="T40" fmla="*/ 2147483646 w 106"/>
                <a:gd name="T41" fmla="*/ 2147483646 h 256"/>
                <a:gd name="T42" fmla="*/ 2147483646 w 106"/>
                <a:gd name="T43" fmla="*/ 2147483646 h 256"/>
                <a:gd name="T44" fmla="*/ 2147483646 w 106"/>
                <a:gd name="T45" fmla="*/ 2147483646 h 256"/>
                <a:gd name="T46" fmla="*/ 2147483646 w 106"/>
                <a:gd name="T47" fmla="*/ 2147483646 h 256"/>
                <a:gd name="T48" fmla="*/ 2147483646 w 106"/>
                <a:gd name="T49" fmla="*/ 2147483646 h 256"/>
                <a:gd name="T50" fmla="*/ 2147483646 w 106"/>
                <a:gd name="T51" fmla="*/ 2147483646 h 256"/>
                <a:gd name="T52" fmla="*/ 2147483646 w 106"/>
                <a:gd name="T53" fmla="*/ 2147483646 h 256"/>
                <a:gd name="T54" fmla="*/ 2147483646 w 106"/>
                <a:gd name="T55" fmla="*/ 2147483646 h 256"/>
                <a:gd name="T56" fmla="*/ 2147483646 w 106"/>
                <a:gd name="T57" fmla="*/ 2147483646 h 256"/>
                <a:gd name="T58" fmla="*/ 2147483646 w 106"/>
                <a:gd name="T59" fmla="*/ 2147483646 h 256"/>
                <a:gd name="T60" fmla="*/ 2147483646 w 106"/>
                <a:gd name="T61" fmla="*/ 2147483646 h 256"/>
                <a:gd name="T62" fmla="*/ 2147483646 w 106"/>
                <a:gd name="T63" fmla="*/ 2147483646 h 256"/>
                <a:gd name="T64" fmla="*/ 2147483646 w 106"/>
                <a:gd name="T65" fmla="*/ 2147483646 h 256"/>
                <a:gd name="T66" fmla="*/ 2147483646 w 106"/>
                <a:gd name="T67" fmla="*/ 2147483646 h 256"/>
                <a:gd name="T68" fmla="*/ 2147483646 w 106"/>
                <a:gd name="T69" fmla="*/ 2147483646 h 256"/>
                <a:gd name="T70" fmla="*/ 2147483646 w 106"/>
                <a:gd name="T71" fmla="*/ 2147483646 h 256"/>
                <a:gd name="T72" fmla="*/ 2147483646 w 106"/>
                <a:gd name="T73" fmla="*/ 2147483646 h 256"/>
                <a:gd name="T74" fmla="*/ 2147483646 w 106"/>
                <a:gd name="T75" fmla="*/ 2147483646 h 256"/>
                <a:gd name="T76" fmla="*/ 2147483646 w 106"/>
                <a:gd name="T77" fmla="*/ 2147483646 h 256"/>
                <a:gd name="T78" fmla="*/ 2147483646 w 106"/>
                <a:gd name="T79" fmla="*/ 2147483646 h 256"/>
                <a:gd name="T80" fmla="*/ 2147483646 w 106"/>
                <a:gd name="T81" fmla="*/ 2147483646 h 256"/>
                <a:gd name="T82" fmla="*/ 2147483646 w 106"/>
                <a:gd name="T83" fmla="*/ 2147483646 h 256"/>
                <a:gd name="T84" fmla="*/ 2147483646 w 106"/>
                <a:gd name="T85" fmla="*/ 2147483646 h 256"/>
                <a:gd name="T86" fmla="*/ 2147483646 w 106"/>
                <a:gd name="T87" fmla="*/ 2147483646 h 256"/>
                <a:gd name="T88" fmla="*/ 2147483646 w 106"/>
                <a:gd name="T89" fmla="*/ 0 h 2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6" h="256">
                  <a:moveTo>
                    <a:pt x="80" y="0"/>
                  </a:moveTo>
                  <a:lnTo>
                    <a:pt x="80" y="0"/>
                  </a:lnTo>
                  <a:lnTo>
                    <a:pt x="62" y="14"/>
                  </a:lnTo>
                  <a:lnTo>
                    <a:pt x="46" y="32"/>
                  </a:lnTo>
                  <a:lnTo>
                    <a:pt x="34" y="50"/>
                  </a:lnTo>
                  <a:lnTo>
                    <a:pt x="24" y="70"/>
                  </a:lnTo>
                  <a:lnTo>
                    <a:pt x="10" y="98"/>
                  </a:lnTo>
                  <a:lnTo>
                    <a:pt x="4" y="104"/>
                  </a:lnTo>
                  <a:lnTo>
                    <a:pt x="0" y="108"/>
                  </a:lnTo>
                  <a:lnTo>
                    <a:pt x="6" y="152"/>
                  </a:lnTo>
                  <a:lnTo>
                    <a:pt x="6" y="154"/>
                  </a:lnTo>
                  <a:lnTo>
                    <a:pt x="2" y="184"/>
                  </a:lnTo>
                  <a:lnTo>
                    <a:pt x="2" y="196"/>
                  </a:lnTo>
                  <a:lnTo>
                    <a:pt x="2" y="200"/>
                  </a:lnTo>
                  <a:lnTo>
                    <a:pt x="4" y="202"/>
                  </a:lnTo>
                  <a:lnTo>
                    <a:pt x="36" y="224"/>
                  </a:lnTo>
                  <a:lnTo>
                    <a:pt x="38" y="224"/>
                  </a:lnTo>
                  <a:lnTo>
                    <a:pt x="38" y="226"/>
                  </a:lnTo>
                  <a:lnTo>
                    <a:pt x="42" y="236"/>
                  </a:lnTo>
                  <a:lnTo>
                    <a:pt x="50" y="248"/>
                  </a:lnTo>
                  <a:lnTo>
                    <a:pt x="56" y="252"/>
                  </a:lnTo>
                  <a:lnTo>
                    <a:pt x="62" y="256"/>
                  </a:lnTo>
                  <a:lnTo>
                    <a:pt x="66" y="204"/>
                  </a:lnTo>
                  <a:lnTo>
                    <a:pt x="66" y="202"/>
                  </a:lnTo>
                  <a:lnTo>
                    <a:pt x="90" y="146"/>
                  </a:lnTo>
                  <a:lnTo>
                    <a:pt x="98" y="80"/>
                  </a:lnTo>
                  <a:lnTo>
                    <a:pt x="98" y="78"/>
                  </a:lnTo>
                  <a:lnTo>
                    <a:pt x="106" y="60"/>
                  </a:lnTo>
                  <a:lnTo>
                    <a:pt x="100" y="44"/>
                  </a:lnTo>
                  <a:lnTo>
                    <a:pt x="98" y="44"/>
                  </a:lnTo>
                  <a:lnTo>
                    <a:pt x="98" y="24"/>
                  </a:lnTo>
                  <a:lnTo>
                    <a:pt x="98" y="22"/>
                  </a:lnTo>
                  <a:lnTo>
                    <a:pt x="102" y="16"/>
                  </a:lnTo>
                  <a:lnTo>
                    <a:pt x="106" y="12"/>
                  </a:lnTo>
                  <a:lnTo>
                    <a:pt x="80" y="0"/>
                  </a:lnTo>
                  <a:close/>
                </a:path>
              </a:pathLst>
            </a:custGeom>
            <a:grpFill/>
            <a:ln w="3175">
              <a:solidFill>
                <a:schemeClr val="bg1"/>
              </a:solidFill>
              <a:round/>
            </a:ln>
          </p:spPr>
          <p:txBody>
            <a:bodyPr/>
            <a:lstStyle/>
            <a:p>
              <a:endParaRPr lang="zh-CN" altLang="en-US"/>
            </a:p>
          </p:txBody>
        </p:sp>
        <p:sp>
          <p:nvSpPr>
            <p:cNvPr id="34" name="海南"/>
            <p:cNvSpPr/>
            <p:nvPr/>
          </p:nvSpPr>
          <p:spPr bwMode="auto">
            <a:xfrm>
              <a:off x="4990919" y="5837487"/>
              <a:ext cx="286441" cy="250636"/>
            </a:xfrm>
            <a:custGeom>
              <a:avLst/>
              <a:gdLst>
                <a:gd name="T0" fmla="*/ 2147483646 w 160"/>
                <a:gd name="T1" fmla="*/ 2147483646 h 140"/>
                <a:gd name="T2" fmla="*/ 2147483646 w 160"/>
                <a:gd name="T3" fmla="*/ 2147483646 h 140"/>
                <a:gd name="T4" fmla="*/ 2147483646 w 160"/>
                <a:gd name="T5" fmla="*/ 2147483646 h 140"/>
                <a:gd name="T6" fmla="*/ 2147483646 w 160"/>
                <a:gd name="T7" fmla="*/ 2147483646 h 140"/>
                <a:gd name="T8" fmla="*/ 2147483646 w 160"/>
                <a:gd name="T9" fmla="*/ 2147483646 h 140"/>
                <a:gd name="T10" fmla="*/ 2147483646 w 160"/>
                <a:gd name="T11" fmla="*/ 2147483646 h 140"/>
                <a:gd name="T12" fmla="*/ 2147483646 w 160"/>
                <a:gd name="T13" fmla="*/ 2147483646 h 140"/>
                <a:gd name="T14" fmla="*/ 2147483646 w 160"/>
                <a:gd name="T15" fmla="*/ 2147483646 h 140"/>
                <a:gd name="T16" fmla="*/ 2147483646 w 160"/>
                <a:gd name="T17" fmla="*/ 2147483646 h 140"/>
                <a:gd name="T18" fmla="*/ 2147483646 w 160"/>
                <a:gd name="T19" fmla="*/ 2147483646 h 140"/>
                <a:gd name="T20" fmla="*/ 2147483646 w 160"/>
                <a:gd name="T21" fmla="*/ 2147483646 h 140"/>
                <a:gd name="T22" fmla="*/ 2147483646 w 160"/>
                <a:gd name="T23" fmla="*/ 2147483646 h 140"/>
                <a:gd name="T24" fmla="*/ 2147483646 w 160"/>
                <a:gd name="T25" fmla="*/ 2147483646 h 140"/>
                <a:gd name="T26" fmla="*/ 0 w 160"/>
                <a:gd name="T27" fmla="*/ 2147483646 h 140"/>
                <a:gd name="T28" fmla="*/ 2147483646 w 160"/>
                <a:gd name="T29" fmla="*/ 2147483646 h 140"/>
                <a:gd name="T30" fmla="*/ 2147483646 w 160"/>
                <a:gd name="T31" fmla="*/ 2147483646 h 140"/>
                <a:gd name="T32" fmla="*/ 2147483646 w 160"/>
                <a:gd name="T33" fmla="*/ 2147483646 h 140"/>
                <a:gd name="T34" fmla="*/ 2147483646 w 160"/>
                <a:gd name="T35" fmla="*/ 2147483646 h 140"/>
                <a:gd name="T36" fmla="*/ 2147483646 w 160"/>
                <a:gd name="T37" fmla="*/ 2147483646 h 140"/>
                <a:gd name="T38" fmla="*/ 2147483646 w 160"/>
                <a:gd name="T39" fmla="*/ 2147483646 h 140"/>
                <a:gd name="T40" fmla="*/ 2147483646 w 160"/>
                <a:gd name="T41" fmla="*/ 2147483646 h 140"/>
                <a:gd name="T42" fmla="*/ 2147483646 w 160"/>
                <a:gd name="T43" fmla="*/ 2147483646 h 140"/>
                <a:gd name="T44" fmla="*/ 2147483646 w 160"/>
                <a:gd name="T45" fmla="*/ 2147483646 h 140"/>
                <a:gd name="T46" fmla="*/ 2147483646 w 160"/>
                <a:gd name="T47" fmla="*/ 2147483646 h 140"/>
                <a:gd name="T48" fmla="*/ 2147483646 w 160"/>
                <a:gd name="T49" fmla="*/ 2147483646 h 140"/>
                <a:gd name="T50" fmla="*/ 2147483646 w 160"/>
                <a:gd name="T51" fmla="*/ 2147483646 h 140"/>
                <a:gd name="T52" fmla="*/ 2147483646 w 160"/>
                <a:gd name="T53" fmla="*/ 2147483646 h 140"/>
                <a:gd name="T54" fmla="*/ 2147483646 w 160"/>
                <a:gd name="T55" fmla="*/ 2147483646 h 140"/>
                <a:gd name="T56" fmla="*/ 2147483646 w 160"/>
                <a:gd name="T57" fmla="*/ 2147483646 h 140"/>
                <a:gd name="T58" fmla="*/ 2147483646 w 160"/>
                <a:gd name="T59" fmla="*/ 2147483646 h 140"/>
                <a:gd name="T60" fmla="*/ 2147483646 w 160"/>
                <a:gd name="T61" fmla="*/ 2147483646 h 140"/>
                <a:gd name="T62" fmla="*/ 2147483646 w 160"/>
                <a:gd name="T63" fmla="*/ 2147483646 h 140"/>
                <a:gd name="T64" fmla="*/ 2147483646 w 160"/>
                <a:gd name="T65" fmla="*/ 2147483646 h 140"/>
                <a:gd name="T66" fmla="*/ 2147483646 w 160"/>
                <a:gd name="T67" fmla="*/ 2147483646 h 140"/>
                <a:gd name="T68" fmla="*/ 2147483646 w 160"/>
                <a:gd name="T69" fmla="*/ 2147483646 h 140"/>
                <a:gd name="T70" fmla="*/ 2147483646 w 160"/>
                <a:gd name="T71" fmla="*/ 2147483646 h 140"/>
                <a:gd name="T72" fmla="*/ 2147483646 w 160"/>
                <a:gd name="T73" fmla="*/ 2147483646 h 140"/>
                <a:gd name="T74" fmla="*/ 2147483646 w 160"/>
                <a:gd name="T75" fmla="*/ 2147483646 h 140"/>
                <a:gd name="T76" fmla="*/ 2147483646 w 160"/>
                <a:gd name="T77" fmla="*/ 2147483646 h 140"/>
                <a:gd name="T78" fmla="*/ 2147483646 w 160"/>
                <a:gd name="T79" fmla="*/ 2147483646 h 140"/>
                <a:gd name="T80" fmla="*/ 2147483646 w 160"/>
                <a:gd name="T81" fmla="*/ 2147483646 h 140"/>
                <a:gd name="T82" fmla="*/ 2147483646 w 160"/>
                <a:gd name="T83" fmla="*/ 0 h 140"/>
                <a:gd name="T84" fmla="*/ 2147483646 w 160"/>
                <a:gd name="T85" fmla="*/ 2147483646 h 140"/>
                <a:gd name="T86" fmla="*/ 2147483646 w 160"/>
                <a:gd name="T87" fmla="*/ 2147483646 h 140"/>
                <a:gd name="T88" fmla="*/ 2147483646 w 160"/>
                <a:gd name="T89" fmla="*/ 2147483646 h 140"/>
                <a:gd name="T90" fmla="*/ 2147483646 w 160"/>
                <a:gd name="T91" fmla="*/ 2147483646 h 140"/>
                <a:gd name="T92" fmla="*/ 2147483646 w 160"/>
                <a:gd name="T93" fmla="*/ 2147483646 h 140"/>
                <a:gd name="T94" fmla="*/ 2147483646 w 160"/>
                <a:gd name="T95" fmla="*/ 2147483646 h 14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60" h="140">
                  <a:moveTo>
                    <a:pt x="72" y="14"/>
                  </a:moveTo>
                  <a:lnTo>
                    <a:pt x="70" y="18"/>
                  </a:lnTo>
                  <a:lnTo>
                    <a:pt x="68" y="20"/>
                  </a:lnTo>
                  <a:lnTo>
                    <a:pt x="36" y="28"/>
                  </a:lnTo>
                  <a:lnTo>
                    <a:pt x="38" y="32"/>
                  </a:lnTo>
                  <a:lnTo>
                    <a:pt x="48" y="44"/>
                  </a:lnTo>
                  <a:lnTo>
                    <a:pt x="44" y="46"/>
                  </a:lnTo>
                  <a:lnTo>
                    <a:pt x="30" y="54"/>
                  </a:lnTo>
                  <a:lnTo>
                    <a:pt x="6" y="72"/>
                  </a:lnTo>
                  <a:lnTo>
                    <a:pt x="2" y="80"/>
                  </a:lnTo>
                  <a:lnTo>
                    <a:pt x="0" y="92"/>
                  </a:lnTo>
                  <a:lnTo>
                    <a:pt x="4" y="108"/>
                  </a:lnTo>
                  <a:lnTo>
                    <a:pt x="10" y="126"/>
                  </a:lnTo>
                  <a:lnTo>
                    <a:pt x="34" y="128"/>
                  </a:lnTo>
                  <a:lnTo>
                    <a:pt x="36" y="128"/>
                  </a:lnTo>
                  <a:lnTo>
                    <a:pt x="60" y="140"/>
                  </a:lnTo>
                  <a:lnTo>
                    <a:pt x="86" y="136"/>
                  </a:lnTo>
                  <a:lnTo>
                    <a:pt x="94" y="132"/>
                  </a:lnTo>
                  <a:lnTo>
                    <a:pt x="102" y="126"/>
                  </a:lnTo>
                  <a:lnTo>
                    <a:pt x="112" y="118"/>
                  </a:lnTo>
                  <a:lnTo>
                    <a:pt x="122" y="106"/>
                  </a:lnTo>
                  <a:lnTo>
                    <a:pt x="124" y="106"/>
                  </a:lnTo>
                  <a:lnTo>
                    <a:pt x="126" y="104"/>
                  </a:lnTo>
                  <a:lnTo>
                    <a:pt x="136" y="100"/>
                  </a:lnTo>
                  <a:lnTo>
                    <a:pt x="134" y="66"/>
                  </a:lnTo>
                  <a:lnTo>
                    <a:pt x="148" y="44"/>
                  </a:lnTo>
                  <a:lnTo>
                    <a:pt x="160" y="34"/>
                  </a:lnTo>
                  <a:lnTo>
                    <a:pt x="160" y="22"/>
                  </a:lnTo>
                  <a:lnTo>
                    <a:pt x="158" y="14"/>
                  </a:lnTo>
                  <a:lnTo>
                    <a:pt x="156" y="10"/>
                  </a:lnTo>
                  <a:lnTo>
                    <a:pt x="152" y="2"/>
                  </a:lnTo>
                  <a:lnTo>
                    <a:pt x="146" y="0"/>
                  </a:lnTo>
                  <a:lnTo>
                    <a:pt x="146" y="12"/>
                  </a:lnTo>
                  <a:lnTo>
                    <a:pt x="126" y="8"/>
                  </a:lnTo>
                  <a:lnTo>
                    <a:pt x="116" y="14"/>
                  </a:lnTo>
                  <a:lnTo>
                    <a:pt x="114" y="14"/>
                  </a:lnTo>
                  <a:lnTo>
                    <a:pt x="72" y="14"/>
                  </a:lnTo>
                  <a:close/>
                </a:path>
              </a:pathLst>
            </a:custGeom>
            <a:grpFill/>
            <a:ln w="3175">
              <a:solidFill>
                <a:schemeClr val="bg1"/>
              </a:solidFill>
              <a:round/>
            </a:ln>
          </p:spPr>
          <p:txBody>
            <a:bodyPr/>
            <a:lstStyle/>
            <a:p>
              <a:endParaRPr lang="zh-CN" altLang="en-US"/>
            </a:p>
          </p:txBody>
        </p:sp>
      </p:grpSp>
      <p:sp>
        <p:nvSpPr>
          <p:cNvPr id="35" name="矩形 1"/>
          <p:cNvSpPr>
            <a:spLocks noChangeArrowheads="1"/>
          </p:cNvSpPr>
          <p:nvPr/>
        </p:nvSpPr>
        <p:spPr bwMode="auto">
          <a:xfrm>
            <a:off x="8182549" y="2054623"/>
            <a:ext cx="1826141" cy="584775"/>
          </a:xfrm>
          <a:prstGeom prst="rect">
            <a:avLst/>
          </a:prstGeom>
        </p:spPr>
        <p:txBody>
          <a:bodyPr wrap="none">
            <a:spAutoFit/>
          </a:bodyPr>
          <a:lstStyle/>
          <a:p>
            <a:pPr algn="r">
              <a:spcBef>
                <a:spcPct val="0"/>
              </a:spcBef>
            </a:pPr>
            <a:r>
              <a:rPr lang="zh-CN" altLang="en-US" sz="1600"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点击添加文字说明</a:t>
            </a:r>
            <a:endParaRPr lang="en-US" altLang="zh-CN" sz="1600"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endParaRPr>
          </a:p>
          <a:p>
            <a:pPr algn="r">
              <a:spcBef>
                <a:spcPct val="0"/>
              </a:spcBef>
            </a:pPr>
            <a:r>
              <a:rPr lang="zh-CN" altLang="en-US" sz="1600"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点击添加文字说明</a:t>
            </a:r>
          </a:p>
        </p:txBody>
      </p:sp>
      <p:sp>
        <p:nvSpPr>
          <p:cNvPr id="36" name="矩形 35"/>
          <p:cNvSpPr/>
          <p:nvPr/>
        </p:nvSpPr>
        <p:spPr>
          <a:xfrm>
            <a:off x="8182549" y="1682703"/>
            <a:ext cx="2236510" cy="400110"/>
          </a:xfrm>
          <a:prstGeom prst="rect">
            <a:avLst/>
          </a:prstGeom>
        </p:spPr>
        <p:txBody>
          <a:bodyPr wrap="none">
            <a:spAutoFit/>
          </a:bodyPr>
          <a:lstStyle/>
          <a:p>
            <a:pPr algn="r">
              <a:spcBef>
                <a:spcPct val="0"/>
              </a:spcBef>
            </a:pPr>
            <a:r>
              <a:rPr lang="zh-CN" altLang="en-US" sz="2000" b="1"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点击添加文字说明</a:t>
            </a:r>
            <a:endParaRPr lang="en-US" altLang="zh-CN" sz="2000" b="1"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endParaRPr>
          </a:p>
        </p:txBody>
      </p:sp>
      <p:sp>
        <p:nvSpPr>
          <p:cNvPr id="41" name="矩形 1"/>
          <p:cNvSpPr>
            <a:spLocks noChangeArrowheads="1"/>
          </p:cNvSpPr>
          <p:nvPr/>
        </p:nvSpPr>
        <p:spPr bwMode="auto">
          <a:xfrm>
            <a:off x="8182549" y="3365190"/>
            <a:ext cx="1826141" cy="584775"/>
          </a:xfrm>
          <a:prstGeom prst="rect">
            <a:avLst/>
          </a:prstGeom>
        </p:spPr>
        <p:txBody>
          <a:bodyPr wrap="none">
            <a:spAutoFit/>
          </a:bodyPr>
          <a:lstStyle/>
          <a:p>
            <a:pPr algn="r">
              <a:spcBef>
                <a:spcPct val="0"/>
              </a:spcBef>
            </a:pPr>
            <a:r>
              <a:rPr lang="zh-CN" altLang="en-US" sz="1600"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点击添加文字说明</a:t>
            </a:r>
            <a:endParaRPr lang="en-US" altLang="zh-CN" sz="1600"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endParaRPr>
          </a:p>
          <a:p>
            <a:pPr algn="r">
              <a:spcBef>
                <a:spcPct val="0"/>
              </a:spcBef>
            </a:pPr>
            <a:r>
              <a:rPr lang="zh-CN" altLang="en-US" sz="1600"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点击添加文字说明</a:t>
            </a:r>
          </a:p>
        </p:txBody>
      </p:sp>
      <p:sp>
        <p:nvSpPr>
          <p:cNvPr id="42" name="矩形 41"/>
          <p:cNvSpPr/>
          <p:nvPr/>
        </p:nvSpPr>
        <p:spPr>
          <a:xfrm>
            <a:off x="8182549" y="2993270"/>
            <a:ext cx="2236510" cy="400110"/>
          </a:xfrm>
          <a:prstGeom prst="rect">
            <a:avLst/>
          </a:prstGeom>
        </p:spPr>
        <p:txBody>
          <a:bodyPr wrap="none">
            <a:spAutoFit/>
          </a:bodyPr>
          <a:lstStyle/>
          <a:p>
            <a:pPr algn="r">
              <a:spcBef>
                <a:spcPct val="0"/>
              </a:spcBef>
            </a:pPr>
            <a:r>
              <a:rPr lang="zh-CN" altLang="en-US" sz="2000" b="1"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点击添加文字说明</a:t>
            </a:r>
            <a:endParaRPr lang="en-US" altLang="zh-CN" sz="2000" b="1"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endParaRPr>
          </a:p>
        </p:txBody>
      </p:sp>
      <p:sp>
        <p:nvSpPr>
          <p:cNvPr id="43" name="矩形 1"/>
          <p:cNvSpPr>
            <a:spLocks noChangeArrowheads="1"/>
          </p:cNvSpPr>
          <p:nvPr/>
        </p:nvSpPr>
        <p:spPr bwMode="auto">
          <a:xfrm>
            <a:off x="8182549" y="4828158"/>
            <a:ext cx="1826141" cy="584775"/>
          </a:xfrm>
          <a:prstGeom prst="rect">
            <a:avLst/>
          </a:prstGeom>
        </p:spPr>
        <p:txBody>
          <a:bodyPr wrap="none">
            <a:spAutoFit/>
          </a:bodyPr>
          <a:lstStyle/>
          <a:p>
            <a:pPr algn="r">
              <a:spcBef>
                <a:spcPct val="0"/>
              </a:spcBef>
            </a:pPr>
            <a:r>
              <a:rPr lang="zh-CN" altLang="en-US" sz="1600"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点击添加文字说明</a:t>
            </a:r>
            <a:endParaRPr lang="en-US" altLang="zh-CN" sz="1600"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endParaRPr>
          </a:p>
          <a:p>
            <a:pPr algn="r">
              <a:spcBef>
                <a:spcPct val="0"/>
              </a:spcBef>
            </a:pPr>
            <a:r>
              <a:rPr lang="zh-CN" altLang="en-US" sz="1600"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点击添加文字说明</a:t>
            </a:r>
          </a:p>
        </p:txBody>
      </p:sp>
      <p:sp>
        <p:nvSpPr>
          <p:cNvPr id="44" name="矩形 43"/>
          <p:cNvSpPr/>
          <p:nvPr/>
        </p:nvSpPr>
        <p:spPr>
          <a:xfrm>
            <a:off x="8182549" y="4456238"/>
            <a:ext cx="2236510" cy="400110"/>
          </a:xfrm>
          <a:prstGeom prst="rect">
            <a:avLst/>
          </a:prstGeom>
        </p:spPr>
        <p:txBody>
          <a:bodyPr wrap="none">
            <a:spAutoFit/>
          </a:bodyPr>
          <a:lstStyle/>
          <a:p>
            <a:pPr algn="r">
              <a:spcBef>
                <a:spcPct val="0"/>
              </a:spcBef>
            </a:pPr>
            <a:r>
              <a:rPr lang="zh-CN" altLang="en-US" sz="2000" b="1"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点击添加文字说明</a:t>
            </a:r>
            <a:endParaRPr lang="en-US" altLang="zh-CN" sz="2000" b="1"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extLst>
              <a:ext uri="{28A0092B-C50C-407E-A947-70E740481C1C}">
                <a14:useLocalDpi xmlns:a14="http://schemas.microsoft.com/office/drawing/2010/main" val="0"/>
              </a:ext>
            </a:extLst>
          </a:blip>
          <a:srcRect t="8214" b="35110"/>
          <a:stretch>
            <a:fillRect/>
          </a:stretch>
        </p:blipFill>
        <p:spPr>
          <a:xfrm>
            <a:off x="228127" y="362521"/>
            <a:ext cx="11735745" cy="4722242"/>
          </a:xfrm>
          <a:prstGeom prst="roundRect">
            <a:avLst>
              <a:gd name="adj" fmla="val 2179"/>
            </a:avLst>
          </a:prstGeom>
          <a:gradFill>
            <a:gsLst>
              <a:gs pos="35000">
                <a:srgbClr val="6B13D3"/>
              </a:gs>
              <a:gs pos="88000">
                <a:srgbClr val="2D83D8"/>
              </a:gs>
            </a:gsLst>
            <a:lin ang="18000000" scaled="0"/>
          </a:gradFill>
          <a:ln>
            <a:noFill/>
          </a:ln>
        </p:spPr>
      </p:pic>
      <p:sp>
        <p:nvSpPr>
          <p:cNvPr id="3" name="矩形 2"/>
          <p:cNvSpPr/>
          <p:nvPr/>
        </p:nvSpPr>
        <p:spPr>
          <a:xfrm>
            <a:off x="542888" y="4188982"/>
            <a:ext cx="1949293" cy="1949293"/>
          </a:xfrm>
          <a:prstGeom prst="rect">
            <a:avLst/>
          </a:prstGeom>
          <a:noFill/>
          <a:ln>
            <a:solidFill>
              <a:srgbClr val="FFEE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800" b="1"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谢</a:t>
            </a:r>
          </a:p>
        </p:txBody>
      </p:sp>
      <p:sp>
        <p:nvSpPr>
          <p:cNvPr id="4" name="矩形 3"/>
          <p:cNvSpPr/>
          <p:nvPr/>
        </p:nvSpPr>
        <p:spPr>
          <a:xfrm>
            <a:off x="3142255" y="5200858"/>
            <a:ext cx="8171542" cy="961289"/>
          </a:xfrm>
          <a:prstGeom prst="rect">
            <a:avLst/>
          </a:prstGeom>
        </p:spPr>
        <p:txBody>
          <a:bodyPr wrap="square">
            <a:spAutoFit/>
          </a:bodyPr>
          <a:lstStyle/>
          <a:p>
            <a:pPr>
              <a:lnSpc>
                <a:spcPct val="150000"/>
              </a:lnSpc>
              <a:spcBef>
                <a:spcPct val="0"/>
              </a:spcBef>
            </a:pPr>
            <a:r>
              <a:rPr lang="zh-CN" altLang="en-US" sz="2000"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希望在未来的工作中，各位领导、同事继续给予帮助、指导，我将继续始终如一地在公司规章制度内做好各项工作，做更加完美的工作者。</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4618674" y="3719459"/>
            <a:ext cx="2954655" cy="646331"/>
          </a:xfrm>
          <a:prstGeom prst="rect">
            <a:avLst/>
          </a:prstGeom>
        </p:spPr>
        <p:txBody>
          <a:bodyPr wrap="none">
            <a:spAutoFit/>
          </a:bodyPr>
          <a:lstStyle/>
          <a:p>
            <a:pPr algn="ctr">
              <a:spcBef>
                <a:spcPct val="0"/>
              </a:spcBef>
              <a:buFontTx/>
              <a:buNone/>
            </a:pPr>
            <a:r>
              <a:rPr lang="zh-CN" altLang="en-US" sz="3600"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感谢大家聆听</a:t>
            </a:r>
            <a:endParaRPr lang="en-US" altLang="zh-CN" sz="3600"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endParaRPr>
          </a:p>
        </p:txBody>
      </p:sp>
      <p:sp>
        <p:nvSpPr>
          <p:cNvPr id="14" name="矩形 13"/>
          <p:cNvSpPr/>
          <p:nvPr/>
        </p:nvSpPr>
        <p:spPr>
          <a:xfrm>
            <a:off x="4667565" y="4339527"/>
            <a:ext cx="2856872" cy="830997"/>
          </a:xfrm>
          <a:prstGeom prst="rect">
            <a:avLst/>
          </a:prstGeom>
        </p:spPr>
        <p:txBody>
          <a:bodyPr wrap="none">
            <a:spAutoFit/>
          </a:bodyPr>
          <a:lstStyle/>
          <a:p>
            <a:pPr algn="ctr">
              <a:spcBef>
                <a:spcPct val="0"/>
              </a:spcBef>
              <a:buFontTx/>
              <a:buNone/>
            </a:pPr>
            <a:r>
              <a:rPr lang="en-US" altLang="zh-CN" sz="4800" b="1"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THANKS</a:t>
            </a:r>
          </a:p>
        </p:txBody>
      </p:sp>
      <p:sp>
        <p:nvSpPr>
          <p:cNvPr id="4" name="矩形 3"/>
          <p:cNvSpPr/>
          <p:nvPr/>
        </p:nvSpPr>
        <p:spPr>
          <a:xfrm>
            <a:off x="3566490" y="5446096"/>
            <a:ext cx="4794903" cy="400110"/>
          </a:xfrm>
          <a:prstGeom prst="rect">
            <a:avLst/>
          </a:prstGeom>
        </p:spPr>
        <p:txBody>
          <a:bodyPr wrap="none">
            <a:spAutoFit/>
          </a:bodyPr>
          <a:lstStyle/>
          <a:p>
            <a:pPr algn="ctr">
              <a:spcBef>
                <a:spcPct val="0"/>
              </a:spcBef>
            </a:pPr>
            <a:r>
              <a:rPr lang="zh-CN" altLang="en-US" sz="200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汇报人：</a:t>
            </a:r>
            <a:r>
              <a:rPr lang="en-US" altLang="zh-CN" sz="200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xiazaii   </a:t>
            </a:r>
            <a:r>
              <a:rPr lang="zh-CN" altLang="en-US" sz="200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汇报时间：</a:t>
            </a:r>
            <a:r>
              <a:rPr lang="en-US" altLang="zh-CN" sz="200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2020.01.02</a:t>
            </a:r>
            <a:endParaRPr lang="en-US" altLang="zh-CN" sz="2000"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endParaRPr>
          </a:p>
        </p:txBody>
      </p:sp>
      <p:cxnSp>
        <p:nvCxnSpPr>
          <p:cNvPr id="8" name="直接连接符 7"/>
          <p:cNvCxnSpPr/>
          <p:nvPr/>
        </p:nvCxnSpPr>
        <p:spPr>
          <a:xfrm>
            <a:off x="3708935" y="5265018"/>
            <a:ext cx="4774131" cy="0"/>
          </a:xfrm>
          <a:prstGeom prst="line">
            <a:avLst/>
          </a:prstGeom>
          <a:ln>
            <a:solidFill>
              <a:srgbClr val="BE8C83"/>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48000">
              <a:schemeClr val="accent4">
                <a:lumMod val="60000"/>
                <a:lumOff val="40000"/>
              </a:schemeClr>
            </a:gs>
            <a:gs pos="97000">
              <a:srgbClr val="F8A221"/>
            </a:gs>
          </a:gsLst>
          <a:lin ang="2700000" scaled="0"/>
        </a:gradFill>
        <a:effectLst/>
      </p:bgPr>
    </p:bg>
    <p:spTree>
      <p:nvGrpSpPr>
        <p:cNvPr id="1" name=""/>
        <p:cNvGrpSpPr/>
        <p:nvPr/>
      </p:nvGrpSpPr>
      <p:grpSpPr>
        <a:xfrm>
          <a:off x="0" y="0"/>
          <a:ext cx="0" cy="0"/>
          <a:chOff x="0" y="0"/>
          <a:chExt cx="0" cy="0"/>
        </a:xfrm>
      </p:grpSpPr>
      <p:sp>
        <p:nvSpPr>
          <p:cNvPr id="10" name="Text Box 3"/>
          <p:cNvSpPr>
            <a:spLocks noChangeArrowheads="1"/>
          </p:cNvSpPr>
          <p:nvPr/>
        </p:nvSpPr>
        <p:spPr bwMode="auto">
          <a:xfrm>
            <a:off x="2204379" y="3307248"/>
            <a:ext cx="3877986" cy="1692771"/>
          </a:xfrm>
          <a:prstGeom prst="rect">
            <a:avLst/>
          </a:prstGeom>
        </p:spPr>
        <p:txBody>
          <a:bodyPr wrap="none">
            <a:spAutoFit/>
          </a:bodyPr>
          <a:lstStyle/>
          <a:p>
            <a:pPr algn="r">
              <a:spcBef>
                <a:spcPct val="0"/>
              </a:spcBef>
            </a:pPr>
            <a:r>
              <a:rPr lang="en-US" altLang="zh-CN" sz="3200"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sym typeface="Calibri" panose="020F0502020204030204" pitchFamily="34" charset="0"/>
              </a:rPr>
              <a:t>2015</a:t>
            </a:r>
            <a:r>
              <a:rPr lang="zh-CN" altLang="en-US" sz="3200"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sym typeface="Calibri" panose="020F0502020204030204" pitchFamily="34" charset="0"/>
              </a:rPr>
              <a:t>年度</a:t>
            </a:r>
            <a:endParaRPr lang="en-US" altLang="zh-CN" sz="3200"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sym typeface="Calibri" panose="020F0502020204030204" pitchFamily="34" charset="0"/>
            </a:endParaRPr>
          </a:p>
          <a:p>
            <a:pPr algn="r">
              <a:spcBef>
                <a:spcPct val="0"/>
              </a:spcBef>
            </a:pPr>
            <a:r>
              <a:rPr lang="zh-CN" altLang="en-US" sz="7200"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sym typeface="Calibri" panose="020F0502020204030204" pitchFamily="34" charset="0"/>
              </a:rPr>
              <a:t>工作总结</a:t>
            </a:r>
          </a:p>
        </p:txBody>
      </p:sp>
      <p:sp>
        <p:nvSpPr>
          <p:cNvPr id="11" name="矩形 10"/>
          <p:cNvSpPr/>
          <p:nvPr/>
        </p:nvSpPr>
        <p:spPr>
          <a:xfrm>
            <a:off x="2356986" y="2628939"/>
            <a:ext cx="3725379" cy="369332"/>
          </a:xfrm>
          <a:prstGeom prst="rect">
            <a:avLst/>
          </a:prstGeom>
        </p:spPr>
        <p:txBody>
          <a:bodyPr wrap="none">
            <a:spAutoFit/>
          </a:bodyPr>
          <a:lstStyle/>
          <a:p>
            <a:pPr algn="ctr">
              <a:spcBef>
                <a:spcPct val="0"/>
              </a:spcBef>
            </a:pPr>
            <a:r>
              <a:rPr lang="en-US" altLang="zh-CN"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The 2014 annual work summary</a:t>
            </a:r>
          </a:p>
        </p:txBody>
      </p:sp>
      <p:sp>
        <p:nvSpPr>
          <p:cNvPr id="6" name="Text Box 3"/>
          <p:cNvSpPr>
            <a:spLocks noChangeArrowheads="1"/>
          </p:cNvSpPr>
          <p:nvPr/>
        </p:nvSpPr>
        <p:spPr bwMode="auto">
          <a:xfrm>
            <a:off x="6609902" y="2392516"/>
            <a:ext cx="3090911" cy="3154710"/>
          </a:xfrm>
          <a:prstGeom prst="rect">
            <a:avLst/>
          </a:prstGeom>
        </p:spPr>
        <p:txBody>
          <a:bodyPr wrap="none">
            <a:spAutoFit/>
          </a:bodyPr>
          <a:lstStyle/>
          <a:p>
            <a:pPr algn="ctr">
              <a:spcBef>
                <a:spcPct val="0"/>
              </a:spcBef>
            </a:pPr>
            <a:r>
              <a:rPr lang="en-US" altLang="zh-CN" sz="19900" dirty="0">
                <a:gradFill>
                  <a:gsLst>
                    <a:gs pos="0">
                      <a:srgbClr val="BE8C83"/>
                    </a:gs>
                    <a:gs pos="100000">
                      <a:srgbClr val="BE8C83"/>
                    </a:gs>
                    <a:gs pos="50000">
                      <a:srgbClr val="FFEEE2"/>
                    </a:gs>
                  </a:gsLst>
                  <a:lin ang="0" scaled="0"/>
                </a:gradFill>
                <a:latin typeface="Charlemagne Std" panose="04020705060702020204" pitchFamily="82" charset="0"/>
                <a:ea typeface="微软雅黑" panose="020B0503020204020204" pitchFamily="34" charset="-122"/>
                <a:sym typeface="Calibri" panose="020F0502020204030204" pitchFamily="34" charset="0"/>
              </a:rPr>
              <a:t>01</a:t>
            </a:r>
            <a:endParaRPr lang="zh-CN" altLang="en-US" sz="19900" dirty="0">
              <a:gradFill>
                <a:gsLst>
                  <a:gs pos="0">
                    <a:srgbClr val="BE8C83"/>
                  </a:gs>
                  <a:gs pos="100000">
                    <a:srgbClr val="BE8C83"/>
                  </a:gs>
                  <a:gs pos="50000">
                    <a:srgbClr val="FFEEE2"/>
                  </a:gs>
                </a:gsLst>
                <a:lin ang="0" scaled="0"/>
              </a:gradFill>
              <a:latin typeface="Charlemagne Std" panose="04020705060702020204" pitchFamily="82" charset="0"/>
              <a:ea typeface="微软雅黑" panose="020B0503020204020204" pitchFamily="34" charset="-122"/>
              <a:sym typeface="Calibri" panose="020F0502020204030204" pitchFamily="34" charset="0"/>
            </a:endParaRPr>
          </a:p>
        </p:txBody>
      </p:sp>
      <p:cxnSp>
        <p:nvCxnSpPr>
          <p:cNvPr id="9" name="直接连接符 8"/>
          <p:cNvCxnSpPr/>
          <p:nvPr/>
        </p:nvCxnSpPr>
        <p:spPr>
          <a:xfrm>
            <a:off x="1567969" y="3157346"/>
            <a:ext cx="4536000" cy="0"/>
          </a:xfrm>
          <a:prstGeom prst="line">
            <a:avLst/>
          </a:prstGeom>
          <a:ln>
            <a:solidFill>
              <a:srgbClr val="BE8C83"/>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908005" y="4213178"/>
            <a:ext cx="2333958" cy="1525066"/>
            <a:chOff x="0" y="6227623"/>
            <a:chExt cx="12192000" cy="630377"/>
          </a:xfrm>
        </p:grpSpPr>
        <p:sp>
          <p:nvSpPr>
            <p:cNvPr id="3" name="矩形 2"/>
            <p:cNvSpPr/>
            <p:nvPr/>
          </p:nvSpPr>
          <p:spPr>
            <a:xfrm>
              <a:off x="0" y="6256185"/>
              <a:ext cx="12192000" cy="601815"/>
            </a:xfrm>
            <a:prstGeom prst="rect">
              <a:avLst/>
            </a:prstGeom>
            <a:solidFill>
              <a:srgbClr val="BE8C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6227623"/>
              <a:ext cx="12192000" cy="28562"/>
            </a:xfrm>
            <a:prstGeom prst="rect">
              <a:avLst/>
            </a:prstGeom>
            <a:solidFill>
              <a:srgbClr val="FFEE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TextBox 4"/>
          <p:cNvSpPr txBox="1">
            <a:spLocks noChangeArrowheads="1"/>
          </p:cNvSpPr>
          <p:nvPr/>
        </p:nvSpPr>
        <p:spPr bwMode="auto">
          <a:xfrm>
            <a:off x="1048690" y="4338188"/>
            <a:ext cx="205258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lnSpc>
                <a:spcPct val="150000"/>
              </a:lnSpc>
            </a:pPr>
            <a:r>
              <a:rPr lang="zh-CN" altLang="en-US" sz="1400" dirty="0">
                <a:solidFill>
                  <a:schemeClr val="bg1"/>
                </a:solidFill>
                <a:latin typeface="Franklin Gothic Book" panose="020B0503020102020204" pitchFamily="34" charset="0"/>
                <a:ea typeface="微软雅黑" panose="020B0503020204020204" pitchFamily="34" charset="-122"/>
              </a:rPr>
              <a:t>点击添加文字说明</a:t>
            </a:r>
          </a:p>
          <a:p>
            <a:pPr algn="ctr" eaLnBrk="1" hangingPunct="1">
              <a:lnSpc>
                <a:spcPct val="150000"/>
              </a:lnSpc>
            </a:pPr>
            <a:r>
              <a:rPr lang="zh-CN" altLang="en-US" sz="1400" dirty="0">
                <a:solidFill>
                  <a:schemeClr val="bg1"/>
                </a:solidFill>
                <a:latin typeface="Franklin Gothic Book" panose="020B0503020102020204" pitchFamily="34" charset="0"/>
                <a:ea typeface="微软雅黑" panose="020B0503020204020204" pitchFamily="34" charset="-122"/>
              </a:rPr>
              <a:t>点击添加文字说明</a:t>
            </a:r>
            <a:endParaRPr lang="en-US" altLang="zh-CN" sz="1400" dirty="0">
              <a:solidFill>
                <a:schemeClr val="bg1"/>
              </a:solidFill>
              <a:latin typeface="Franklin Gothic Book" panose="020B0503020102020204" pitchFamily="34" charset="0"/>
              <a:ea typeface="微软雅黑" panose="020B0503020204020204" pitchFamily="34" charset="-122"/>
            </a:endParaRPr>
          </a:p>
          <a:p>
            <a:pPr algn="ctr" eaLnBrk="1" hangingPunct="1">
              <a:lnSpc>
                <a:spcPct val="150000"/>
              </a:lnSpc>
            </a:pPr>
            <a:r>
              <a:rPr lang="zh-CN" altLang="en-US" sz="1400" dirty="0">
                <a:solidFill>
                  <a:schemeClr val="bg1"/>
                </a:solidFill>
                <a:latin typeface="Franklin Gothic Book" panose="020B0503020102020204" pitchFamily="34" charset="0"/>
                <a:ea typeface="微软雅黑" panose="020B0503020204020204" pitchFamily="34" charset="-122"/>
              </a:rPr>
              <a:t>点击添加文字说明</a:t>
            </a:r>
            <a:endParaRPr lang="en-US" altLang="zh-CN" sz="1400" dirty="0">
              <a:solidFill>
                <a:schemeClr val="bg1"/>
              </a:solidFill>
              <a:latin typeface="Franklin Gothic Book" panose="020B0503020102020204" pitchFamily="34" charset="0"/>
              <a:ea typeface="微软雅黑" panose="020B0503020204020204" pitchFamily="34" charset="-122"/>
            </a:endParaRPr>
          </a:p>
          <a:p>
            <a:pPr algn="ctr" eaLnBrk="1" hangingPunct="1">
              <a:lnSpc>
                <a:spcPct val="150000"/>
              </a:lnSpc>
            </a:pPr>
            <a:r>
              <a:rPr lang="zh-CN" altLang="en-US" sz="1400" dirty="0">
                <a:solidFill>
                  <a:schemeClr val="bg1"/>
                </a:solidFill>
                <a:latin typeface="Franklin Gothic Book" panose="020B0503020102020204" pitchFamily="34" charset="0"/>
                <a:ea typeface="微软雅黑" panose="020B0503020204020204" pitchFamily="34" charset="-122"/>
              </a:rPr>
              <a:t>点击添加文字说明</a:t>
            </a:r>
            <a:endParaRPr lang="en-US" altLang="zh-CN" sz="1400" dirty="0">
              <a:solidFill>
                <a:schemeClr val="bg1"/>
              </a:solidFill>
              <a:latin typeface="Franklin Gothic Book" panose="020B0503020102020204" pitchFamily="34" charset="0"/>
              <a:ea typeface="微软雅黑" panose="020B0503020204020204" pitchFamily="34" charset="-122"/>
            </a:endParaRPr>
          </a:p>
        </p:txBody>
      </p:sp>
      <p:pic>
        <p:nvPicPr>
          <p:cNvPr id="6" name="图片 5"/>
          <p:cNvPicPr>
            <a:picLocks noChangeAspect="1"/>
          </p:cNvPicPr>
          <p:nvPr/>
        </p:nvPicPr>
        <p:blipFill rotWithShape="1">
          <a:blip r:embed="rId2">
            <a:duotone>
              <a:prstClr val="black"/>
              <a:schemeClr val="accent3">
                <a:tint val="45000"/>
                <a:satMod val="400000"/>
              </a:schemeClr>
            </a:duotone>
            <a:extLst>
              <a:ext uri="{28A0092B-C50C-407E-A947-70E740481C1C}">
                <a14:useLocalDpi xmlns:a14="http://schemas.microsoft.com/office/drawing/2010/main" val="0"/>
              </a:ext>
            </a:extLst>
          </a:blip>
          <a:srcRect l="24987" r="24987"/>
          <a:stretch>
            <a:fillRect/>
          </a:stretch>
        </p:blipFill>
        <p:spPr>
          <a:xfrm>
            <a:off x="908005" y="1084020"/>
            <a:ext cx="2333958" cy="3111943"/>
          </a:xfrm>
          <a:prstGeom prst="rect">
            <a:avLst/>
          </a:prstGeom>
        </p:spPr>
      </p:pic>
      <p:pic>
        <p:nvPicPr>
          <p:cNvPr id="7" name="图片 6"/>
          <p:cNvPicPr>
            <a:picLocks noChangeAspect="1"/>
          </p:cNvPicPr>
          <p:nvPr/>
        </p:nvPicPr>
        <p:blipFill rotWithShape="1">
          <a:blip r:embed="rId3">
            <a:duotone>
              <a:prstClr val="black"/>
              <a:schemeClr val="accent3">
                <a:tint val="45000"/>
                <a:satMod val="400000"/>
              </a:schemeClr>
            </a:duotone>
            <a:extLst>
              <a:ext uri="{28A0092B-C50C-407E-A947-70E740481C1C}">
                <a14:useLocalDpi xmlns:a14="http://schemas.microsoft.com/office/drawing/2010/main" val="0"/>
              </a:ext>
            </a:extLst>
          </a:blip>
          <a:srcRect l="27378" r="17122"/>
          <a:stretch>
            <a:fillRect/>
          </a:stretch>
        </p:blipFill>
        <p:spPr>
          <a:xfrm>
            <a:off x="3697211" y="1084020"/>
            <a:ext cx="2333957" cy="3111943"/>
          </a:xfrm>
          <a:prstGeom prst="rect">
            <a:avLst/>
          </a:prstGeom>
        </p:spPr>
      </p:pic>
      <p:pic>
        <p:nvPicPr>
          <p:cNvPr id="8" name="图片 7"/>
          <p:cNvPicPr>
            <a:picLocks noChangeAspect="1"/>
          </p:cNvPicPr>
          <p:nvPr/>
        </p:nvPicPr>
        <p:blipFill rotWithShape="1">
          <a:blip r:embed="rId4">
            <a:duotone>
              <a:prstClr val="black"/>
              <a:schemeClr val="accent3">
                <a:tint val="45000"/>
                <a:satMod val="400000"/>
              </a:schemeClr>
            </a:duotone>
            <a:extLst>
              <a:ext uri="{28A0092B-C50C-407E-A947-70E740481C1C}">
                <a14:useLocalDpi xmlns:a14="http://schemas.microsoft.com/office/drawing/2010/main" val="0"/>
              </a:ext>
            </a:extLst>
          </a:blip>
          <a:srcRect l="40792" r="7458"/>
          <a:stretch>
            <a:fillRect/>
          </a:stretch>
        </p:blipFill>
        <p:spPr>
          <a:xfrm>
            <a:off x="6492807" y="1084020"/>
            <a:ext cx="2333957" cy="3111943"/>
          </a:xfrm>
          <a:prstGeom prst="rect">
            <a:avLst/>
          </a:prstGeom>
        </p:spPr>
      </p:pic>
      <p:pic>
        <p:nvPicPr>
          <p:cNvPr id="9" name="图片 8"/>
          <p:cNvPicPr>
            <a:picLocks noChangeAspect="1"/>
          </p:cNvPicPr>
          <p:nvPr/>
        </p:nvPicPr>
        <p:blipFill rotWithShape="1">
          <a:blip r:embed="rId5">
            <a:duotone>
              <a:prstClr val="black"/>
              <a:schemeClr val="accent3">
                <a:tint val="45000"/>
                <a:satMod val="400000"/>
              </a:schemeClr>
            </a:duotone>
            <a:extLst>
              <a:ext uri="{28A0092B-C50C-407E-A947-70E740481C1C}">
                <a14:useLocalDpi xmlns:a14="http://schemas.microsoft.com/office/drawing/2010/main" val="0"/>
              </a:ext>
            </a:extLst>
          </a:blip>
          <a:srcRect l="51799" r="1282" b="6234"/>
          <a:stretch>
            <a:fillRect/>
          </a:stretch>
        </p:blipFill>
        <p:spPr>
          <a:xfrm>
            <a:off x="9260156" y="1084020"/>
            <a:ext cx="2333957" cy="3111943"/>
          </a:xfrm>
          <a:prstGeom prst="rect">
            <a:avLst/>
          </a:prstGeom>
        </p:spPr>
      </p:pic>
      <p:grpSp>
        <p:nvGrpSpPr>
          <p:cNvPr id="10" name="组合 9"/>
          <p:cNvGrpSpPr/>
          <p:nvPr/>
        </p:nvGrpSpPr>
        <p:grpSpPr>
          <a:xfrm>
            <a:off x="3697210" y="4213178"/>
            <a:ext cx="2333958" cy="1525066"/>
            <a:chOff x="0" y="6227623"/>
            <a:chExt cx="12192000" cy="630377"/>
          </a:xfrm>
        </p:grpSpPr>
        <p:sp>
          <p:nvSpPr>
            <p:cNvPr id="11" name="矩形 10"/>
            <p:cNvSpPr/>
            <p:nvPr/>
          </p:nvSpPr>
          <p:spPr>
            <a:xfrm>
              <a:off x="0" y="6256185"/>
              <a:ext cx="12192000" cy="601815"/>
            </a:xfrm>
            <a:prstGeom prst="rect">
              <a:avLst/>
            </a:prstGeom>
            <a:solidFill>
              <a:srgbClr val="BE8C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0" y="6227623"/>
              <a:ext cx="12192000" cy="28562"/>
            </a:xfrm>
            <a:prstGeom prst="rect">
              <a:avLst/>
            </a:prstGeom>
            <a:solidFill>
              <a:srgbClr val="FFEE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TextBox 4"/>
          <p:cNvSpPr txBox="1">
            <a:spLocks noChangeArrowheads="1"/>
          </p:cNvSpPr>
          <p:nvPr/>
        </p:nvSpPr>
        <p:spPr bwMode="auto">
          <a:xfrm>
            <a:off x="3837895" y="4338188"/>
            <a:ext cx="205258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lnSpc>
                <a:spcPct val="150000"/>
              </a:lnSpc>
            </a:pPr>
            <a:r>
              <a:rPr lang="zh-CN" altLang="en-US" sz="1400" dirty="0">
                <a:solidFill>
                  <a:schemeClr val="bg1"/>
                </a:solidFill>
                <a:latin typeface="Franklin Gothic Book" panose="020B0503020102020204" pitchFamily="34" charset="0"/>
                <a:ea typeface="微软雅黑" panose="020B0503020204020204" pitchFamily="34" charset="-122"/>
              </a:rPr>
              <a:t>点击添加文字说明</a:t>
            </a:r>
          </a:p>
          <a:p>
            <a:pPr algn="ctr" eaLnBrk="1" hangingPunct="1">
              <a:lnSpc>
                <a:spcPct val="150000"/>
              </a:lnSpc>
            </a:pPr>
            <a:r>
              <a:rPr lang="zh-CN" altLang="en-US" sz="1400" dirty="0">
                <a:solidFill>
                  <a:schemeClr val="bg1"/>
                </a:solidFill>
                <a:latin typeface="Franklin Gothic Book" panose="020B0503020102020204" pitchFamily="34" charset="0"/>
                <a:ea typeface="微软雅黑" panose="020B0503020204020204" pitchFamily="34" charset="-122"/>
              </a:rPr>
              <a:t>点击添加文字说明</a:t>
            </a:r>
            <a:endParaRPr lang="en-US" altLang="zh-CN" sz="1400" dirty="0">
              <a:solidFill>
                <a:schemeClr val="bg1"/>
              </a:solidFill>
              <a:latin typeface="Franklin Gothic Book" panose="020B0503020102020204" pitchFamily="34" charset="0"/>
              <a:ea typeface="微软雅黑" panose="020B0503020204020204" pitchFamily="34" charset="-122"/>
            </a:endParaRPr>
          </a:p>
          <a:p>
            <a:pPr algn="ctr" eaLnBrk="1" hangingPunct="1">
              <a:lnSpc>
                <a:spcPct val="150000"/>
              </a:lnSpc>
            </a:pPr>
            <a:r>
              <a:rPr lang="zh-CN" altLang="en-US" sz="1400" dirty="0">
                <a:solidFill>
                  <a:schemeClr val="bg1"/>
                </a:solidFill>
                <a:latin typeface="Franklin Gothic Book" panose="020B0503020102020204" pitchFamily="34" charset="0"/>
                <a:ea typeface="微软雅黑" panose="020B0503020204020204" pitchFamily="34" charset="-122"/>
              </a:rPr>
              <a:t>点击添加文字说明</a:t>
            </a:r>
            <a:endParaRPr lang="en-US" altLang="zh-CN" sz="1400" dirty="0">
              <a:solidFill>
                <a:schemeClr val="bg1"/>
              </a:solidFill>
              <a:latin typeface="Franklin Gothic Book" panose="020B0503020102020204" pitchFamily="34" charset="0"/>
              <a:ea typeface="微软雅黑" panose="020B0503020204020204" pitchFamily="34" charset="-122"/>
            </a:endParaRPr>
          </a:p>
          <a:p>
            <a:pPr algn="ctr" eaLnBrk="1" hangingPunct="1">
              <a:lnSpc>
                <a:spcPct val="150000"/>
              </a:lnSpc>
            </a:pPr>
            <a:r>
              <a:rPr lang="zh-CN" altLang="en-US" sz="1400" dirty="0">
                <a:solidFill>
                  <a:schemeClr val="bg1"/>
                </a:solidFill>
                <a:latin typeface="Franklin Gothic Book" panose="020B0503020102020204" pitchFamily="34" charset="0"/>
                <a:ea typeface="微软雅黑" panose="020B0503020204020204" pitchFamily="34" charset="-122"/>
              </a:rPr>
              <a:t>点击添加文字说明</a:t>
            </a:r>
            <a:endParaRPr lang="en-US" altLang="zh-CN" sz="1400" dirty="0">
              <a:solidFill>
                <a:schemeClr val="bg1"/>
              </a:solidFill>
              <a:latin typeface="Franklin Gothic Book" panose="020B0503020102020204" pitchFamily="34" charset="0"/>
              <a:ea typeface="微软雅黑" panose="020B0503020204020204" pitchFamily="34" charset="-122"/>
            </a:endParaRPr>
          </a:p>
        </p:txBody>
      </p:sp>
      <p:grpSp>
        <p:nvGrpSpPr>
          <p:cNvPr id="14" name="组合 13"/>
          <p:cNvGrpSpPr/>
          <p:nvPr/>
        </p:nvGrpSpPr>
        <p:grpSpPr>
          <a:xfrm>
            <a:off x="6492806" y="4213178"/>
            <a:ext cx="2333958" cy="1525066"/>
            <a:chOff x="0" y="6227623"/>
            <a:chExt cx="12192000" cy="630377"/>
          </a:xfrm>
        </p:grpSpPr>
        <p:sp>
          <p:nvSpPr>
            <p:cNvPr id="15" name="矩形 14"/>
            <p:cNvSpPr/>
            <p:nvPr/>
          </p:nvSpPr>
          <p:spPr>
            <a:xfrm>
              <a:off x="0" y="6256185"/>
              <a:ext cx="12192000" cy="601815"/>
            </a:xfrm>
            <a:prstGeom prst="rect">
              <a:avLst/>
            </a:prstGeom>
            <a:solidFill>
              <a:srgbClr val="BE8C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0" y="6227623"/>
              <a:ext cx="12192000" cy="28562"/>
            </a:xfrm>
            <a:prstGeom prst="rect">
              <a:avLst/>
            </a:prstGeom>
            <a:solidFill>
              <a:srgbClr val="FFEE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TextBox 4"/>
          <p:cNvSpPr txBox="1">
            <a:spLocks noChangeArrowheads="1"/>
          </p:cNvSpPr>
          <p:nvPr/>
        </p:nvSpPr>
        <p:spPr bwMode="auto">
          <a:xfrm>
            <a:off x="6633491" y="4338188"/>
            <a:ext cx="205258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lnSpc>
                <a:spcPct val="150000"/>
              </a:lnSpc>
            </a:pPr>
            <a:r>
              <a:rPr lang="zh-CN" altLang="en-US" sz="1400" dirty="0">
                <a:solidFill>
                  <a:schemeClr val="bg1"/>
                </a:solidFill>
                <a:latin typeface="Franklin Gothic Book" panose="020B0503020102020204" pitchFamily="34" charset="0"/>
                <a:ea typeface="微软雅黑" panose="020B0503020204020204" pitchFamily="34" charset="-122"/>
              </a:rPr>
              <a:t>点击添加文字说明</a:t>
            </a:r>
          </a:p>
          <a:p>
            <a:pPr algn="ctr" eaLnBrk="1" hangingPunct="1">
              <a:lnSpc>
                <a:spcPct val="150000"/>
              </a:lnSpc>
            </a:pPr>
            <a:r>
              <a:rPr lang="zh-CN" altLang="en-US" sz="1400" dirty="0">
                <a:solidFill>
                  <a:schemeClr val="bg1"/>
                </a:solidFill>
                <a:latin typeface="Franklin Gothic Book" panose="020B0503020102020204" pitchFamily="34" charset="0"/>
                <a:ea typeface="微软雅黑" panose="020B0503020204020204" pitchFamily="34" charset="-122"/>
              </a:rPr>
              <a:t>点击添加文字说明</a:t>
            </a:r>
            <a:endParaRPr lang="en-US" altLang="zh-CN" sz="1400" dirty="0">
              <a:solidFill>
                <a:schemeClr val="bg1"/>
              </a:solidFill>
              <a:latin typeface="Franklin Gothic Book" panose="020B0503020102020204" pitchFamily="34" charset="0"/>
              <a:ea typeface="微软雅黑" panose="020B0503020204020204" pitchFamily="34" charset="-122"/>
            </a:endParaRPr>
          </a:p>
          <a:p>
            <a:pPr algn="ctr" eaLnBrk="1" hangingPunct="1">
              <a:lnSpc>
                <a:spcPct val="150000"/>
              </a:lnSpc>
            </a:pPr>
            <a:r>
              <a:rPr lang="zh-CN" altLang="en-US" sz="1400" dirty="0">
                <a:solidFill>
                  <a:schemeClr val="bg1"/>
                </a:solidFill>
                <a:latin typeface="Franklin Gothic Book" panose="020B0503020102020204" pitchFamily="34" charset="0"/>
                <a:ea typeface="微软雅黑" panose="020B0503020204020204" pitchFamily="34" charset="-122"/>
              </a:rPr>
              <a:t>点击添加文字说明</a:t>
            </a:r>
            <a:endParaRPr lang="en-US" altLang="zh-CN" sz="1400" dirty="0">
              <a:solidFill>
                <a:schemeClr val="bg1"/>
              </a:solidFill>
              <a:latin typeface="Franklin Gothic Book" panose="020B0503020102020204" pitchFamily="34" charset="0"/>
              <a:ea typeface="微软雅黑" panose="020B0503020204020204" pitchFamily="34" charset="-122"/>
            </a:endParaRPr>
          </a:p>
          <a:p>
            <a:pPr algn="ctr" eaLnBrk="1" hangingPunct="1">
              <a:lnSpc>
                <a:spcPct val="150000"/>
              </a:lnSpc>
            </a:pPr>
            <a:r>
              <a:rPr lang="zh-CN" altLang="en-US" sz="1400" dirty="0">
                <a:solidFill>
                  <a:schemeClr val="bg1"/>
                </a:solidFill>
                <a:latin typeface="Franklin Gothic Book" panose="020B0503020102020204" pitchFamily="34" charset="0"/>
                <a:ea typeface="微软雅黑" panose="020B0503020204020204" pitchFamily="34" charset="-122"/>
              </a:rPr>
              <a:t>点击添加文字说明</a:t>
            </a:r>
            <a:endParaRPr lang="en-US" altLang="zh-CN" sz="1400" dirty="0">
              <a:solidFill>
                <a:schemeClr val="bg1"/>
              </a:solidFill>
              <a:latin typeface="Franklin Gothic Book" panose="020B0503020102020204" pitchFamily="34" charset="0"/>
              <a:ea typeface="微软雅黑" panose="020B0503020204020204" pitchFamily="34" charset="-122"/>
            </a:endParaRPr>
          </a:p>
        </p:txBody>
      </p:sp>
      <p:grpSp>
        <p:nvGrpSpPr>
          <p:cNvPr id="18" name="组合 17"/>
          <p:cNvGrpSpPr/>
          <p:nvPr/>
        </p:nvGrpSpPr>
        <p:grpSpPr>
          <a:xfrm>
            <a:off x="9260155" y="4213178"/>
            <a:ext cx="2333958" cy="1525066"/>
            <a:chOff x="0" y="6227623"/>
            <a:chExt cx="12192000" cy="630377"/>
          </a:xfrm>
        </p:grpSpPr>
        <p:sp>
          <p:nvSpPr>
            <p:cNvPr id="19" name="矩形 18"/>
            <p:cNvSpPr/>
            <p:nvPr/>
          </p:nvSpPr>
          <p:spPr>
            <a:xfrm>
              <a:off x="0" y="6256185"/>
              <a:ext cx="12192000" cy="601815"/>
            </a:xfrm>
            <a:prstGeom prst="rect">
              <a:avLst/>
            </a:prstGeom>
            <a:solidFill>
              <a:srgbClr val="BE8C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0" y="6227623"/>
              <a:ext cx="12192000" cy="28562"/>
            </a:xfrm>
            <a:prstGeom prst="rect">
              <a:avLst/>
            </a:prstGeom>
            <a:solidFill>
              <a:srgbClr val="FFEE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TextBox 4"/>
          <p:cNvSpPr txBox="1">
            <a:spLocks noChangeArrowheads="1"/>
          </p:cNvSpPr>
          <p:nvPr/>
        </p:nvSpPr>
        <p:spPr bwMode="auto">
          <a:xfrm>
            <a:off x="9400840" y="4338188"/>
            <a:ext cx="205258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lnSpc>
                <a:spcPct val="150000"/>
              </a:lnSpc>
            </a:pPr>
            <a:r>
              <a:rPr lang="zh-CN" altLang="en-US" sz="1400" dirty="0">
                <a:solidFill>
                  <a:schemeClr val="bg1"/>
                </a:solidFill>
                <a:latin typeface="Franklin Gothic Book" panose="020B0503020102020204" pitchFamily="34" charset="0"/>
                <a:ea typeface="微软雅黑" panose="020B0503020204020204" pitchFamily="34" charset="-122"/>
              </a:rPr>
              <a:t>点击添加文字说明</a:t>
            </a:r>
          </a:p>
          <a:p>
            <a:pPr algn="ctr" eaLnBrk="1" hangingPunct="1">
              <a:lnSpc>
                <a:spcPct val="150000"/>
              </a:lnSpc>
            </a:pPr>
            <a:r>
              <a:rPr lang="zh-CN" altLang="en-US" sz="1400" dirty="0">
                <a:solidFill>
                  <a:schemeClr val="bg1"/>
                </a:solidFill>
                <a:latin typeface="Franklin Gothic Book" panose="020B0503020102020204" pitchFamily="34" charset="0"/>
                <a:ea typeface="微软雅黑" panose="020B0503020204020204" pitchFamily="34" charset="-122"/>
              </a:rPr>
              <a:t>点击添加文字说明</a:t>
            </a:r>
            <a:endParaRPr lang="en-US" altLang="zh-CN" sz="1400" dirty="0">
              <a:solidFill>
                <a:schemeClr val="bg1"/>
              </a:solidFill>
              <a:latin typeface="Franklin Gothic Book" panose="020B0503020102020204" pitchFamily="34" charset="0"/>
              <a:ea typeface="微软雅黑" panose="020B0503020204020204" pitchFamily="34" charset="-122"/>
            </a:endParaRPr>
          </a:p>
          <a:p>
            <a:pPr algn="ctr" eaLnBrk="1" hangingPunct="1">
              <a:lnSpc>
                <a:spcPct val="150000"/>
              </a:lnSpc>
            </a:pPr>
            <a:r>
              <a:rPr lang="zh-CN" altLang="en-US" sz="1400" dirty="0">
                <a:solidFill>
                  <a:schemeClr val="bg1"/>
                </a:solidFill>
                <a:latin typeface="Franklin Gothic Book" panose="020B0503020102020204" pitchFamily="34" charset="0"/>
                <a:ea typeface="微软雅黑" panose="020B0503020204020204" pitchFamily="34" charset="-122"/>
              </a:rPr>
              <a:t>点击添加文字说明</a:t>
            </a:r>
            <a:endParaRPr lang="en-US" altLang="zh-CN" sz="1400" dirty="0">
              <a:solidFill>
                <a:schemeClr val="bg1"/>
              </a:solidFill>
              <a:latin typeface="Franklin Gothic Book" panose="020B0503020102020204" pitchFamily="34" charset="0"/>
              <a:ea typeface="微软雅黑" panose="020B0503020204020204" pitchFamily="34" charset="-122"/>
            </a:endParaRPr>
          </a:p>
          <a:p>
            <a:pPr algn="ctr" eaLnBrk="1" hangingPunct="1">
              <a:lnSpc>
                <a:spcPct val="150000"/>
              </a:lnSpc>
            </a:pPr>
            <a:r>
              <a:rPr lang="zh-CN" altLang="en-US" sz="1400" dirty="0">
                <a:solidFill>
                  <a:schemeClr val="bg1"/>
                </a:solidFill>
                <a:latin typeface="Franklin Gothic Book" panose="020B0503020102020204" pitchFamily="34" charset="0"/>
                <a:ea typeface="微软雅黑" panose="020B0503020204020204" pitchFamily="34" charset="-122"/>
              </a:rPr>
              <a:t>点击添加文字说明</a:t>
            </a:r>
            <a:endParaRPr lang="en-US" altLang="zh-CN" sz="1400" dirty="0">
              <a:solidFill>
                <a:schemeClr val="bg1"/>
              </a:solidFill>
              <a:latin typeface="Franklin Gothic Book" panose="020B0503020102020204" pitchFamily="34" charset="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254001" y="2011242"/>
            <a:ext cx="7554314" cy="1442735"/>
            <a:chOff x="1419655" y="1993404"/>
            <a:chExt cx="6032665" cy="1152128"/>
          </a:xfrm>
        </p:grpSpPr>
        <p:cxnSp>
          <p:nvCxnSpPr>
            <p:cNvPr id="3" name="直接连接符 2"/>
            <p:cNvCxnSpPr/>
            <p:nvPr/>
          </p:nvCxnSpPr>
          <p:spPr>
            <a:xfrm>
              <a:off x="1419655" y="2497460"/>
              <a:ext cx="6032665" cy="0"/>
            </a:xfrm>
            <a:prstGeom prst="line">
              <a:avLst/>
            </a:prstGeom>
            <a:ln>
              <a:solidFill>
                <a:srgbClr val="BE8C83"/>
              </a:solidFill>
            </a:ln>
          </p:spPr>
          <p:style>
            <a:lnRef idx="1">
              <a:schemeClr val="accent1"/>
            </a:lnRef>
            <a:fillRef idx="0">
              <a:schemeClr val="accent1"/>
            </a:fillRef>
            <a:effectRef idx="0">
              <a:schemeClr val="accent1"/>
            </a:effectRef>
            <a:fontRef idx="minor">
              <a:schemeClr val="tx1"/>
            </a:fontRef>
          </p:style>
        </p:cxnSp>
        <p:cxnSp>
          <p:nvCxnSpPr>
            <p:cNvPr id="4" name="直接箭头连接符 3"/>
            <p:cNvCxnSpPr/>
            <p:nvPr/>
          </p:nvCxnSpPr>
          <p:spPr>
            <a:xfrm>
              <a:off x="1419655" y="2497460"/>
              <a:ext cx="0" cy="648072"/>
            </a:xfrm>
            <a:prstGeom prst="straightConnector1">
              <a:avLst/>
            </a:prstGeom>
            <a:ln>
              <a:solidFill>
                <a:srgbClr val="BE8C83"/>
              </a:solidFill>
              <a:tailEnd type="arrow"/>
            </a:ln>
          </p:spPr>
          <p:style>
            <a:lnRef idx="1">
              <a:schemeClr val="accent1"/>
            </a:lnRef>
            <a:fillRef idx="0">
              <a:schemeClr val="accent1"/>
            </a:fillRef>
            <a:effectRef idx="0">
              <a:schemeClr val="accent1"/>
            </a:effectRef>
            <a:fontRef idx="minor">
              <a:schemeClr val="tx1"/>
            </a:fontRef>
          </p:style>
        </p:cxnSp>
        <p:cxnSp>
          <p:nvCxnSpPr>
            <p:cNvPr id="5" name="直接箭头连接符 4"/>
            <p:cNvCxnSpPr/>
            <p:nvPr/>
          </p:nvCxnSpPr>
          <p:spPr>
            <a:xfrm>
              <a:off x="3451140" y="2497460"/>
              <a:ext cx="0" cy="648072"/>
            </a:xfrm>
            <a:prstGeom prst="straightConnector1">
              <a:avLst/>
            </a:prstGeom>
            <a:ln>
              <a:solidFill>
                <a:srgbClr val="BE8C83"/>
              </a:solidFill>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a:off x="5564105" y="2497460"/>
              <a:ext cx="0" cy="648072"/>
            </a:xfrm>
            <a:prstGeom prst="straightConnector1">
              <a:avLst/>
            </a:prstGeom>
            <a:ln>
              <a:solidFill>
                <a:srgbClr val="BE8C83"/>
              </a:solidFill>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a:off x="7450413" y="2497460"/>
              <a:ext cx="0" cy="648072"/>
            </a:xfrm>
            <a:prstGeom prst="straightConnector1">
              <a:avLst/>
            </a:prstGeom>
            <a:ln>
              <a:solidFill>
                <a:srgbClr val="BE8C83"/>
              </a:solidFill>
              <a:tailEnd type="arrow"/>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a:off x="4499992" y="1993404"/>
              <a:ext cx="1" cy="504056"/>
            </a:xfrm>
            <a:prstGeom prst="line">
              <a:avLst/>
            </a:prstGeom>
            <a:ln>
              <a:solidFill>
                <a:srgbClr val="BE8C83"/>
              </a:solidFill>
            </a:ln>
          </p:spPr>
          <p:style>
            <a:lnRef idx="1">
              <a:schemeClr val="accent1"/>
            </a:lnRef>
            <a:fillRef idx="0">
              <a:schemeClr val="accent1"/>
            </a:fillRef>
            <a:effectRef idx="0">
              <a:schemeClr val="accent1"/>
            </a:effectRef>
            <a:fontRef idx="minor">
              <a:schemeClr val="tx1"/>
            </a:fontRef>
          </p:style>
        </p:cxnSp>
      </p:grpSp>
      <p:sp>
        <p:nvSpPr>
          <p:cNvPr id="9" name="TextBox 29"/>
          <p:cNvSpPr txBox="1"/>
          <p:nvPr/>
        </p:nvSpPr>
        <p:spPr>
          <a:xfrm>
            <a:off x="1260494" y="4250812"/>
            <a:ext cx="1826141" cy="584775"/>
          </a:xfrm>
          <a:prstGeom prst="rect">
            <a:avLst/>
          </a:prstGeom>
        </p:spPr>
        <p:txBody>
          <a:bodyPr wrap="none">
            <a:spAutoFit/>
          </a:bodyPr>
          <a:lstStyle>
            <a:defPPr>
              <a:defRPr lang="zh-CN"/>
            </a:defPPr>
            <a:lvl1pPr algn="ctr">
              <a:spcBef>
                <a:spcPct val="0"/>
              </a:spcBef>
              <a:defRPr sz="200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defRPr>
            </a:lvl1pPr>
          </a:lstStyle>
          <a:p>
            <a:r>
              <a:rPr lang="zh-CN" altLang="en-US" sz="1600" dirty="0"/>
              <a:t>点击添加文字说明</a:t>
            </a:r>
          </a:p>
          <a:p>
            <a:r>
              <a:rPr lang="zh-CN" altLang="en-US" sz="1600" dirty="0"/>
              <a:t>点击添加文字说明</a:t>
            </a:r>
          </a:p>
        </p:txBody>
      </p:sp>
      <p:sp>
        <p:nvSpPr>
          <p:cNvPr id="10" name="TextBox 30"/>
          <p:cNvSpPr txBox="1"/>
          <p:nvPr/>
        </p:nvSpPr>
        <p:spPr>
          <a:xfrm>
            <a:off x="3785280" y="4250812"/>
            <a:ext cx="1826141" cy="584775"/>
          </a:xfrm>
          <a:prstGeom prst="rect">
            <a:avLst/>
          </a:prstGeom>
        </p:spPr>
        <p:txBody>
          <a:bodyPr wrap="none">
            <a:spAutoFit/>
          </a:bodyPr>
          <a:lstStyle>
            <a:defPPr>
              <a:defRPr lang="zh-CN"/>
            </a:defPPr>
            <a:lvl1pPr algn="ctr">
              <a:spcBef>
                <a:spcPct val="0"/>
              </a:spcBef>
              <a:defRPr sz="200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defRPr>
            </a:lvl1pPr>
          </a:lstStyle>
          <a:p>
            <a:r>
              <a:rPr lang="zh-CN" altLang="en-US" sz="1600" dirty="0"/>
              <a:t>点击添加文字说明</a:t>
            </a:r>
          </a:p>
          <a:p>
            <a:r>
              <a:rPr lang="zh-CN" altLang="en-US" sz="1600" dirty="0"/>
              <a:t>点击添加文字说明</a:t>
            </a:r>
          </a:p>
        </p:txBody>
      </p:sp>
      <p:sp>
        <p:nvSpPr>
          <p:cNvPr id="11" name="TextBox 31"/>
          <p:cNvSpPr txBox="1"/>
          <p:nvPr/>
        </p:nvSpPr>
        <p:spPr>
          <a:xfrm>
            <a:off x="6400237" y="4250812"/>
            <a:ext cx="1826141" cy="584775"/>
          </a:xfrm>
          <a:prstGeom prst="rect">
            <a:avLst/>
          </a:prstGeom>
        </p:spPr>
        <p:txBody>
          <a:bodyPr wrap="none">
            <a:spAutoFit/>
          </a:bodyPr>
          <a:lstStyle>
            <a:defPPr>
              <a:defRPr lang="zh-CN"/>
            </a:defPPr>
            <a:lvl1pPr algn="ctr">
              <a:spcBef>
                <a:spcPct val="0"/>
              </a:spcBef>
              <a:defRPr sz="200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defRPr>
            </a:lvl1pPr>
          </a:lstStyle>
          <a:p>
            <a:r>
              <a:rPr lang="zh-CN" altLang="en-US" sz="1600" dirty="0"/>
              <a:t>点击添加文字说明</a:t>
            </a:r>
          </a:p>
          <a:p>
            <a:r>
              <a:rPr lang="zh-CN" altLang="en-US" sz="1600" dirty="0"/>
              <a:t>点击添加文字说明</a:t>
            </a:r>
          </a:p>
        </p:txBody>
      </p:sp>
      <p:sp>
        <p:nvSpPr>
          <p:cNvPr id="12" name="TextBox 32"/>
          <p:cNvSpPr txBox="1"/>
          <p:nvPr/>
        </p:nvSpPr>
        <p:spPr>
          <a:xfrm>
            <a:off x="9105365" y="4250812"/>
            <a:ext cx="1826141" cy="584775"/>
          </a:xfrm>
          <a:prstGeom prst="rect">
            <a:avLst/>
          </a:prstGeom>
        </p:spPr>
        <p:txBody>
          <a:bodyPr wrap="none">
            <a:spAutoFit/>
          </a:bodyPr>
          <a:lstStyle>
            <a:defPPr>
              <a:defRPr lang="zh-CN"/>
            </a:defPPr>
            <a:lvl1pPr algn="ctr">
              <a:spcBef>
                <a:spcPct val="0"/>
              </a:spcBef>
              <a:defRPr sz="200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defRPr>
            </a:lvl1pPr>
          </a:lstStyle>
          <a:p>
            <a:r>
              <a:rPr lang="zh-CN" altLang="en-US" sz="1600" dirty="0"/>
              <a:t>点击添加文字说明</a:t>
            </a:r>
          </a:p>
          <a:p>
            <a:r>
              <a:rPr lang="zh-CN" altLang="en-US" sz="1600" dirty="0"/>
              <a:t>点击添加文字说明</a:t>
            </a:r>
          </a:p>
        </p:txBody>
      </p:sp>
      <p:sp>
        <p:nvSpPr>
          <p:cNvPr id="13" name="等腰三角形 12"/>
          <p:cNvSpPr/>
          <p:nvPr/>
        </p:nvSpPr>
        <p:spPr>
          <a:xfrm rot="5400000">
            <a:off x="1878178" y="5525377"/>
            <a:ext cx="360684" cy="310935"/>
          </a:xfrm>
          <a:prstGeom prst="triangle">
            <a:avLst/>
          </a:prstGeom>
          <a:solidFill>
            <a:srgbClr val="FFEE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34"/>
          <p:cNvSpPr txBox="1"/>
          <p:nvPr/>
        </p:nvSpPr>
        <p:spPr>
          <a:xfrm>
            <a:off x="2205483" y="5496178"/>
            <a:ext cx="8263801" cy="369332"/>
          </a:xfrm>
          <a:prstGeom prst="rect">
            <a:avLst/>
          </a:prstGeom>
        </p:spPr>
        <p:txBody>
          <a:bodyPr wrap="none">
            <a:spAutoFit/>
          </a:bodyPr>
          <a:lstStyle>
            <a:defPPr>
              <a:defRPr lang="zh-CN"/>
            </a:defPPr>
            <a:lvl1pPr algn="ctr">
              <a:spcBef>
                <a:spcPct val="0"/>
              </a:spcBef>
              <a:defRPr sz="200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defRPr>
            </a:lvl1pPr>
          </a:lstStyle>
          <a:p>
            <a:r>
              <a:rPr lang="zh-CN" altLang="en-US" sz="1800" dirty="0"/>
              <a:t>这里输入简单的文字概述里输入简单文字概述输入简单的文字概述里输入输入里</a:t>
            </a:r>
            <a:endParaRPr lang="en-US" altLang="zh-CN" sz="1800" dirty="0"/>
          </a:p>
        </p:txBody>
      </p:sp>
      <p:grpSp>
        <p:nvGrpSpPr>
          <p:cNvPr id="15" name="组合 14"/>
          <p:cNvGrpSpPr/>
          <p:nvPr/>
        </p:nvGrpSpPr>
        <p:grpSpPr>
          <a:xfrm>
            <a:off x="4643243" y="1289874"/>
            <a:ext cx="2905514" cy="721368"/>
            <a:chOff x="3385609" y="1289874"/>
            <a:chExt cx="2320263" cy="576064"/>
          </a:xfrm>
          <a:gradFill>
            <a:gsLst>
              <a:gs pos="0">
                <a:srgbClr val="FFEEE2"/>
              </a:gs>
              <a:gs pos="97000">
                <a:srgbClr val="BE8C83"/>
              </a:gs>
            </a:gsLst>
            <a:lin ang="2700000" scaled="0"/>
          </a:gradFill>
        </p:grpSpPr>
        <p:sp>
          <p:nvSpPr>
            <p:cNvPr id="16" name="矩形 15"/>
            <p:cNvSpPr/>
            <p:nvPr/>
          </p:nvSpPr>
          <p:spPr>
            <a:xfrm>
              <a:off x="3385609" y="1289874"/>
              <a:ext cx="2320263"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35"/>
            <p:cNvSpPr txBox="1"/>
            <p:nvPr/>
          </p:nvSpPr>
          <p:spPr>
            <a:xfrm>
              <a:off x="3755638" y="1418148"/>
              <a:ext cx="1560715" cy="319516"/>
            </a:xfrm>
            <a:prstGeom prst="rect">
              <a:avLst/>
            </a:prstGeom>
            <a:grpFill/>
          </p:spPr>
          <p:txBody>
            <a:bodyPr wrap="none" rtlCol="0">
              <a:spAutoFit/>
            </a:bodyPr>
            <a:lstStyle/>
            <a:p>
              <a:pPr algn="ctr"/>
              <a:r>
                <a:rPr lang="zh-CN" altLang="en-US" sz="2000" b="1" spc="300" dirty="0">
                  <a:solidFill>
                    <a:srgbClr val="3B3B3B"/>
                  </a:solidFill>
                  <a:latin typeface="微软雅黑" panose="020B0503020204020204" pitchFamily="34" charset="-122"/>
                  <a:ea typeface="微软雅黑" panose="020B0503020204020204" pitchFamily="34" charset="-122"/>
                </a:rPr>
                <a:t>此处输入标题</a:t>
              </a:r>
            </a:p>
          </p:txBody>
        </p:sp>
      </p:grpSp>
      <p:grpSp>
        <p:nvGrpSpPr>
          <p:cNvPr id="18" name="组合 17"/>
          <p:cNvGrpSpPr/>
          <p:nvPr/>
        </p:nvGrpSpPr>
        <p:grpSpPr>
          <a:xfrm>
            <a:off x="1001343" y="3453977"/>
            <a:ext cx="2384533" cy="721368"/>
            <a:chOff x="467544" y="3018066"/>
            <a:chExt cx="1904222" cy="576064"/>
          </a:xfrm>
        </p:grpSpPr>
        <p:sp>
          <p:nvSpPr>
            <p:cNvPr id="19" name="矩形 18"/>
            <p:cNvSpPr/>
            <p:nvPr/>
          </p:nvSpPr>
          <p:spPr>
            <a:xfrm>
              <a:off x="467544" y="3018066"/>
              <a:ext cx="1904222" cy="576064"/>
            </a:xfrm>
            <a:prstGeom prst="rect">
              <a:avLst/>
            </a:prstGeom>
            <a:noFill/>
            <a:ln>
              <a:solidFill>
                <a:srgbClr val="FFEE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Box 36"/>
            <p:cNvSpPr txBox="1"/>
            <p:nvPr/>
          </p:nvSpPr>
          <p:spPr>
            <a:xfrm>
              <a:off x="792911" y="3158629"/>
              <a:ext cx="1253487" cy="294938"/>
            </a:xfrm>
            <a:prstGeom prst="rect">
              <a:avLst/>
            </a:prstGeom>
            <a:noFill/>
          </p:spPr>
          <p:txBody>
            <a:bodyPr wrap="non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此处输入标题</a:t>
              </a:r>
            </a:p>
          </p:txBody>
        </p:sp>
      </p:grpSp>
      <p:grpSp>
        <p:nvGrpSpPr>
          <p:cNvPr id="21" name="组合 20"/>
          <p:cNvGrpSpPr/>
          <p:nvPr/>
        </p:nvGrpSpPr>
        <p:grpSpPr>
          <a:xfrm>
            <a:off x="3576211" y="3453977"/>
            <a:ext cx="2384533" cy="721368"/>
            <a:chOff x="2523762" y="3018066"/>
            <a:chExt cx="1904222" cy="576064"/>
          </a:xfrm>
        </p:grpSpPr>
        <p:sp>
          <p:nvSpPr>
            <p:cNvPr id="22" name="矩形 21"/>
            <p:cNvSpPr/>
            <p:nvPr/>
          </p:nvSpPr>
          <p:spPr>
            <a:xfrm>
              <a:off x="2523762" y="3018066"/>
              <a:ext cx="1904222" cy="576064"/>
            </a:xfrm>
            <a:prstGeom prst="rect">
              <a:avLst/>
            </a:prstGeom>
            <a:noFill/>
            <a:ln>
              <a:solidFill>
                <a:srgbClr val="FFEE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Box 37"/>
            <p:cNvSpPr txBox="1"/>
            <p:nvPr/>
          </p:nvSpPr>
          <p:spPr>
            <a:xfrm>
              <a:off x="2849129" y="3158629"/>
              <a:ext cx="1253487" cy="294938"/>
            </a:xfrm>
            <a:prstGeom prst="rect">
              <a:avLst/>
            </a:prstGeom>
            <a:noFill/>
          </p:spPr>
          <p:txBody>
            <a:bodyPr wrap="non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此处输入标题</a:t>
              </a:r>
            </a:p>
          </p:txBody>
        </p:sp>
      </p:grpSp>
      <p:grpSp>
        <p:nvGrpSpPr>
          <p:cNvPr id="24" name="组合 23"/>
          <p:cNvGrpSpPr/>
          <p:nvPr/>
        </p:nvGrpSpPr>
        <p:grpSpPr>
          <a:xfrm>
            <a:off x="6191168" y="3453977"/>
            <a:ext cx="2384533" cy="721368"/>
            <a:chOff x="4611994" y="3018066"/>
            <a:chExt cx="1904222" cy="576064"/>
          </a:xfrm>
        </p:grpSpPr>
        <p:sp>
          <p:nvSpPr>
            <p:cNvPr id="25" name="矩形 24"/>
            <p:cNvSpPr/>
            <p:nvPr/>
          </p:nvSpPr>
          <p:spPr>
            <a:xfrm>
              <a:off x="4611994" y="3018066"/>
              <a:ext cx="1904222" cy="576064"/>
            </a:xfrm>
            <a:prstGeom prst="rect">
              <a:avLst/>
            </a:prstGeom>
            <a:noFill/>
            <a:ln>
              <a:solidFill>
                <a:srgbClr val="FFEE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TextBox 38"/>
            <p:cNvSpPr txBox="1"/>
            <p:nvPr/>
          </p:nvSpPr>
          <p:spPr>
            <a:xfrm>
              <a:off x="4937361" y="3158629"/>
              <a:ext cx="1253487" cy="294938"/>
            </a:xfrm>
            <a:prstGeom prst="rect">
              <a:avLst/>
            </a:prstGeom>
            <a:noFill/>
          </p:spPr>
          <p:txBody>
            <a:bodyPr wrap="non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此处输入标题</a:t>
              </a:r>
            </a:p>
          </p:txBody>
        </p:sp>
      </p:grpSp>
      <p:grpSp>
        <p:nvGrpSpPr>
          <p:cNvPr id="27" name="组合 26"/>
          <p:cNvGrpSpPr/>
          <p:nvPr/>
        </p:nvGrpSpPr>
        <p:grpSpPr>
          <a:xfrm>
            <a:off x="8806125" y="3453977"/>
            <a:ext cx="2384533" cy="721368"/>
            <a:chOff x="6700226" y="3018066"/>
            <a:chExt cx="1904222" cy="576064"/>
          </a:xfrm>
        </p:grpSpPr>
        <p:sp>
          <p:nvSpPr>
            <p:cNvPr id="28" name="矩形 27"/>
            <p:cNvSpPr/>
            <p:nvPr/>
          </p:nvSpPr>
          <p:spPr>
            <a:xfrm>
              <a:off x="6700226" y="3018066"/>
              <a:ext cx="1904222" cy="576064"/>
            </a:xfrm>
            <a:prstGeom prst="rect">
              <a:avLst/>
            </a:prstGeom>
            <a:noFill/>
            <a:ln>
              <a:solidFill>
                <a:srgbClr val="FFEE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Box 39"/>
            <p:cNvSpPr txBox="1"/>
            <p:nvPr/>
          </p:nvSpPr>
          <p:spPr>
            <a:xfrm>
              <a:off x="7025593" y="3158629"/>
              <a:ext cx="1253487" cy="294938"/>
            </a:xfrm>
            <a:prstGeom prst="rect">
              <a:avLst/>
            </a:prstGeom>
            <a:noFill/>
          </p:spPr>
          <p:txBody>
            <a:bodyPr wrap="non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此处输入标题</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621261" y="4991146"/>
            <a:ext cx="7437763" cy="1165206"/>
            <a:chOff x="3498861" y="5264746"/>
            <a:chExt cx="7437763" cy="1165206"/>
          </a:xfrm>
          <a:solidFill>
            <a:schemeClr val="bg1">
              <a:lumMod val="85000"/>
            </a:schemeClr>
          </a:solidFill>
          <a:effectLst>
            <a:outerShdw blurRad="50800" dist="38100" dir="5400000" algn="t" rotWithShape="0">
              <a:prstClr val="black">
                <a:alpha val="40000"/>
              </a:prstClr>
            </a:outerShdw>
          </a:effectLst>
        </p:grpSpPr>
        <p:sp>
          <p:nvSpPr>
            <p:cNvPr id="3" name="流程图: 过程 2"/>
            <p:cNvSpPr/>
            <p:nvPr/>
          </p:nvSpPr>
          <p:spPr>
            <a:xfrm>
              <a:off x="3498861" y="5264746"/>
              <a:ext cx="6523363" cy="1165206"/>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直角三角形 3"/>
            <p:cNvSpPr/>
            <p:nvPr/>
          </p:nvSpPr>
          <p:spPr>
            <a:xfrm flipV="1">
              <a:off x="10022224" y="5264746"/>
              <a:ext cx="914400" cy="1165206"/>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3877972" y="1043299"/>
            <a:ext cx="7181052" cy="1843133"/>
            <a:chOff x="3755572" y="1316899"/>
            <a:chExt cx="7181052" cy="1843133"/>
          </a:xfrm>
          <a:solidFill>
            <a:schemeClr val="bg1">
              <a:lumMod val="85000"/>
            </a:schemeClr>
          </a:solidFill>
          <a:effectLst>
            <a:outerShdw blurRad="50800" dist="38100" dir="5400000" algn="t" rotWithShape="0">
              <a:prstClr val="black">
                <a:alpha val="40000"/>
              </a:prstClr>
            </a:outerShdw>
          </a:effectLst>
        </p:grpSpPr>
        <p:sp>
          <p:nvSpPr>
            <p:cNvPr id="6" name="流程图: 过程 5"/>
            <p:cNvSpPr/>
            <p:nvPr/>
          </p:nvSpPr>
          <p:spPr>
            <a:xfrm>
              <a:off x="3755572" y="1316900"/>
              <a:ext cx="6266652" cy="1843132"/>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直角三角形 6"/>
            <p:cNvSpPr/>
            <p:nvPr/>
          </p:nvSpPr>
          <p:spPr>
            <a:xfrm flipV="1">
              <a:off x="10022224" y="1316899"/>
              <a:ext cx="914400" cy="184313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a:off x="3322800" y="3148013"/>
            <a:ext cx="7736224" cy="1649358"/>
            <a:chOff x="3200400" y="3421613"/>
            <a:chExt cx="7736224" cy="1649358"/>
          </a:xfrm>
          <a:solidFill>
            <a:schemeClr val="bg1">
              <a:lumMod val="85000"/>
            </a:schemeClr>
          </a:solidFill>
          <a:effectLst>
            <a:outerShdw blurRad="50800" dist="38100" dir="5400000" algn="t" rotWithShape="0">
              <a:prstClr val="black">
                <a:alpha val="40000"/>
              </a:prstClr>
            </a:outerShdw>
          </a:effectLst>
        </p:grpSpPr>
        <p:sp>
          <p:nvSpPr>
            <p:cNvPr id="9" name="流程图: 过程 8"/>
            <p:cNvSpPr/>
            <p:nvPr/>
          </p:nvSpPr>
          <p:spPr>
            <a:xfrm>
              <a:off x="3200400" y="3425709"/>
              <a:ext cx="6821824" cy="1645262"/>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直角三角形 9"/>
            <p:cNvSpPr/>
            <p:nvPr/>
          </p:nvSpPr>
          <p:spPr>
            <a:xfrm flipV="1">
              <a:off x="10022224" y="3421613"/>
              <a:ext cx="914400" cy="164935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流程图: 联系 10"/>
          <p:cNvSpPr/>
          <p:nvPr/>
        </p:nvSpPr>
        <p:spPr>
          <a:xfrm>
            <a:off x="2005197" y="794209"/>
            <a:ext cx="2341315" cy="2341315"/>
          </a:xfrm>
          <a:prstGeom prst="flowChartConnector">
            <a:avLst/>
          </a:prstGeom>
          <a:solidFill>
            <a:srgbClr val="BE8C83"/>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2" name="流程图: 联系 11"/>
          <p:cNvSpPr/>
          <p:nvPr/>
        </p:nvSpPr>
        <p:spPr>
          <a:xfrm>
            <a:off x="1570658" y="2187999"/>
            <a:ext cx="2050603" cy="2050603"/>
          </a:xfrm>
          <a:prstGeom prst="flowChartConnector">
            <a:avLst/>
          </a:prstGeom>
          <a:solidFill>
            <a:srgbClr val="FFEEE2"/>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B3B3B"/>
              </a:solidFill>
            </a:endParaRPr>
          </a:p>
        </p:txBody>
      </p:sp>
      <p:sp>
        <p:nvSpPr>
          <p:cNvPr id="13" name="流程图: 联系 12"/>
          <p:cNvSpPr/>
          <p:nvPr/>
        </p:nvSpPr>
        <p:spPr>
          <a:xfrm>
            <a:off x="1841086" y="3693490"/>
            <a:ext cx="1780175" cy="1780175"/>
          </a:xfrm>
          <a:prstGeom prst="flowChartConnector">
            <a:avLst/>
          </a:prstGeom>
          <a:solidFill>
            <a:srgbClr val="BE8C83"/>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4" name="流程图: 联系 13"/>
          <p:cNvSpPr/>
          <p:nvPr/>
        </p:nvSpPr>
        <p:spPr>
          <a:xfrm>
            <a:off x="2595959" y="4858963"/>
            <a:ext cx="1429572" cy="1429572"/>
          </a:xfrm>
          <a:prstGeom prst="flowChartConnector">
            <a:avLst/>
          </a:prstGeom>
          <a:solidFill>
            <a:srgbClr val="FFEEE2"/>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B3B3B"/>
              </a:solidFill>
            </a:endParaRPr>
          </a:p>
        </p:txBody>
      </p:sp>
      <p:sp>
        <p:nvSpPr>
          <p:cNvPr id="15" name="文本框 14"/>
          <p:cNvSpPr txBox="1"/>
          <p:nvPr/>
        </p:nvSpPr>
        <p:spPr>
          <a:xfrm>
            <a:off x="2550107" y="1387762"/>
            <a:ext cx="1388692" cy="769441"/>
          </a:xfrm>
          <a:prstGeom prst="rect">
            <a:avLst/>
          </a:prstGeom>
          <a:noFill/>
        </p:spPr>
        <p:txBody>
          <a:bodyPr wrap="square" rtlCol="0">
            <a:spAutoFit/>
          </a:bodyPr>
          <a:lstStyle/>
          <a:p>
            <a:r>
              <a:rPr lang="zh-CN" altLang="en-US" sz="4400" b="1" dirty="0">
                <a:solidFill>
                  <a:schemeClr val="bg1"/>
                </a:solidFill>
                <a:latin typeface="微软雅黑" panose="020B0503020204020204" pitchFamily="34" charset="-122"/>
                <a:ea typeface="微软雅黑" panose="020B0503020204020204" pitchFamily="34" charset="-122"/>
              </a:rPr>
              <a:t>标题</a:t>
            </a:r>
          </a:p>
        </p:txBody>
      </p:sp>
      <p:sp>
        <p:nvSpPr>
          <p:cNvPr id="16" name="文本框 15"/>
          <p:cNvSpPr txBox="1"/>
          <p:nvPr/>
        </p:nvSpPr>
        <p:spPr>
          <a:xfrm>
            <a:off x="1983954" y="2912097"/>
            <a:ext cx="1331418" cy="584775"/>
          </a:xfrm>
          <a:prstGeom prst="rect">
            <a:avLst/>
          </a:prstGeom>
          <a:noFill/>
        </p:spPr>
        <p:txBody>
          <a:bodyPr wrap="square" rtlCol="0">
            <a:spAutoFit/>
          </a:bodyPr>
          <a:lstStyle/>
          <a:p>
            <a:pPr algn="ctr"/>
            <a:r>
              <a:rPr lang="zh-CN" altLang="en-US" sz="3200" b="1" dirty="0">
                <a:solidFill>
                  <a:srgbClr val="3B3B3B"/>
                </a:solidFill>
                <a:latin typeface="微软雅黑" panose="020B0503020204020204" pitchFamily="34" charset="-122"/>
                <a:ea typeface="微软雅黑" panose="020B0503020204020204" pitchFamily="34" charset="-122"/>
              </a:rPr>
              <a:t>标题</a:t>
            </a:r>
          </a:p>
        </p:txBody>
      </p:sp>
      <p:sp>
        <p:nvSpPr>
          <p:cNvPr id="17" name="文本框 16"/>
          <p:cNvSpPr txBox="1"/>
          <p:nvPr/>
        </p:nvSpPr>
        <p:spPr>
          <a:xfrm>
            <a:off x="2362668" y="4322911"/>
            <a:ext cx="881785" cy="461665"/>
          </a:xfrm>
          <a:prstGeom prst="rect">
            <a:avLst/>
          </a:prstGeom>
          <a:noFill/>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标题</a:t>
            </a:r>
          </a:p>
        </p:txBody>
      </p:sp>
      <p:sp>
        <p:nvSpPr>
          <p:cNvPr id="18" name="文本框 17"/>
          <p:cNvSpPr txBox="1"/>
          <p:nvPr/>
        </p:nvSpPr>
        <p:spPr>
          <a:xfrm>
            <a:off x="2881907" y="5375015"/>
            <a:ext cx="881785" cy="400110"/>
          </a:xfrm>
          <a:prstGeom prst="rect">
            <a:avLst/>
          </a:prstGeom>
          <a:noFill/>
        </p:spPr>
        <p:txBody>
          <a:bodyPr wrap="square" rtlCol="0">
            <a:spAutoFit/>
          </a:bodyPr>
          <a:lstStyle/>
          <a:p>
            <a:pPr algn="ctr"/>
            <a:r>
              <a:rPr lang="zh-CN" altLang="en-US" sz="2000" dirty="0">
                <a:solidFill>
                  <a:srgbClr val="3B3B3B"/>
                </a:solidFill>
                <a:latin typeface="微软雅黑" panose="020B0503020204020204" pitchFamily="34" charset="-122"/>
                <a:ea typeface="微软雅黑" panose="020B0503020204020204" pitchFamily="34" charset="-122"/>
              </a:rPr>
              <a:t>标题</a:t>
            </a:r>
          </a:p>
        </p:txBody>
      </p:sp>
      <p:sp>
        <p:nvSpPr>
          <p:cNvPr id="19" name="TextBox 4"/>
          <p:cNvSpPr txBox="1">
            <a:spLocks noChangeArrowheads="1"/>
          </p:cNvSpPr>
          <p:nvPr/>
        </p:nvSpPr>
        <p:spPr bwMode="auto">
          <a:xfrm>
            <a:off x="5166696" y="1343323"/>
            <a:ext cx="368920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lnSpc>
                <a:spcPct val="150000"/>
              </a:lnSpc>
            </a:pPr>
            <a:r>
              <a:rPr lang="zh-CN" altLang="en-US" dirty="0">
                <a:solidFill>
                  <a:srgbClr val="000000"/>
                </a:solidFill>
                <a:latin typeface="Franklin Gothic Book" panose="020B0503020102020204" pitchFamily="34" charset="0"/>
                <a:ea typeface="微软雅黑" panose="020B0503020204020204" pitchFamily="34" charset="-122"/>
              </a:rPr>
              <a:t>击点添加文字说明点击添加文字说明</a:t>
            </a:r>
          </a:p>
          <a:p>
            <a:pPr eaLnBrk="1" hangingPunct="1">
              <a:lnSpc>
                <a:spcPct val="150000"/>
              </a:lnSpc>
            </a:pPr>
            <a:r>
              <a:rPr lang="zh-CN" altLang="en-US" dirty="0">
                <a:solidFill>
                  <a:srgbClr val="000000"/>
                </a:solidFill>
                <a:latin typeface="Franklin Gothic Book" panose="020B0503020102020204" pitchFamily="34" charset="0"/>
                <a:ea typeface="微软雅黑" panose="020B0503020204020204" pitchFamily="34" charset="-122"/>
              </a:rPr>
              <a:t>点击添加文字说明点击添加文字说明</a:t>
            </a:r>
            <a:endParaRPr lang="en-US" altLang="zh-CN" dirty="0">
              <a:solidFill>
                <a:srgbClr val="000000"/>
              </a:solidFill>
              <a:latin typeface="Franklin Gothic Book" panose="020B0503020102020204" pitchFamily="34" charset="0"/>
              <a:ea typeface="微软雅黑" panose="020B0503020204020204" pitchFamily="34" charset="-122"/>
            </a:endParaRPr>
          </a:p>
          <a:p>
            <a:pPr eaLnBrk="1" hangingPunct="1">
              <a:lnSpc>
                <a:spcPct val="150000"/>
              </a:lnSpc>
            </a:pPr>
            <a:r>
              <a:rPr lang="zh-CN" altLang="en-US" dirty="0">
                <a:solidFill>
                  <a:srgbClr val="000000"/>
                </a:solidFill>
                <a:latin typeface="Franklin Gothic Book" panose="020B0503020102020204" pitchFamily="34" charset="0"/>
                <a:ea typeface="微软雅黑" panose="020B0503020204020204" pitchFamily="34" charset="-122"/>
              </a:rPr>
              <a:t>点击添加文字说明点击添加文字说明</a:t>
            </a:r>
            <a:endParaRPr lang="en-US" altLang="zh-CN" dirty="0">
              <a:solidFill>
                <a:srgbClr val="000000"/>
              </a:solidFill>
              <a:latin typeface="Franklin Gothic Book" panose="020B0503020102020204" pitchFamily="34" charset="0"/>
              <a:ea typeface="微软雅黑" panose="020B0503020204020204" pitchFamily="34" charset="-122"/>
            </a:endParaRPr>
          </a:p>
        </p:txBody>
      </p:sp>
      <p:sp>
        <p:nvSpPr>
          <p:cNvPr id="20" name="TextBox 4"/>
          <p:cNvSpPr txBox="1">
            <a:spLocks noChangeArrowheads="1"/>
          </p:cNvSpPr>
          <p:nvPr/>
        </p:nvSpPr>
        <p:spPr bwMode="auto">
          <a:xfrm>
            <a:off x="5163380" y="3353414"/>
            <a:ext cx="368920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lnSpc>
                <a:spcPct val="150000"/>
              </a:lnSpc>
            </a:pPr>
            <a:r>
              <a:rPr lang="zh-CN" altLang="en-US" dirty="0">
                <a:solidFill>
                  <a:srgbClr val="000000"/>
                </a:solidFill>
                <a:latin typeface="Franklin Gothic Book" panose="020B0503020102020204" pitchFamily="34" charset="0"/>
                <a:ea typeface="微软雅黑" panose="020B0503020204020204" pitchFamily="34" charset="-122"/>
              </a:rPr>
              <a:t>击点添加文字说明点击添加文字说明</a:t>
            </a:r>
          </a:p>
          <a:p>
            <a:pPr eaLnBrk="1" hangingPunct="1">
              <a:lnSpc>
                <a:spcPct val="150000"/>
              </a:lnSpc>
            </a:pPr>
            <a:r>
              <a:rPr lang="zh-CN" altLang="en-US" dirty="0">
                <a:solidFill>
                  <a:srgbClr val="000000"/>
                </a:solidFill>
                <a:latin typeface="Franklin Gothic Book" panose="020B0503020102020204" pitchFamily="34" charset="0"/>
                <a:ea typeface="微软雅黑" panose="020B0503020204020204" pitchFamily="34" charset="-122"/>
              </a:rPr>
              <a:t>点击添加文字说明点击添加文字说明</a:t>
            </a:r>
            <a:endParaRPr lang="en-US" altLang="zh-CN" dirty="0">
              <a:solidFill>
                <a:srgbClr val="000000"/>
              </a:solidFill>
              <a:latin typeface="Franklin Gothic Book" panose="020B0503020102020204" pitchFamily="34" charset="0"/>
              <a:ea typeface="微软雅黑" panose="020B0503020204020204" pitchFamily="34" charset="-122"/>
            </a:endParaRPr>
          </a:p>
          <a:p>
            <a:pPr eaLnBrk="1" hangingPunct="1">
              <a:lnSpc>
                <a:spcPct val="150000"/>
              </a:lnSpc>
            </a:pPr>
            <a:r>
              <a:rPr lang="zh-CN" altLang="en-US" dirty="0">
                <a:solidFill>
                  <a:srgbClr val="000000"/>
                </a:solidFill>
                <a:latin typeface="Franklin Gothic Book" panose="020B0503020102020204" pitchFamily="34" charset="0"/>
                <a:ea typeface="微软雅黑" panose="020B0503020204020204" pitchFamily="34" charset="-122"/>
              </a:rPr>
              <a:t>点击添加文字说明点击添加文字说明</a:t>
            </a:r>
            <a:endParaRPr lang="en-US" altLang="zh-CN" dirty="0">
              <a:solidFill>
                <a:srgbClr val="000000"/>
              </a:solidFill>
              <a:latin typeface="Franklin Gothic Book" panose="020B0503020102020204" pitchFamily="34" charset="0"/>
              <a:ea typeface="微软雅黑" panose="020B0503020204020204" pitchFamily="34" charset="-122"/>
            </a:endParaRPr>
          </a:p>
        </p:txBody>
      </p:sp>
      <p:sp>
        <p:nvSpPr>
          <p:cNvPr id="21" name="TextBox 4"/>
          <p:cNvSpPr txBox="1">
            <a:spLocks noChangeArrowheads="1"/>
          </p:cNvSpPr>
          <p:nvPr/>
        </p:nvSpPr>
        <p:spPr bwMode="auto">
          <a:xfrm>
            <a:off x="5163380" y="5190348"/>
            <a:ext cx="368920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lnSpc>
                <a:spcPct val="150000"/>
              </a:lnSpc>
            </a:pPr>
            <a:r>
              <a:rPr lang="zh-CN" altLang="en-US" dirty="0">
                <a:solidFill>
                  <a:srgbClr val="000000"/>
                </a:solidFill>
                <a:latin typeface="Franklin Gothic Book" panose="020B0503020102020204" pitchFamily="34" charset="0"/>
                <a:ea typeface="微软雅黑" panose="020B0503020204020204" pitchFamily="34" charset="-122"/>
              </a:rPr>
              <a:t>击点添加文字说明点击添加文字说明</a:t>
            </a:r>
          </a:p>
          <a:p>
            <a:pPr eaLnBrk="1" hangingPunct="1">
              <a:lnSpc>
                <a:spcPct val="150000"/>
              </a:lnSpc>
            </a:pPr>
            <a:r>
              <a:rPr lang="zh-CN" altLang="en-US" dirty="0">
                <a:solidFill>
                  <a:srgbClr val="000000"/>
                </a:solidFill>
                <a:latin typeface="Franklin Gothic Book" panose="020B0503020102020204" pitchFamily="34" charset="0"/>
                <a:ea typeface="微软雅黑" panose="020B0503020204020204" pitchFamily="34" charset="-122"/>
              </a:rPr>
              <a:t>点击添加文字说明点击添加文字说明</a:t>
            </a:r>
            <a:endParaRPr lang="en-US" altLang="zh-CN" dirty="0">
              <a:solidFill>
                <a:srgbClr val="000000"/>
              </a:solidFill>
              <a:latin typeface="Franklin Gothic Book" panose="020B0503020102020204" pitchFamily="34" charset="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013213" y="932045"/>
            <a:ext cx="6356039" cy="3081038"/>
            <a:chOff x="0" y="6227623"/>
            <a:chExt cx="12192000" cy="630377"/>
          </a:xfrm>
        </p:grpSpPr>
        <p:sp>
          <p:nvSpPr>
            <p:cNvPr id="3" name="矩形 2"/>
            <p:cNvSpPr/>
            <p:nvPr/>
          </p:nvSpPr>
          <p:spPr>
            <a:xfrm>
              <a:off x="0" y="6256185"/>
              <a:ext cx="12192000" cy="6018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6227623"/>
              <a:ext cx="12192000" cy="28562"/>
            </a:xfrm>
            <a:prstGeom prst="rect">
              <a:avLst/>
            </a:prstGeom>
            <a:solidFill>
              <a:srgbClr val="FFEE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 name="图片 5"/>
          <p:cNvPicPr>
            <a:picLocks noChangeAspect="1"/>
          </p:cNvPicPr>
          <p:nvPr/>
        </p:nvPicPr>
        <p:blipFill rotWithShape="1">
          <a:blip r:embed="rId2">
            <a:duotone>
              <a:prstClr val="black"/>
              <a:schemeClr val="accent3">
                <a:tint val="45000"/>
                <a:satMod val="400000"/>
              </a:schemeClr>
            </a:duotone>
            <a:extLst>
              <a:ext uri="{28A0092B-C50C-407E-A947-70E740481C1C}">
                <a14:useLocalDpi xmlns:a14="http://schemas.microsoft.com/office/drawing/2010/main" val="0"/>
              </a:ext>
            </a:extLst>
          </a:blip>
          <a:srcRect l="24987" r="24987"/>
          <a:stretch>
            <a:fillRect/>
          </a:stretch>
        </p:blipFill>
        <p:spPr>
          <a:xfrm>
            <a:off x="908005" y="901140"/>
            <a:ext cx="4002898" cy="5337196"/>
          </a:xfrm>
          <a:prstGeom prst="rect">
            <a:avLst/>
          </a:prstGeom>
        </p:spPr>
      </p:pic>
      <p:sp>
        <p:nvSpPr>
          <p:cNvPr id="7" name="TextBox 15"/>
          <p:cNvSpPr txBox="1"/>
          <p:nvPr/>
        </p:nvSpPr>
        <p:spPr>
          <a:xfrm>
            <a:off x="5133641" y="2273335"/>
            <a:ext cx="5838092" cy="1384995"/>
          </a:xfrm>
          <a:prstGeom prst="rect">
            <a:avLst/>
          </a:prstGeom>
          <a:noFill/>
        </p:spPr>
        <p:txBody>
          <a:bodyPr wrap="square" rtlCol="0">
            <a:spAutoFit/>
          </a:bodyPr>
          <a:lstStyle/>
          <a:p>
            <a:pP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a:t>
            </a:r>
          </a:p>
        </p:txBody>
      </p:sp>
      <p:pic>
        <p:nvPicPr>
          <p:cNvPr id="8" name="图片 7"/>
          <p:cNvPicPr>
            <a:picLocks noChangeAspect="1"/>
          </p:cNvPicPr>
          <p:nvPr/>
        </p:nvPicPr>
        <p:blipFill rotWithShape="1">
          <a:blip r:embed="rId3">
            <a:duotone>
              <a:prstClr val="black"/>
              <a:schemeClr val="accent3">
                <a:tint val="45000"/>
                <a:satMod val="400000"/>
              </a:schemeClr>
            </a:duotone>
            <a:extLst>
              <a:ext uri="{28A0092B-C50C-407E-A947-70E740481C1C}">
                <a14:useLocalDpi xmlns:a14="http://schemas.microsoft.com/office/drawing/2010/main" val="0"/>
              </a:ext>
            </a:extLst>
          </a:blip>
          <a:srcRect l="51799" r="1282" b="6234"/>
          <a:stretch>
            <a:fillRect/>
          </a:stretch>
        </p:blipFill>
        <p:spPr>
          <a:xfrm>
            <a:off x="9866569" y="4213442"/>
            <a:ext cx="1502684" cy="2003579"/>
          </a:xfrm>
          <a:prstGeom prst="rect">
            <a:avLst/>
          </a:prstGeom>
        </p:spPr>
      </p:pic>
      <p:grpSp>
        <p:nvGrpSpPr>
          <p:cNvPr id="9" name="组合 8"/>
          <p:cNvGrpSpPr/>
          <p:nvPr/>
        </p:nvGrpSpPr>
        <p:grpSpPr>
          <a:xfrm>
            <a:off x="5013213" y="4213441"/>
            <a:ext cx="4731861" cy="2003579"/>
            <a:chOff x="0" y="6227623"/>
            <a:chExt cx="12192000" cy="630377"/>
          </a:xfrm>
        </p:grpSpPr>
        <p:sp>
          <p:nvSpPr>
            <p:cNvPr id="10" name="矩形 9"/>
            <p:cNvSpPr/>
            <p:nvPr/>
          </p:nvSpPr>
          <p:spPr>
            <a:xfrm>
              <a:off x="0" y="6256185"/>
              <a:ext cx="12192000" cy="6018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0" y="6227623"/>
              <a:ext cx="12192000" cy="28562"/>
            </a:xfrm>
            <a:prstGeom prst="rect">
              <a:avLst/>
            </a:prstGeom>
            <a:solidFill>
              <a:srgbClr val="FFEE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TextBox 15"/>
          <p:cNvSpPr txBox="1"/>
          <p:nvPr/>
        </p:nvSpPr>
        <p:spPr>
          <a:xfrm>
            <a:off x="5224942" y="5020496"/>
            <a:ext cx="4342868" cy="1061829"/>
          </a:xfrm>
          <a:prstGeom prst="rect">
            <a:avLst/>
          </a:prstGeom>
          <a:noFill/>
        </p:spPr>
        <p:txBody>
          <a:bodyPr wrap="square" rtlCol="0">
            <a:spAutoFit/>
          </a:bodyPr>
          <a:lstStyle/>
          <a:p>
            <a:pPr algn="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这里输入简单的文字概述这里输入简单字概述这里输入简单简单的文字概述这里输入简单的文字概述简单的文字概述这里输入简单的文字概述</a:t>
            </a:r>
          </a:p>
        </p:txBody>
      </p:sp>
      <p:sp>
        <p:nvSpPr>
          <p:cNvPr id="13" name="矩形 12"/>
          <p:cNvSpPr/>
          <p:nvPr/>
        </p:nvSpPr>
        <p:spPr>
          <a:xfrm>
            <a:off x="5151217" y="1499700"/>
            <a:ext cx="5262979" cy="646331"/>
          </a:xfrm>
          <a:prstGeom prst="rect">
            <a:avLst/>
          </a:prstGeom>
        </p:spPr>
        <p:txBody>
          <a:bodyPr wrap="none">
            <a:spAutoFit/>
          </a:bodyPr>
          <a:lstStyle/>
          <a:p>
            <a:pPr algn="ctr">
              <a:spcBef>
                <a:spcPct val="0"/>
              </a:spcBef>
            </a:pPr>
            <a:r>
              <a:rPr lang="zh-CN" altLang="en-US" sz="3600" b="1"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这里输入简单的文字概述</a:t>
            </a:r>
          </a:p>
        </p:txBody>
      </p:sp>
      <p:sp>
        <p:nvSpPr>
          <p:cNvPr id="14" name="矩形 13"/>
          <p:cNvSpPr/>
          <p:nvPr/>
        </p:nvSpPr>
        <p:spPr>
          <a:xfrm>
            <a:off x="5433345" y="4497276"/>
            <a:ext cx="4134465" cy="523220"/>
          </a:xfrm>
          <a:prstGeom prst="rect">
            <a:avLst/>
          </a:prstGeom>
        </p:spPr>
        <p:txBody>
          <a:bodyPr wrap="none">
            <a:spAutoFit/>
          </a:bodyPr>
          <a:lstStyle/>
          <a:p>
            <a:pPr algn="ctr">
              <a:spcBef>
                <a:spcPct val="0"/>
              </a:spcBef>
            </a:pPr>
            <a:r>
              <a:rPr lang="zh-CN" altLang="en-US" sz="2800" b="1"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这里输入简单的文字概述</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48000">
              <a:schemeClr val="accent4">
                <a:lumMod val="60000"/>
                <a:lumOff val="40000"/>
              </a:schemeClr>
            </a:gs>
            <a:gs pos="97000">
              <a:srgbClr val="F8A221"/>
            </a:gs>
          </a:gsLst>
          <a:lin ang="2700000" scaled="0"/>
        </a:gradFill>
        <a:effectLst/>
      </p:bgPr>
    </p:bg>
    <p:spTree>
      <p:nvGrpSpPr>
        <p:cNvPr id="1" name=""/>
        <p:cNvGrpSpPr/>
        <p:nvPr/>
      </p:nvGrpSpPr>
      <p:grpSpPr>
        <a:xfrm>
          <a:off x="0" y="0"/>
          <a:ext cx="0" cy="0"/>
          <a:chOff x="0" y="0"/>
          <a:chExt cx="0" cy="0"/>
        </a:xfrm>
      </p:grpSpPr>
      <p:sp>
        <p:nvSpPr>
          <p:cNvPr id="6" name="Text Box 3"/>
          <p:cNvSpPr>
            <a:spLocks noChangeArrowheads="1"/>
          </p:cNvSpPr>
          <p:nvPr/>
        </p:nvSpPr>
        <p:spPr bwMode="auto">
          <a:xfrm>
            <a:off x="1281050" y="3307248"/>
            <a:ext cx="4801315" cy="1692771"/>
          </a:xfrm>
          <a:prstGeom prst="rect">
            <a:avLst/>
          </a:prstGeom>
        </p:spPr>
        <p:txBody>
          <a:bodyPr wrap="none">
            <a:spAutoFit/>
          </a:bodyPr>
          <a:lstStyle/>
          <a:p>
            <a:pPr algn="r">
              <a:spcBef>
                <a:spcPct val="0"/>
              </a:spcBef>
            </a:pPr>
            <a:r>
              <a:rPr lang="zh-CN" altLang="en-US" sz="3200"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sym typeface="Calibri" panose="020F0502020204030204" pitchFamily="34" charset="0"/>
              </a:rPr>
              <a:t>工作中的</a:t>
            </a:r>
            <a:endParaRPr lang="en-US" altLang="zh-CN" sz="3200"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sym typeface="Calibri" panose="020F0502020204030204" pitchFamily="34" charset="0"/>
            </a:endParaRPr>
          </a:p>
          <a:p>
            <a:pPr algn="r">
              <a:spcBef>
                <a:spcPct val="0"/>
              </a:spcBef>
            </a:pPr>
            <a:r>
              <a:rPr lang="zh-CN" altLang="en-US" sz="7200"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sym typeface="Calibri" panose="020F0502020204030204" pitchFamily="34" charset="0"/>
              </a:rPr>
              <a:t>成绩与不足</a:t>
            </a:r>
          </a:p>
        </p:txBody>
      </p:sp>
      <p:sp>
        <p:nvSpPr>
          <p:cNvPr id="7" name="矩形 6"/>
          <p:cNvSpPr/>
          <p:nvPr/>
        </p:nvSpPr>
        <p:spPr>
          <a:xfrm>
            <a:off x="2317905" y="2628939"/>
            <a:ext cx="3803542" cy="369332"/>
          </a:xfrm>
          <a:prstGeom prst="rect">
            <a:avLst/>
          </a:prstGeom>
        </p:spPr>
        <p:txBody>
          <a:bodyPr wrap="none">
            <a:spAutoFit/>
          </a:bodyPr>
          <a:lstStyle/>
          <a:p>
            <a:pPr algn="ctr">
              <a:spcBef>
                <a:spcPct val="0"/>
              </a:spcBef>
            </a:pPr>
            <a:r>
              <a:rPr lang="en-US" altLang="zh-CN" dirty="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rPr>
              <a:t>Achievements and shortcomings</a:t>
            </a:r>
          </a:p>
        </p:txBody>
      </p:sp>
      <p:sp>
        <p:nvSpPr>
          <p:cNvPr id="8" name="Text Box 3"/>
          <p:cNvSpPr>
            <a:spLocks noChangeArrowheads="1"/>
          </p:cNvSpPr>
          <p:nvPr/>
        </p:nvSpPr>
        <p:spPr bwMode="auto">
          <a:xfrm>
            <a:off x="6583148" y="2407506"/>
            <a:ext cx="3384260" cy="3154710"/>
          </a:xfrm>
          <a:prstGeom prst="rect">
            <a:avLst/>
          </a:prstGeom>
        </p:spPr>
        <p:txBody>
          <a:bodyPr wrap="none">
            <a:spAutoFit/>
          </a:bodyPr>
          <a:lstStyle/>
          <a:p>
            <a:pPr algn="ctr">
              <a:spcBef>
                <a:spcPct val="0"/>
              </a:spcBef>
            </a:pPr>
            <a:r>
              <a:rPr lang="en-US" altLang="zh-CN" sz="19900" dirty="0">
                <a:gradFill>
                  <a:gsLst>
                    <a:gs pos="0">
                      <a:srgbClr val="BE8C83"/>
                    </a:gs>
                    <a:gs pos="100000">
                      <a:srgbClr val="BE8C83"/>
                    </a:gs>
                    <a:gs pos="50000">
                      <a:srgbClr val="FFEEE2"/>
                    </a:gs>
                  </a:gsLst>
                  <a:lin ang="0" scaled="0"/>
                </a:gradFill>
                <a:latin typeface="Charlemagne Std" panose="04020705060702020204" pitchFamily="82" charset="0"/>
                <a:ea typeface="微软雅黑" panose="020B0503020204020204" pitchFamily="34" charset="-122"/>
                <a:sym typeface="Calibri" panose="020F0502020204030204" pitchFamily="34" charset="0"/>
              </a:rPr>
              <a:t>02</a:t>
            </a:r>
            <a:endParaRPr lang="zh-CN" altLang="en-US" sz="19900" dirty="0">
              <a:gradFill>
                <a:gsLst>
                  <a:gs pos="0">
                    <a:srgbClr val="BE8C83"/>
                  </a:gs>
                  <a:gs pos="100000">
                    <a:srgbClr val="BE8C83"/>
                  </a:gs>
                  <a:gs pos="50000">
                    <a:srgbClr val="FFEEE2"/>
                  </a:gs>
                </a:gsLst>
                <a:lin ang="0" scaled="0"/>
              </a:gradFill>
              <a:latin typeface="Charlemagne Std" panose="04020705060702020204" pitchFamily="82" charset="0"/>
              <a:ea typeface="微软雅黑" panose="020B0503020204020204" pitchFamily="34" charset="-122"/>
              <a:sym typeface="Calibri" panose="020F0502020204030204" pitchFamily="34" charset="0"/>
            </a:endParaRPr>
          </a:p>
        </p:txBody>
      </p:sp>
      <p:cxnSp>
        <p:nvCxnSpPr>
          <p:cNvPr id="10" name="直接连接符 9"/>
          <p:cNvCxnSpPr/>
          <p:nvPr/>
        </p:nvCxnSpPr>
        <p:spPr>
          <a:xfrm>
            <a:off x="1567969" y="3157346"/>
            <a:ext cx="4536000" cy="0"/>
          </a:xfrm>
          <a:prstGeom prst="line">
            <a:avLst/>
          </a:prstGeom>
          <a:ln>
            <a:solidFill>
              <a:srgbClr val="BE8C83"/>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4695439" y="1592694"/>
            <a:ext cx="4435522" cy="968991"/>
            <a:chOff x="5568287" y="2333767"/>
            <a:chExt cx="4612942" cy="968991"/>
          </a:xfrm>
          <a:solidFill>
            <a:srgbClr val="BE8C83"/>
          </a:solidFill>
        </p:grpSpPr>
        <p:sp>
          <p:nvSpPr>
            <p:cNvPr id="7" name="矩形 6"/>
            <p:cNvSpPr/>
            <p:nvPr/>
          </p:nvSpPr>
          <p:spPr>
            <a:xfrm>
              <a:off x="5568287" y="2333767"/>
              <a:ext cx="3643952" cy="9689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直角三角形 7"/>
            <p:cNvSpPr/>
            <p:nvPr/>
          </p:nvSpPr>
          <p:spPr>
            <a:xfrm rot="5400000">
              <a:off x="9212238" y="2333767"/>
              <a:ext cx="968991" cy="968991"/>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组合 9"/>
          <p:cNvGrpSpPr/>
          <p:nvPr/>
        </p:nvGrpSpPr>
        <p:grpSpPr>
          <a:xfrm>
            <a:off x="4695440" y="2561685"/>
            <a:ext cx="5145206" cy="968992"/>
            <a:chOff x="4954137" y="2333766"/>
            <a:chExt cx="5841243" cy="968992"/>
          </a:xfrm>
          <a:solidFill>
            <a:srgbClr val="FFEEE2"/>
          </a:solidFill>
        </p:grpSpPr>
        <p:sp>
          <p:nvSpPr>
            <p:cNvPr id="11" name="矩形 10"/>
            <p:cNvSpPr/>
            <p:nvPr/>
          </p:nvSpPr>
          <p:spPr>
            <a:xfrm>
              <a:off x="4954137" y="2333767"/>
              <a:ext cx="4872252" cy="9689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B3B3B"/>
                </a:solidFill>
              </a:endParaRPr>
            </a:p>
          </p:txBody>
        </p:sp>
        <p:sp>
          <p:nvSpPr>
            <p:cNvPr id="12" name="直角三角形 11"/>
            <p:cNvSpPr/>
            <p:nvPr/>
          </p:nvSpPr>
          <p:spPr>
            <a:xfrm rot="5400000">
              <a:off x="9826389" y="2333766"/>
              <a:ext cx="968991" cy="968991"/>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B3B3B"/>
                </a:solidFill>
              </a:endParaRPr>
            </a:p>
          </p:txBody>
        </p:sp>
      </p:grpSp>
      <p:grpSp>
        <p:nvGrpSpPr>
          <p:cNvPr id="13" name="组合 12"/>
          <p:cNvGrpSpPr/>
          <p:nvPr/>
        </p:nvGrpSpPr>
        <p:grpSpPr>
          <a:xfrm>
            <a:off x="4695440" y="3526926"/>
            <a:ext cx="5887095" cy="972742"/>
            <a:chOff x="4954137" y="2330016"/>
            <a:chExt cx="5765853" cy="972742"/>
          </a:xfrm>
          <a:solidFill>
            <a:srgbClr val="BE8C83"/>
          </a:solidFill>
        </p:grpSpPr>
        <p:sp>
          <p:nvSpPr>
            <p:cNvPr id="14" name="矩形 13"/>
            <p:cNvSpPr/>
            <p:nvPr/>
          </p:nvSpPr>
          <p:spPr>
            <a:xfrm>
              <a:off x="4954137" y="2333767"/>
              <a:ext cx="4872252" cy="9689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5" name="直角三角形 14"/>
            <p:cNvSpPr/>
            <p:nvPr/>
          </p:nvSpPr>
          <p:spPr>
            <a:xfrm rot="5400000">
              <a:off x="9786818" y="2369585"/>
              <a:ext cx="972742" cy="89360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nvGrpSpPr>
          <p:cNvPr id="17" name="组合 16"/>
          <p:cNvGrpSpPr/>
          <p:nvPr/>
        </p:nvGrpSpPr>
        <p:grpSpPr>
          <a:xfrm>
            <a:off x="4695439" y="4495918"/>
            <a:ext cx="6393620" cy="1000034"/>
            <a:chOff x="4954137" y="2333767"/>
            <a:chExt cx="5653864" cy="968991"/>
          </a:xfrm>
          <a:solidFill>
            <a:srgbClr val="FFEEE2"/>
          </a:solidFill>
        </p:grpSpPr>
        <p:sp>
          <p:nvSpPr>
            <p:cNvPr id="18" name="矩形 17"/>
            <p:cNvSpPr/>
            <p:nvPr/>
          </p:nvSpPr>
          <p:spPr>
            <a:xfrm>
              <a:off x="4954137" y="2333767"/>
              <a:ext cx="4872252" cy="9689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B3B3B"/>
                </a:solidFill>
              </a:endParaRPr>
            </a:p>
          </p:txBody>
        </p:sp>
        <p:sp>
          <p:nvSpPr>
            <p:cNvPr id="19" name="直角三角形 18"/>
            <p:cNvSpPr/>
            <p:nvPr/>
          </p:nvSpPr>
          <p:spPr>
            <a:xfrm rot="5400000">
              <a:off x="9732701" y="2427459"/>
              <a:ext cx="968989" cy="78161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B3B3B"/>
                </a:solidFill>
              </a:endParaRPr>
            </a:p>
          </p:txBody>
        </p:sp>
      </p:grpSp>
      <p:sp>
        <p:nvSpPr>
          <p:cNvPr id="112" name="文本框 111"/>
          <p:cNvSpPr txBox="1"/>
          <p:nvPr/>
        </p:nvSpPr>
        <p:spPr>
          <a:xfrm>
            <a:off x="7381119" y="1723674"/>
            <a:ext cx="952747" cy="769441"/>
          </a:xfrm>
          <a:prstGeom prst="rect">
            <a:avLst/>
          </a:prstGeom>
          <a:noFill/>
        </p:spPr>
        <p:txBody>
          <a:bodyPr wrap="square" rtlCol="0">
            <a:spAutoFit/>
          </a:bodyPr>
          <a:lstStyle/>
          <a:p>
            <a:r>
              <a:rPr lang="en-US" altLang="zh-CN" sz="4400" b="1" dirty="0">
                <a:solidFill>
                  <a:schemeClr val="bg1"/>
                </a:solidFill>
                <a:latin typeface="微软雅黑" panose="020B0503020204020204" pitchFamily="34" charset="-122"/>
                <a:ea typeface="微软雅黑" panose="020B0503020204020204" pitchFamily="34" charset="-122"/>
              </a:rPr>
              <a:t>01</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sp>
        <p:nvSpPr>
          <p:cNvPr id="113" name="文本框 112"/>
          <p:cNvSpPr txBox="1"/>
          <p:nvPr/>
        </p:nvSpPr>
        <p:spPr>
          <a:xfrm>
            <a:off x="8116805" y="2675106"/>
            <a:ext cx="952747" cy="769441"/>
          </a:xfrm>
          <a:prstGeom prst="rect">
            <a:avLst/>
          </a:prstGeom>
          <a:noFill/>
        </p:spPr>
        <p:txBody>
          <a:bodyPr wrap="square" rtlCol="0">
            <a:spAutoFit/>
          </a:bodyPr>
          <a:lstStyle/>
          <a:p>
            <a:r>
              <a:rPr lang="en-US" altLang="zh-CN" sz="4400" b="1" dirty="0">
                <a:solidFill>
                  <a:srgbClr val="3B3B3B"/>
                </a:solidFill>
                <a:latin typeface="微软雅黑" panose="020B0503020204020204" pitchFamily="34" charset="-122"/>
                <a:ea typeface="微软雅黑" panose="020B0503020204020204" pitchFamily="34" charset="-122"/>
              </a:rPr>
              <a:t>02</a:t>
            </a:r>
            <a:endParaRPr lang="zh-CN" altLang="en-US" sz="4400" b="1" dirty="0">
              <a:solidFill>
                <a:srgbClr val="3B3B3B"/>
              </a:solidFill>
              <a:latin typeface="微软雅黑" panose="020B0503020204020204" pitchFamily="34" charset="-122"/>
              <a:ea typeface="微软雅黑" panose="020B0503020204020204" pitchFamily="34" charset="-122"/>
            </a:endParaRPr>
          </a:p>
        </p:txBody>
      </p:sp>
      <p:sp>
        <p:nvSpPr>
          <p:cNvPr id="114" name="文本框 113"/>
          <p:cNvSpPr txBox="1"/>
          <p:nvPr/>
        </p:nvSpPr>
        <p:spPr>
          <a:xfrm>
            <a:off x="8828430" y="3677424"/>
            <a:ext cx="952747" cy="769441"/>
          </a:xfrm>
          <a:prstGeom prst="rect">
            <a:avLst/>
          </a:prstGeom>
          <a:noFill/>
        </p:spPr>
        <p:txBody>
          <a:bodyPr wrap="square" rtlCol="0">
            <a:spAutoFit/>
          </a:bodyPr>
          <a:lstStyle/>
          <a:p>
            <a:r>
              <a:rPr lang="en-US" altLang="zh-CN" sz="4400" b="1" dirty="0">
                <a:solidFill>
                  <a:schemeClr val="bg1"/>
                </a:solidFill>
                <a:latin typeface="微软雅黑" panose="020B0503020204020204" pitchFamily="34" charset="-122"/>
                <a:ea typeface="微软雅黑" panose="020B0503020204020204" pitchFamily="34" charset="-122"/>
              </a:rPr>
              <a:t>03</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sp>
        <p:nvSpPr>
          <p:cNvPr id="115" name="文本框 114"/>
          <p:cNvSpPr txBox="1"/>
          <p:nvPr/>
        </p:nvSpPr>
        <p:spPr>
          <a:xfrm>
            <a:off x="9423553" y="4646416"/>
            <a:ext cx="952747" cy="769441"/>
          </a:xfrm>
          <a:prstGeom prst="rect">
            <a:avLst/>
          </a:prstGeom>
          <a:noFill/>
        </p:spPr>
        <p:txBody>
          <a:bodyPr wrap="square" rtlCol="0">
            <a:spAutoFit/>
          </a:bodyPr>
          <a:lstStyle/>
          <a:p>
            <a:r>
              <a:rPr lang="en-US" altLang="zh-CN" sz="4400" b="1" dirty="0">
                <a:solidFill>
                  <a:srgbClr val="3B3B3B"/>
                </a:solidFill>
                <a:latin typeface="微软雅黑" panose="020B0503020204020204" pitchFamily="34" charset="-122"/>
                <a:ea typeface="微软雅黑" panose="020B0503020204020204" pitchFamily="34" charset="-122"/>
              </a:rPr>
              <a:t>04</a:t>
            </a:r>
            <a:endParaRPr lang="zh-CN" altLang="en-US" sz="4400" b="1" dirty="0">
              <a:solidFill>
                <a:srgbClr val="3B3B3B"/>
              </a:solidFill>
              <a:latin typeface="微软雅黑" panose="020B0503020204020204" pitchFamily="34" charset="-122"/>
              <a:ea typeface="微软雅黑" panose="020B0503020204020204" pitchFamily="34" charset="-122"/>
            </a:endParaRPr>
          </a:p>
        </p:txBody>
      </p:sp>
      <p:sp>
        <p:nvSpPr>
          <p:cNvPr id="116" name="文本框 115"/>
          <p:cNvSpPr txBox="1"/>
          <p:nvPr/>
        </p:nvSpPr>
        <p:spPr>
          <a:xfrm>
            <a:off x="5169640" y="1785228"/>
            <a:ext cx="2067594" cy="646331"/>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点击添加文字说明</a:t>
            </a:r>
            <a:endParaRPr lang="en-US" altLang="zh-CN"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点击添加文字说明</a:t>
            </a:r>
          </a:p>
        </p:txBody>
      </p:sp>
      <p:sp>
        <p:nvSpPr>
          <p:cNvPr id="117" name="文本框 116"/>
          <p:cNvSpPr txBox="1"/>
          <p:nvPr/>
        </p:nvSpPr>
        <p:spPr>
          <a:xfrm>
            <a:off x="5111249" y="2686304"/>
            <a:ext cx="2067594" cy="646331"/>
          </a:xfrm>
          <a:prstGeom prst="rect">
            <a:avLst/>
          </a:prstGeom>
          <a:noFill/>
        </p:spPr>
        <p:txBody>
          <a:bodyPr wrap="square" rtlCol="0">
            <a:spAutoFit/>
          </a:bodyPr>
          <a:lstStyle/>
          <a:p>
            <a:r>
              <a:rPr lang="zh-CN" altLang="en-US" dirty="0">
                <a:solidFill>
                  <a:srgbClr val="3B3B3B"/>
                </a:solidFill>
                <a:latin typeface="微软雅黑" panose="020B0503020204020204" pitchFamily="34" charset="-122"/>
                <a:ea typeface="微软雅黑" panose="020B0503020204020204" pitchFamily="34" charset="-122"/>
              </a:rPr>
              <a:t>点击添加文字说明</a:t>
            </a:r>
            <a:endParaRPr lang="en-US" altLang="zh-CN" dirty="0">
              <a:solidFill>
                <a:srgbClr val="3B3B3B"/>
              </a:solidFill>
              <a:latin typeface="微软雅黑" panose="020B0503020204020204" pitchFamily="34" charset="-122"/>
              <a:ea typeface="微软雅黑" panose="020B0503020204020204" pitchFamily="34" charset="-122"/>
            </a:endParaRPr>
          </a:p>
          <a:p>
            <a:r>
              <a:rPr lang="zh-CN" altLang="en-US" dirty="0">
                <a:solidFill>
                  <a:srgbClr val="3B3B3B"/>
                </a:solidFill>
                <a:latin typeface="微软雅黑" panose="020B0503020204020204" pitchFamily="34" charset="-122"/>
                <a:ea typeface="微软雅黑" panose="020B0503020204020204" pitchFamily="34" charset="-122"/>
              </a:rPr>
              <a:t>点击添加文字说明</a:t>
            </a:r>
          </a:p>
        </p:txBody>
      </p:sp>
      <p:sp>
        <p:nvSpPr>
          <p:cNvPr id="118" name="文本框 117"/>
          <p:cNvSpPr txBox="1"/>
          <p:nvPr/>
        </p:nvSpPr>
        <p:spPr>
          <a:xfrm>
            <a:off x="5111249" y="3651545"/>
            <a:ext cx="2067594" cy="646331"/>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点击添加文字说明</a:t>
            </a:r>
            <a:endParaRPr lang="en-US" altLang="zh-CN"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点击添加文字说明</a:t>
            </a:r>
          </a:p>
        </p:txBody>
      </p:sp>
      <p:sp>
        <p:nvSpPr>
          <p:cNvPr id="119" name="文本框 118"/>
          <p:cNvSpPr txBox="1"/>
          <p:nvPr/>
        </p:nvSpPr>
        <p:spPr>
          <a:xfrm>
            <a:off x="5122666" y="4672769"/>
            <a:ext cx="2067594" cy="646331"/>
          </a:xfrm>
          <a:prstGeom prst="rect">
            <a:avLst/>
          </a:prstGeom>
          <a:noFill/>
        </p:spPr>
        <p:txBody>
          <a:bodyPr wrap="square" rtlCol="0">
            <a:spAutoFit/>
          </a:bodyPr>
          <a:lstStyle/>
          <a:p>
            <a:r>
              <a:rPr lang="zh-CN" altLang="en-US" dirty="0">
                <a:solidFill>
                  <a:srgbClr val="3B3B3B"/>
                </a:solidFill>
                <a:latin typeface="微软雅黑" panose="020B0503020204020204" pitchFamily="34" charset="-122"/>
                <a:ea typeface="微软雅黑" panose="020B0503020204020204" pitchFamily="34" charset="-122"/>
              </a:rPr>
              <a:t>点击添加文字说明</a:t>
            </a:r>
            <a:endParaRPr lang="en-US" altLang="zh-CN" dirty="0">
              <a:solidFill>
                <a:srgbClr val="3B3B3B"/>
              </a:solidFill>
              <a:latin typeface="微软雅黑" panose="020B0503020204020204" pitchFamily="34" charset="-122"/>
              <a:ea typeface="微软雅黑" panose="020B0503020204020204" pitchFamily="34" charset="-122"/>
            </a:endParaRPr>
          </a:p>
          <a:p>
            <a:r>
              <a:rPr lang="zh-CN" altLang="en-US" dirty="0">
                <a:solidFill>
                  <a:srgbClr val="3B3B3B"/>
                </a:solidFill>
                <a:latin typeface="微软雅黑" panose="020B0503020204020204" pitchFamily="34" charset="-122"/>
                <a:ea typeface="微软雅黑" panose="020B0503020204020204" pitchFamily="34" charset="-122"/>
              </a:rPr>
              <a:t>点击添加文字说明</a:t>
            </a:r>
          </a:p>
        </p:txBody>
      </p:sp>
      <p:sp>
        <p:nvSpPr>
          <p:cNvPr id="43" name="TextBox 29"/>
          <p:cNvSpPr txBox="1"/>
          <p:nvPr/>
        </p:nvSpPr>
        <p:spPr>
          <a:xfrm>
            <a:off x="1962791" y="1692895"/>
            <a:ext cx="1826141" cy="584775"/>
          </a:xfrm>
          <a:prstGeom prst="rect">
            <a:avLst/>
          </a:prstGeom>
        </p:spPr>
        <p:txBody>
          <a:bodyPr wrap="none">
            <a:spAutoFit/>
          </a:bodyPr>
          <a:lstStyle>
            <a:defPPr>
              <a:defRPr lang="zh-CN"/>
            </a:defPPr>
            <a:lvl1pPr algn="ctr">
              <a:spcBef>
                <a:spcPct val="0"/>
              </a:spcBef>
              <a:defRPr sz="160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defRPr>
            </a:lvl1pPr>
          </a:lstStyle>
          <a:p>
            <a:r>
              <a:rPr lang="zh-CN" altLang="en-US" dirty="0"/>
              <a:t>点击添加文字说明</a:t>
            </a:r>
          </a:p>
          <a:p>
            <a:r>
              <a:rPr lang="zh-CN" altLang="en-US" dirty="0"/>
              <a:t>点击添加文字说明</a:t>
            </a:r>
          </a:p>
        </p:txBody>
      </p:sp>
      <p:sp>
        <p:nvSpPr>
          <p:cNvPr id="44" name="TextBox 29"/>
          <p:cNvSpPr txBox="1"/>
          <p:nvPr/>
        </p:nvSpPr>
        <p:spPr>
          <a:xfrm>
            <a:off x="1962791" y="2670797"/>
            <a:ext cx="1826141" cy="584775"/>
          </a:xfrm>
          <a:prstGeom prst="rect">
            <a:avLst/>
          </a:prstGeom>
        </p:spPr>
        <p:txBody>
          <a:bodyPr wrap="none">
            <a:spAutoFit/>
          </a:bodyPr>
          <a:lstStyle>
            <a:defPPr>
              <a:defRPr lang="zh-CN"/>
            </a:defPPr>
            <a:lvl1pPr algn="ctr">
              <a:spcBef>
                <a:spcPct val="0"/>
              </a:spcBef>
              <a:defRPr sz="160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defRPr>
            </a:lvl1pPr>
          </a:lstStyle>
          <a:p>
            <a:r>
              <a:rPr lang="zh-CN" altLang="en-US" dirty="0"/>
              <a:t>点击添加文字说明</a:t>
            </a:r>
          </a:p>
          <a:p>
            <a:r>
              <a:rPr lang="zh-CN" altLang="en-US" dirty="0"/>
              <a:t>点击添加文字说明</a:t>
            </a:r>
          </a:p>
        </p:txBody>
      </p:sp>
      <p:sp>
        <p:nvSpPr>
          <p:cNvPr id="45" name="TextBox 29"/>
          <p:cNvSpPr txBox="1"/>
          <p:nvPr/>
        </p:nvSpPr>
        <p:spPr>
          <a:xfrm>
            <a:off x="1962791" y="3648699"/>
            <a:ext cx="1826141" cy="584775"/>
          </a:xfrm>
          <a:prstGeom prst="rect">
            <a:avLst/>
          </a:prstGeom>
        </p:spPr>
        <p:txBody>
          <a:bodyPr wrap="none">
            <a:spAutoFit/>
          </a:bodyPr>
          <a:lstStyle>
            <a:defPPr>
              <a:defRPr lang="zh-CN"/>
            </a:defPPr>
            <a:lvl1pPr algn="ctr">
              <a:spcBef>
                <a:spcPct val="0"/>
              </a:spcBef>
              <a:defRPr sz="160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defRPr>
            </a:lvl1pPr>
          </a:lstStyle>
          <a:p>
            <a:r>
              <a:rPr lang="zh-CN" altLang="en-US" dirty="0"/>
              <a:t>点击添加文字说明</a:t>
            </a:r>
          </a:p>
          <a:p>
            <a:r>
              <a:rPr lang="zh-CN" altLang="en-US" dirty="0"/>
              <a:t>点击添加文字说明</a:t>
            </a:r>
          </a:p>
        </p:txBody>
      </p:sp>
      <p:sp>
        <p:nvSpPr>
          <p:cNvPr id="46" name="TextBox 29"/>
          <p:cNvSpPr txBox="1"/>
          <p:nvPr/>
        </p:nvSpPr>
        <p:spPr>
          <a:xfrm>
            <a:off x="1962791" y="4626602"/>
            <a:ext cx="1826141" cy="584775"/>
          </a:xfrm>
          <a:prstGeom prst="rect">
            <a:avLst/>
          </a:prstGeom>
        </p:spPr>
        <p:txBody>
          <a:bodyPr wrap="none">
            <a:spAutoFit/>
          </a:bodyPr>
          <a:lstStyle>
            <a:defPPr>
              <a:defRPr lang="zh-CN"/>
            </a:defPPr>
            <a:lvl1pPr algn="ctr">
              <a:spcBef>
                <a:spcPct val="0"/>
              </a:spcBef>
              <a:defRPr sz="1600">
                <a:gradFill>
                  <a:gsLst>
                    <a:gs pos="0">
                      <a:srgbClr val="BE8C83"/>
                    </a:gs>
                    <a:gs pos="100000">
                      <a:srgbClr val="BE8C83"/>
                    </a:gs>
                    <a:gs pos="50000">
                      <a:srgbClr val="FFEEE2"/>
                    </a:gs>
                  </a:gsLst>
                  <a:lin ang="0" scaled="0"/>
                </a:gradFill>
                <a:latin typeface="微软雅黑" panose="020B0503020204020204" pitchFamily="34" charset="-122"/>
                <a:ea typeface="微软雅黑" panose="020B0503020204020204" pitchFamily="34" charset="-122"/>
              </a:defRPr>
            </a:lvl1pPr>
          </a:lstStyle>
          <a:p>
            <a:r>
              <a:rPr lang="zh-CN" altLang="en-US" dirty="0"/>
              <a:t>点击添加文字说明</a:t>
            </a:r>
          </a:p>
          <a:p>
            <a:r>
              <a:rPr lang="zh-CN" altLang="en-US" dirty="0"/>
              <a:t>点击添加文字说明</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1239</Words>
  <Application>Microsoft Office PowerPoint</Application>
  <PresentationFormat>宽屏</PresentationFormat>
  <Paragraphs>256</Paragraphs>
  <Slides>25</Slides>
  <Notes>1</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25</vt:i4>
      </vt:variant>
    </vt:vector>
  </HeadingPairs>
  <TitlesOfParts>
    <vt:vector size="35" baseType="lpstr">
      <vt:lpstr>Arial Unicode MS</vt:lpstr>
      <vt:lpstr>Charlemagne Std</vt:lpstr>
      <vt:lpstr>微软雅黑</vt:lpstr>
      <vt:lpstr>造字工房朗倩（非商用）粗体</vt:lpstr>
      <vt:lpstr>Arial</vt:lpstr>
      <vt:lpstr>Calibri</vt:lpstr>
      <vt:lpstr>Calibri Light</vt:lpstr>
      <vt:lpstr>Franklin Gothic Book</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向阳花儿PPT</dc:creator>
  <cp:lastModifiedBy>天 下</cp:lastModifiedBy>
  <cp:revision>249</cp:revision>
  <dcterms:created xsi:type="dcterms:W3CDTF">2014-08-08T03:06:00Z</dcterms:created>
  <dcterms:modified xsi:type="dcterms:W3CDTF">2021-01-05T15:46:14Z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